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20844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9645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814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368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sz="36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11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Dec 19,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remove_nth(LinkedList* ll, int n); /* corrected! */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removes the node at position n (head is at position 0) and returns the data stored in it if possible, or NULL otherwise.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Node and LinkedList are defined as follows: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Node Node;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Node* new_node(void*);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LinkedList LinkedList;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struct Node{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void* data;   Node* next;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lvl="0" indent="-69850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struct LinkedList {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Node* head;</a:t>
            </a:r>
            <a:br>
              <a:rPr lang="en" sz="13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lang="en" sz="1800" b="0"/>
              <a:t>: implement the function remove_nth that is declared with the prototype given below.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lang="en" sz="1800" b="0"/>
              <a:t>: Stack S1 is empty, and Stack S2 is not. Write the statements required to copy elements of S2 to S1 in the same order.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8008200" cy="36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following are defined already: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Stack Stack;</a:t>
            </a:r>
          </a:p>
          <a:p>
            <a:pPr lvl="0" indent="457200" rtl="0">
              <a:spcBef>
                <a:spcPts val="10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Stack* new_stack();</a:t>
            </a:r>
          </a:p>
          <a:p>
            <a:pPr lvl="0" indent="457200" rtl="0">
              <a:spcBef>
                <a:spcPts val="10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pop(Stack* s);</a:t>
            </a:r>
          </a:p>
          <a:p>
            <a:pPr lvl="0" indent="457200" rtl="0">
              <a:spcBef>
                <a:spcPts val="10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push(Stack* s, void* data);</a:t>
            </a:r>
          </a:p>
          <a:p>
            <a:pPr lvl="0" indent="457200" rtl="0">
              <a:spcBef>
                <a:spcPts val="10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Queue Queue;</a:t>
            </a:r>
          </a:p>
          <a:p>
            <a:pPr lvl="0" indent="387350" rtl="0"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Stack* new_queue();</a:t>
            </a:r>
          </a:p>
          <a:p>
            <a:pPr lvl="0" indent="387350" rtl="0"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void* serve(Queue* q);</a:t>
            </a:r>
          </a:p>
          <a:p>
            <a:pPr lvl="0" indent="457200" rtl="0">
              <a:spcBef>
                <a:spcPts val="10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enqueue(Queue* q, void* data);</a:t>
            </a:r>
          </a:p>
          <a:p>
            <a:pPr marL="0" lvl="0" indent="0" rtl="0">
              <a:spcBef>
                <a:spcPts val="1000"/>
              </a:spcBef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You do not need to redefine any of them.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On-screen Show (16:9)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Georgia</vt:lpstr>
      <vt:lpstr>Times New Roman</vt:lpstr>
      <vt:lpstr>paper-plane</vt:lpstr>
      <vt:lpstr>Homework 11</vt:lpstr>
      <vt:lpstr>Question 1 : implement the function remove_nth that is declared with the prototype given below.</vt:lpstr>
      <vt:lpstr>Question 2 : Stack S1 is empty, and Stack S2 is not. Write the statements required to copy elements of S2 to S1 in the same order.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11</dc:title>
  <dc:creator>Pranavkumar P Pathak</dc:creator>
  <cp:lastModifiedBy>Pranavkumar P Pathak</cp:lastModifiedBy>
  <cp:revision>1</cp:revision>
  <dcterms:modified xsi:type="dcterms:W3CDTF">2016-12-18T06:25:38Z</dcterms:modified>
</cp:coreProperties>
</file>