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flipH="1" rot="10800000">
            <a:off x="0" y="2984999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/>
          <p:nvPr/>
        </p:nvSpPr>
        <p:spPr>
          <a:xfrm flipH="1" rot="10800000">
            <a:off x="0" y="2983958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" name="Shape 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 b="1" sz="3600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6" name="Shape 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4" name="Shape 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5" name="Shape 3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flipH="1" rot="10800000">
            <a:off x="0" y="4412699"/>
            <a:ext cx="9144000" cy="7307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7" y="3820834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7" y="4411617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38761D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Homework 12</a:t>
            </a:r>
          </a:p>
        </p:txBody>
      </p:sp>
      <p:sp>
        <p:nvSpPr>
          <p:cNvPr id="51" name="Shape 51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Due date: Dec 30, 2016</a:t>
            </a:r>
          </a:p>
        </p:txBody>
      </p:sp>
      <p:sp>
        <p:nvSpPr>
          <p:cNvPr id="52" name="Shape 52"/>
          <p:cNvSpPr/>
          <p:nvPr/>
        </p:nvSpPr>
        <p:spPr>
          <a:xfrm>
            <a:off x="8003098" y="136875"/>
            <a:ext cx="1049273" cy="311148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Homework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Font typeface="Times New Roman"/>
              <a:buChar char="❖"/>
            </a:pP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The merge sort algorithm can be implemented recursively as:</a:t>
            </a:r>
            <a:b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merge_sort(int* a, int low, int high)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int mid;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if(low &lt; high)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mid=(low+high)/2;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merge_sort(a,low,mid); /* Recursively sort 1</a:t>
            </a:r>
            <a:r>
              <a:rPr baseline="30000" lang="en" sz="1400">
                <a:latin typeface="Courier New"/>
                <a:ea typeface="Courier New"/>
                <a:cs typeface="Courier New"/>
                <a:sym typeface="Courier New"/>
              </a:rPr>
              <a:t>st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half of input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merge_sort(a,mid+1,high); /* Recursively sort 2</a:t>
            </a:r>
            <a:r>
              <a:rPr baseline="30000" lang="en" sz="1400">
                <a:latin typeface="Courier New"/>
                <a:ea typeface="Courier New"/>
                <a:cs typeface="Courier New"/>
                <a:sym typeface="Courier New"/>
              </a:rPr>
              <a:t>nd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half of input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merge(a,low,mid,high); /* Merge two sorted sublists into one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}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0" lvl="0" marL="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t/>
            </a:r>
            <a:endParaRPr sz="140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Write the function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merge(a,low,mid,high)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that merges the two sorted arrays:</a:t>
            </a:r>
          </a:p>
          <a:p>
            <a:pPr indent="0" lvl="0" marL="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 a[low .. mid] and a[mid+1 .. high] </a:t>
            </a:r>
          </a:p>
          <a:p>
            <a:pPr indent="0" lvl="0" marL="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in one sorted array a[low .. high]</a:t>
            </a:r>
          </a:p>
        </p:txBody>
      </p:sp>
      <p:sp>
        <p:nvSpPr>
          <p:cNvPr id="58" name="Shape 5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Question 1 </a:t>
            </a:r>
            <a:r>
              <a:rPr b="0" lang="en" sz="1800"/>
              <a:t>: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x="457200" y="205975"/>
            <a:ext cx="83967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Question 2 </a:t>
            </a:r>
            <a:r>
              <a:rPr b="0" lang="en" sz="1800"/>
              <a:t>:</a:t>
            </a:r>
          </a:p>
        </p:txBody>
      </p:sp>
      <p:sp>
        <p:nvSpPr>
          <p:cNvPr id="64" name="Shape 64"/>
          <p:cNvSpPr txBox="1"/>
          <p:nvPr/>
        </p:nvSpPr>
        <p:spPr>
          <a:xfrm>
            <a:off x="502675" y="1252325"/>
            <a:ext cx="8008200" cy="368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Times New Roman"/>
              <a:buChar char="❖"/>
            </a:pP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The binary search can be implemented as follows:</a:t>
            </a:r>
            <a:b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int∗ binary_search(int* a, int count, int val){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int low=0, high=count-1, M;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while(low &lt; high){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M = (low+high−1)/2;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if (val == a[M]) return a+M; /∗ found ∗/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else if (val &lt; a[M]) high = M-1; /∗ in first half ∗/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else low = M+1; /∗ in second half ∗/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}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return NULL; /∗ not found ∗/</a:t>
            </a:r>
            <a:b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457200" lvl="0" rtl="0">
              <a:spcBef>
                <a:spcPts val="1000"/>
              </a:spcBef>
              <a:buNone/>
            </a:pPr>
            <a:r>
              <a:t/>
            </a:r>
            <a:endParaRPr>
              <a:solidFill>
                <a:schemeClr val="dk1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indent="0" lvl="0" marL="0" rtl="0">
              <a:spcBef>
                <a:spcPts val="1000"/>
              </a:spcBef>
              <a:buNone/>
            </a:pP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Rewrite </a:t>
            </a: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int∗ binary_search(int* a, int count, int val)</a:t>
            </a: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 as a recursive function.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