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slides/slide21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s/slide2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theme/theme23.xml" ContentType="application/vnd.openxmlformats-officedocument.theme+xml"/>
  <Override PartName="/ppt/theme/theme29.xml" ContentType="application/vnd.openxmlformats-officedocument.theme+xml"/>
  <Override PartName="/ppt/theme/theme30.xml" ContentType="application/vnd.openxmlformats-officedocument.theme+xml"/>
  <Override PartName="/ppt/theme/theme31.xml" ContentType="application/vnd.openxmlformats-officedocument.theme+xml"/>
  <Override PartName="/ppt/theme/theme32.xml" ContentType="application/vnd.openxmlformats-officedocument.theme+xml"/>
  <Override PartName="/ppt/theme/theme28.xml" ContentType="application/vnd.openxmlformats-officedocument.theme+xml"/>
  <Override PartName="/ppt/theme/theme21.xml" ContentType="application/vnd.openxmlformats-officedocument.theme+xml"/>
  <Override PartName="/ppt/theme/theme20.xml" ContentType="application/vnd.openxmlformats-officedocument.theme+xml"/>
  <Override PartName="/ppt/theme/theme8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9.xml" ContentType="application/vnd.openxmlformats-officedocument.theme+xml"/>
  <Override PartName="/ppt/theme/theme18.xml" ContentType="application/vnd.openxmlformats-officedocument.theme+xml"/>
  <Override PartName="/ppt/theme/theme17.xml" ContentType="application/vnd.openxmlformats-officedocument.theme+xml"/>
  <Override PartName="/ppt/theme/theme16.xml" ContentType="application/vnd.openxmlformats-officedocument.theme+xml"/>
  <Override PartName="/ppt/theme/theme15.xml" ContentType="application/vnd.openxmlformats-officedocument.theme+xml"/>
  <Override PartName="/ppt/theme/theme14.xml" ContentType="application/vnd.openxmlformats-officedocument.theme+xml"/>
  <Override PartName="/ppt/theme/theme13.xml" ContentType="application/vnd.openxmlformats-officedocument.theme+xml"/>
  <Override PartName="/ppt/theme/theme12.xml" ContentType="application/vnd.openxmlformats-officedocument.theme+xml"/>
  <Override PartName="/ppt/theme/theme22.xml" ContentType="application/vnd.openxmlformats-officedocument.theme+xml"/>
  <Override PartName="/ppt/theme/theme33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9" r:id="rId1"/>
    <p:sldMasterId id="2147483651" r:id="rId2"/>
    <p:sldMasterId id="2147483652" r:id="rId3"/>
    <p:sldMasterId id="2147483653" r:id="rId4"/>
    <p:sldMasterId id="2147483654" r:id="rId5"/>
    <p:sldMasterId id="2147483655" r:id="rId6"/>
    <p:sldMasterId id="2147483656" r:id="rId7"/>
    <p:sldMasterId id="2147483657" r:id="rId8"/>
    <p:sldMasterId id="2147483658" r:id="rId9"/>
    <p:sldMasterId id="2147483659" r:id="rId10"/>
    <p:sldMasterId id="2147483660" r:id="rId11"/>
    <p:sldMasterId id="2147483661" r:id="rId12"/>
    <p:sldMasterId id="2147483662" r:id="rId13"/>
    <p:sldMasterId id="2147483663" r:id="rId14"/>
    <p:sldMasterId id="2147483664" r:id="rId15"/>
    <p:sldMasterId id="2147483665" r:id="rId16"/>
    <p:sldMasterId id="2147483666" r:id="rId17"/>
    <p:sldMasterId id="2147483667" r:id="rId18"/>
    <p:sldMasterId id="2147483668" r:id="rId19"/>
    <p:sldMasterId id="2147483669" r:id="rId20"/>
    <p:sldMasterId id="2147483670" r:id="rId21"/>
    <p:sldMasterId id="2147483671" r:id="rId22"/>
    <p:sldMasterId id="2147483672" r:id="rId23"/>
    <p:sldMasterId id="2147483673" r:id="rId24"/>
    <p:sldMasterId id="2147483674" r:id="rId25"/>
    <p:sldMasterId id="2147483675" r:id="rId26"/>
    <p:sldMasterId id="2147483676" r:id="rId27"/>
    <p:sldMasterId id="2147483677" r:id="rId28"/>
    <p:sldMasterId id="2147483678" r:id="rId29"/>
    <p:sldMasterId id="2147483679" r:id="rId30"/>
    <p:sldMasterId id="2147483680" r:id="rId31"/>
    <p:sldMasterId id="2147483681" r:id="rId32"/>
    <p:sldMasterId id="2147483780" r:id="rId33"/>
  </p:sldMasterIdLst>
  <p:sldIdLst>
    <p:sldId id="288" r:id="rId34"/>
    <p:sldId id="257" r:id="rId35"/>
    <p:sldId id="258" r:id="rId36"/>
    <p:sldId id="259" r:id="rId37"/>
    <p:sldId id="260" r:id="rId38"/>
    <p:sldId id="261" r:id="rId39"/>
    <p:sldId id="262" r:id="rId40"/>
    <p:sldId id="263" r:id="rId41"/>
    <p:sldId id="264" r:id="rId42"/>
    <p:sldId id="265" r:id="rId43"/>
    <p:sldId id="266" r:id="rId44"/>
    <p:sldId id="267" r:id="rId45"/>
    <p:sldId id="268" r:id="rId46"/>
    <p:sldId id="269" r:id="rId47"/>
    <p:sldId id="270" r:id="rId48"/>
    <p:sldId id="290" r:id="rId49"/>
    <p:sldId id="271" r:id="rId50"/>
    <p:sldId id="291" r:id="rId51"/>
    <p:sldId id="292" r:id="rId52"/>
    <p:sldId id="272" r:id="rId53"/>
    <p:sldId id="273" r:id="rId54"/>
    <p:sldId id="274" r:id="rId55"/>
    <p:sldId id="275" r:id="rId56"/>
    <p:sldId id="276" r:id="rId57"/>
    <p:sldId id="277" r:id="rId58"/>
    <p:sldId id="278" r:id="rId59"/>
    <p:sldId id="279" r:id="rId60"/>
    <p:sldId id="280" r:id="rId61"/>
    <p:sldId id="281" r:id="rId62"/>
    <p:sldId id="282" r:id="rId63"/>
    <p:sldId id="284" r:id="rId64"/>
    <p:sldId id="285" r:id="rId65"/>
    <p:sldId id="286" r:id="rId66"/>
    <p:sldId id="287" r:id="rId67"/>
    <p:sldId id="289" r:id="rId6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E1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14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Master" Target="slideMasters/slideMaster26.xml"/><Relationship Id="rId21" Type="http://schemas.openxmlformats.org/officeDocument/2006/relationships/slideMaster" Target="slideMasters/slideMaster21.xml"/><Relationship Id="rId42" Type="http://schemas.openxmlformats.org/officeDocument/2006/relationships/slide" Target="slides/slide9.xml"/><Relationship Id="rId47" Type="http://schemas.openxmlformats.org/officeDocument/2006/relationships/slide" Target="slides/slide14.xml"/><Relationship Id="rId63" Type="http://schemas.openxmlformats.org/officeDocument/2006/relationships/slide" Target="slides/slide30.xml"/><Relationship Id="rId6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" Target="slides/slide4.xml"/><Relationship Id="rId40" Type="http://schemas.openxmlformats.org/officeDocument/2006/relationships/slide" Target="slides/slide7.xml"/><Relationship Id="rId45" Type="http://schemas.openxmlformats.org/officeDocument/2006/relationships/slide" Target="slides/slide12.xml"/><Relationship Id="rId53" Type="http://schemas.openxmlformats.org/officeDocument/2006/relationships/slide" Target="slides/slide20.xml"/><Relationship Id="rId58" Type="http://schemas.openxmlformats.org/officeDocument/2006/relationships/slide" Target="slides/slide25.xml"/><Relationship Id="rId66" Type="http://schemas.openxmlformats.org/officeDocument/2006/relationships/slide" Target="slides/slide33.xml"/><Relationship Id="rId74" Type="http://schemas.openxmlformats.org/officeDocument/2006/relationships/customXml" Target="../customXml/item2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28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" Target="slides/slide2.xml"/><Relationship Id="rId43" Type="http://schemas.openxmlformats.org/officeDocument/2006/relationships/slide" Target="slides/slide10.xml"/><Relationship Id="rId48" Type="http://schemas.openxmlformats.org/officeDocument/2006/relationships/slide" Target="slides/slide15.xml"/><Relationship Id="rId56" Type="http://schemas.openxmlformats.org/officeDocument/2006/relationships/slide" Target="slides/slide23.xml"/><Relationship Id="rId64" Type="http://schemas.openxmlformats.org/officeDocument/2006/relationships/slide" Target="slides/slide31.xml"/><Relationship Id="rId69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18.xml"/><Relationship Id="rId72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" Target="slides/slide5.xml"/><Relationship Id="rId46" Type="http://schemas.openxmlformats.org/officeDocument/2006/relationships/slide" Target="slides/slide13.xml"/><Relationship Id="rId59" Type="http://schemas.openxmlformats.org/officeDocument/2006/relationships/slide" Target="slides/slide26.xml"/><Relationship Id="rId67" Type="http://schemas.openxmlformats.org/officeDocument/2006/relationships/slide" Target="slides/slide34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8.xml"/><Relationship Id="rId54" Type="http://schemas.openxmlformats.org/officeDocument/2006/relationships/slide" Target="slides/slide21.xml"/><Relationship Id="rId62" Type="http://schemas.openxmlformats.org/officeDocument/2006/relationships/slide" Target="slides/slide29.xml"/><Relationship Id="rId70" Type="http://schemas.openxmlformats.org/officeDocument/2006/relationships/viewProps" Target="viewProps.xml"/><Relationship Id="rId75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3.xml"/><Relationship Id="rId49" Type="http://schemas.openxmlformats.org/officeDocument/2006/relationships/slide" Target="slides/slide16.xml"/><Relationship Id="rId57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11.xml"/><Relationship Id="rId52" Type="http://schemas.openxmlformats.org/officeDocument/2006/relationships/slide" Target="slides/slide19.xml"/><Relationship Id="rId60" Type="http://schemas.openxmlformats.org/officeDocument/2006/relationships/slide" Target="slides/slide27.xml"/><Relationship Id="rId65" Type="http://schemas.openxmlformats.org/officeDocument/2006/relationships/slide" Target="slides/slide32.xml"/><Relationship Id="rId73" Type="http://schemas.openxmlformats.org/officeDocument/2006/relationships/customXml" Target="../customXml/item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" Target="slides/slide6.xml"/><Relationship Id="rId34" Type="http://schemas.openxmlformats.org/officeDocument/2006/relationships/slide" Target="slides/slide1.xml"/><Relationship Id="rId50" Type="http://schemas.openxmlformats.org/officeDocument/2006/relationships/slide" Target="slides/slide17.xml"/><Relationship Id="rId55" Type="http://schemas.openxmlformats.org/officeDocument/2006/relationships/slide" Target="slides/slide22.xml"/><Relationship Id="rId7" Type="http://schemas.openxmlformats.org/officeDocument/2006/relationships/slideMaster" Target="slideMasters/slideMaster7.xml"/><Relationship Id="rId7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/>
              <a:t>4/17/2016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140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932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/>
              <a:t>4/17/2016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6240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/>
              <a:t>4/17/2016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789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2071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3230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478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/>
              <a:t>4/17/2016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521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258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/>
              <a:t>4/17/2016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890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/>
              <a:t>4/17/2016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831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/>
              <a:t>4/17/2016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13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/>
              <a:t>4/17/2016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136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20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slideMasters/_rels/slideMaster23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slideMasters/_rels/slideMaster24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slideMasters/_rels/slideMaster25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slideMasters/_rels/slideMaster26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slideMasters/_rels/slideMaster27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slideMasters/_rels/slideMaster28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slideMasters/_rels/slideMaster29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30.xml.rels><?xml version="1.0" encoding="UTF-8" standalone="yes"?>
<Relationships xmlns="http://schemas.openxmlformats.org/package/2006/relationships"><Relationship Id="rId1" Type="http://schemas.openxmlformats.org/officeDocument/2006/relationships/theme" Target="../theme/theme30.xml"/></Relationships>
</file>

<file path=ppt/slideMasters/_rels/slideMaster3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1.xml"/></Relationships>
</file>

<file path=ppt/slideMasters/_rels/slideMaster32.xml.rels><?xml version="1.0" encoding="UTF-8" standalone="yes"?>
<Relationships xmlns="http://schemas.openxmlformats.org/package/2006/relationships"><Relationship Id="rId1" Type="http://schemas.openxmlformats.org/officeDocument/2006/relationships/theme" Target="../theme/theme32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33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.xml"/></Relationships>
</file>

<file path=ppt/slideMasters/_rels/slideMaster7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5FE7D-282A-409F-9772-6667EF374673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41139-FAC4-4FE7-B2D1-8DF5F33D3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77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Transport Level Security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47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837299" y="1111348"/>
            <a:ext cx="6997212" cy="334810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 Message Exchange with TCP Handshak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984" y="595346"/>
            <a:ext cx="3698973" cy="3677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482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3390265" y="633045"/>
            <a:ext cx="4135950" cy="623447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 Message Exchange with SS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473" y="713822"/>
            <a:ext cx="3769311" cy="5152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1387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3050406" cy="68579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  <p:pic>
        <p:nvPicPr>
          <p:cNvPr id="3074" name="Picture 2" descr="SSL Algorithm Suit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97612" y="422700"/>
            <a:ext cx="5439498" cy="4365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5824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2418735" y="943897"/>
            <a:ext cx="5737123" cy="5678129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2625213" y="973393"/>
            <a:ext cx="5560142" cy="5633883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2050026" y="492369"/>
            <a:ext cx="7093973" cy="637515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Prepared by Steven Gordon on 7 February 2011</a:t>
            </a:r>
            <a:br>
              <a:rPr lang="en-US" dirty="0"/>
            </a:br>
            <a:r>
              <a:rPr lang="en-US" dirty="0"/>
              <a:t>CSS322Y10S2L14, Steve/Courses/CSS322/Lectures/</a:t>
            </a:r>
            <a:r>
              <a:rPr lang="en-US" dirty="0" err="1"/>
              <a:t>transport.tex</a:t>
            </a:r>
            <a:r>
              <a:rPr lang="en-US" dirty="0"/>
              <a:t>, r1672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631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75583" y="1012874"/>
            <a:ext cx="7441808" cy="528945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68813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  <p:sp>
        <p:nvSpPr>
          <p:cNvPr id="4" name="Rectangle 3"/>
          <p:cNvSpPr/>
          <p:nvPr/>
        </p:nvSpPr>
        <p:spPr>
          <a:xfrm>
            <a:off x="168812" y="168813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  <p:sp>
        <p:nvSpPr>
          <p:cNvPr id="5" name="Rectangle 4"/>
          <p:cNvSpPr/>
          <p:nvPr/>
        </p:nvSpPr>
        <p:spPr>
          <a:xfrm>
            <a:off x="168812" y="182881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812" y="154745"/>
            <a:ext cx="942536" cy="337624"/>
          </a:xfrm>
          <a:prstGeom prst="rect">
            <a:avLst/>
          </a:prstGeom>
          <a:solidFill>
            <a:srgbClr val="E1E1F4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CT1405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4CC254D110EB48846B4F51FF2A2E28" ma:contentTypeVersion="0" ma:contentTypeDescription="Create a new document." ma:contentTypeScope="" ma:versionID="e8dfc7266ab1f4972b9a95d14a5c96e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0F1FCDB-045B-410A-BDD1-4AD35F0383A5}"/>
</file>

<file path=customXml/itemProps2.xml><?xml version="1.0" encoding="utf-8"?>
<ds:datastoreItem xmlns:ds="http://schemas.openxmlformats.org/officeDocument/2006/customXml" ds:itemID="{20D68A3F-963A-408B-920E-F62321E322A4}"/>
</file>

<file path=customXml/itemProps3.xml><?xml version="1.0" encoding="utf-8"?>
<ds:datastoreItem xmlns:ds="http://schemas.openxmlformats.org/officeDocument/2006/customXml" ds:itemID="{6BE61DE3-8064-4259-896C-24056EDA38C4}"/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43</Words>
  <Application>Microsoft Office PowerPoint</Application>
  <PresentationFormat>On-screen Show (4:3)</PresentationFormat>
  <Paragraphs>34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33</vt:i4>
      </vt:variant>
      <vt:variant>
        <vt:lpstr>Slide Titles</vt:lpstr>
      </vt:variant>
      <vt:variant>
        <vt:i4>35</vt:i4>
      </vt:variant>
    </vt:vector>
  </HeadingPairs>
  <TitlesOfParts>
    <vt:vector size="71" baseType="lpstr">
      <vt:lpstr>Arial</vt:lpstr>
      <vt:lpstr>Calibri</vt:lpstr>
      <vt:lpstr>Calibri Light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1_Office Theme</vt:lpstr>
      <vt:lpstr>Transport Level Security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Presentation</dc:title>
  <dc:subject/>
  <dc:creator>Unknown Creator</dc:creator>
  <cp:keywords/>
  <dc:description/>
  <cp:lastModifiedBy>Asma</cp:lastModifiedBy>
  <cp:revision>9</cp:revision>
  <dcterms:created xsi:type="dcterms:W3CDTF">2016-04-03T02:28:45Z</dcterms:created>
  <dcterms:modified xsi:type="dcterms:W3CDTF">2016-04-17T04:00:05Z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0x0101003B4CC254D110EB48846B4F51FF2A2E28</vt:lpwstr>
  </property>
</Properties>
</file>