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43.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20.xml" ContentType="application/vnd.openxmlformats-officedocument.presentationml.slide+xml"/>
  <Override PartName="/ppt/slides/slide2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2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35.xml" ContentType="application/vnd.openxmlformats-officedocument.presentationml.slide+xml"/>
  <Override PartName="/ppt/slides/slide39.xml" ContentType="application/vnd.openxmlformats-officedocument.presentationml.slide+xml"/>
  <Override PartName="/ppt/slides/slide33.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4.xml" ContentType="application/vnd.openxmlformats-officedocument.presentationml.slide+xml"/>
  <Override PartName="/ppt/slides/slide30.xml" ContentType="application/vnd.openxmlformats-officedocument.presentationml.slide+xml"/>
  <Override PartName="/ppt/slides/slide32.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Layouts/slideLayout3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49.xml" ContentType="application/vnd.openxmlformats-officedocument.presentationml.slideLayout+xml"/>
  <Override PartName="/ppt/slideLayouts/slideLayout32.xml" ContentType="application/vnd.openxmlformats-officedocument.presentationml.slideLayout+xml"/>
  <Override PartName="/ppt/slideLayouts/slideLayout48.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3.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3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 id="2147483757" r:id="rId2"/>
    <p:sldMasterId id="2147483826" r:id="rId3"/>
  </p:sldMasterIdLst>
  <p:notesMasterIdLst>
    <p:notesMasterId r:id="rId47"/>
  </p:notesMasterIdLst>
  <p:sldIdLst>
    <p:sldId id="256" r:id="rId4"/>
    <p:sldId id="323" r:id="rId5"/>
    <p:sldId id="346" r:id="rId6"/>
    <p:sldId id="330" r:id="rId7"/>
    <p:sldId id="324" r:id="rId8"/>
    <p:sldId id="325" r:id="rId9"/>
    <p:sldId id="328" r:id="rId10"/>
    <p:sldId id="326" r:id="rId11"/>
    <p:sldId id="329" r:id="rId12"/>
    <p:sldId id="259" r:id="rId13"/>
    <p:sldId id="337" r:id="rId14"/>
    <p:sldId id="338" r:id="rId15"/>
    <p:sldId id="349" r:id="rId16"/>
    <p:sldId id="350" r:id="rId17"/>
    <p:sldId id="352" r:id="rId18"/>
    <p:sldId id="351" r:id="rId19"/>
    <p:sldId id="267" r:id="rId20"/>
    <p:sldId id="353" r:id="rId21"/>
    <p:sldId id="268" r:id="rId22"/>
    <p:sldId id="270" r:id="rId23"/>
    <p:sldId id="269" r:id="rId24"/>
    <p:sldId id="288" r:id="rId25"/>
    <p:sldId id="354" r:id="rId26"/>
    <p:sldId id="355" r:id="rId27"/>
    <p:sldId id="289" r:id="rId28"/>
    <p:sldId id="276" r:id="rId29"/>
    <p:sldId id="277" r:id="rId30"/>
    <p:sldId id="322" r:id="rId31"/>
    <p:sldId id="290" r:id="rId32"/>
    <p:sldId id="278" r:id="rId33"/>
    <p:sldId id="291" r:id="rId34"/>
    <p:sldId id="279" r:id="rId35"/>
    <p:sldId id="292" r:id="rId36"/>
    <p:sldId id="362" r:id="rId37"/>
    <p:sldId id="358" r:id="rId38"/>
    <p:sldId id="359" r:id="rId39"/>
    <p:sldId id="360" r:id="rId40"/>
    <p:sldId id="361" r:id="rId41"/>
    <p:sldId id="317" r:id="rId42"/>
    <p:sldId id="318" r:id="rId43"/>
    <p:sldId id="319" r:id="rId44"/>
    <p:sldId id="356" r:id="rId45"/>
    <p:sldId id="357" r:id="rId46"/>
  </p:sldIdLst>
  <p:sldSz cx="9144000" cy="6858000" type="screen4x3"/>
  <p:notesSz cx="6858000" cy="91440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57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ustomXml" Target="../customXml/item2.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customXml" Target="../customXml/item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0EC02502-0027-483E-BD3B-FCE75F6414D6}" type="slidenum">
              <a:rPr lang="en-US"/>
              <a:pPr/>
              <a:t>‹#›</a:t>
            </a:fld>
            <a:endParaRPr lang="en-US"/>
          </a:p>
        </p:txBody>
      </p:sp>
    </p:spTree>
    <p:extLst>
      <p:ext uri="{BB962C8B-B14F-4D97-AF65-F5344CB8AC3E}">
        <p14:creationId xmlns:p14="http://schemas.microsoft.com/office/powerpoint/2010/main" val="29135397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E035DC-BD8D-424C-A26B-5ACC8CF7E7B1}" type="slidenum">
              <a:rPr lang="en-US"/>
              <a:pPr/>
              <a:t>22</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t>Hybrid Firewalls </a:t>
            </a:r>
          </a:p>
          <a:p>
            <a:r>
              <a:rPr lang="en-US"/>
              <a:t>Hybrid firewalls combine the elements of other types of firewalls—that is, the elements of packet filtering and proxy services, or of packet filtering and circuit gateways. </a:t>
            </a:r>
          </a:p>
          <a:p>
            <a:r>
              <a:rPr lang="en-US"/>
              <a:t>Alternately, a hybrid firewall system may actually consist of two separate firewall devices; each is a separate firewall system, but they are connected so that they work in tandem. </a:t>
            </a:r>
          </a:p>
          <a:p>
            <a:endParaRPr lang="en-US"/>
          </a:p>
        </p:txBody>
      </p:sp>
    </p:spTree>
    <p:extLst>
      <p:ext uri="{BB962C8B-B14F-4D97-AF65-F5344CB8AC3E}">
        <p14:creationId xmlns:p14="http://schemas.microsoft.com/office/powerpoint/2010/main" val="142452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77900F-4184-4099-A9DE-E9E931F9C108}" type="slidenum">
              <a:rPr lang="en-US"/>
              <a:pPr/>
              <a:t>25</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sz="1000"/>
              <a:t>Software vs. Hardware: The SOHO Firewall Debate</a:t>
            </a:r>
          </a:p>
          <a:p>
            <a:pPr>
              <a:lnSpc>
                <a:spcPct val="76000"/>
              </a:lnSpc>
            </a:pPr>
            <a:r>
              <a:rPr lang="en-US" sz="1000"/>
              <a:t>So which type of firewall should the residential user implement? </a:t>
            </a:r>
          </a:p>
          <a:p>
            <a:pPr>
              <a:lnSpc>
                <a:spcPct val="76000"/>
              </a:lnSpc>
            </a:pPr>
            <a:r>
              <a:rPr lang="en-US" sz="1000"/>
              <a:t>Where would you rather defend against a hacker? </a:t>
            </a:r>
          </a:p>
          <a:p>
            <a:pPr>
              <a:lnSpc>
                <a:spcPct val="76000"/>
              </a:lnSpc>
            </a:pPr>
            <a:r>
              <a:rPr lang="en-US" sz="1000"/>
              <a:t>With the software option, the hacker is inside your computer, battling with a piece of software that may not have been correctly installed, configured, patched, upgraded, or designed. If the software happens to have a known vulnerability, the hacker could bypass it and then have unrestricted access to your system. With the hardware device, even if the hacker manages to crash the firewall system, your computer and information are still safely behind the now disabled connection, which is assigned a non-routable IP address making it virtually impossible to reach from the outside. </a:t>
            </a:r>
          </a:p>
          <a:p>
            <a:endParaRPr lang="en-US"/>
          </a:p>
        </p:txBody>
      </p:sp>
    </p:spTree>
    <p:extLst>
      <p:ext uri="{BB962C8B-B14F-4D97-AF65-F5344CB8AC3E}">
        <p14:creationId xmlns:p14="http://schemas.microsoft.com/office/powerpoint/2010/main" val="137904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481676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4916284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2226361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155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3047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1573831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914400"/>
            <a:ext cx="8578850" cy="5394960"/>
          </a:xfrm>
        </p:spPr>
        <p:txBody>
          <a:bodyPr/>
          <a:lstStyle>
            <a:lvl1pPr>
              <a:lnSpc>
                <a:spcPct val="95000"/>
              </a:lnSpc>
              <a:spcBef>
                <a:spcPts val="1480"/>
              </a:spcBef>
              <a:defRPr sz="2200">
                <a:solidFill>
                  <a:srgbClr val="000000"/>
                </a:solidFill>
                <a:latin typeface="+mj-lt"/>
              </a:defRPr>
            </a:lvl1pPr>
            <a:lvl2pPr>
              <a:lnSpc>
                <a:spcPct val="95000"/>
              </a:lnSpc>
              <a:spcBef>
                <a:spcPts val="600"/>
              </a:spcBef>
              <a:defRPr>
                <a:solidFill>
                  <a:srgbClr val="000000"/>
                </a:solidFill>
                <a:latin typeface="+mj-lt"/>
              </a:defRPr>
            </a:lvl2pPr>
            <a:lvl3pPr>
              <a:defRPr>
                <a:solidFill>
                  <a:srgbClr val="000000"/>
                </a:solidFill>
                <a:latin typeface="+mj-lt"/>
              </a:defRPr>
            </a:lvl3pPr>
            <a:lvl4pPr>
              <a:defRPr>
                <a:solidFill>
                  <a:srgbClr val="000000"/>
                </a:solidFill>
                <a:latin typeface="+mj-lt"/>
              </a:defRPr>
            </a:lvl4pPr>
            <a:lvl5pPr>
              <a:defRPr>
                <a:solidFill>
                  <a:srgbClr val="000000"/>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4726870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ullet_Heavy Text">
    <p:spTree>
      <p:nvGrpSpPr>
        <p:cNvPr id="1" name=""/>
        <p:cNvGrpSpPr/>
        <p:nvPr/>
      </p:nvGrpSpPr>
      <p:grpSpPr>
        <a:xfrm>
          <a:off x="0" y="0"/>
          <a:ext cx="0" cy="0"/>
          <a:chOff x="0" y="0"/>
          <a:chExt cx="0" cy="0"/>
        </a:xfrm>
      </p:grpSpPr>
      <p:sp>
        <p:nvSpPr>
          <p:cNvPr id="4" name="Text Placeholder 3"/>
          <p:cNvSpPr>
            <a:spLocks noGrp="1" noChangeAspect="1"/>
          </p:cNvSpPr>
          <p:nvPr>
            <p:ph type="body" sz="quarter" idx="10"/>
          </p:nvPr>
        </p:nvSpPr>
        <p:spPr>
          <a:xfrm>
            <a:off x="239713" y="914400"/>
            <a:ext cx="4122425" cy="5391045"/>
          </a:xfrm>
        </p:spPr>
        <p:txBody>
          <a:bodyPr>
            <a:normAutofit/>
          </a:bodyPr>
          <a:lstStyle>
            <a:lvl1pPr>
              <a:lnSpc>
                <a:spcPct val="95000"/>
              </a:lnSpc>
              <a:spcBef>
                <a:spcPts val="1480"/>
              </a:spcBef>
              <a:defRPr sz="1800">
                <a:solidFill>
                  <a:srgbClr val="000000"/>
                </a:solidFill>
                <a:latin typeface="+mj-lt"/>
              </a:defRPr>
            </a:lvl1pPr>
            <a:lvl2pPr>
              <a:lnSpc>
                <a:spcPct val="95000"/>
              </a:lnSpc>
              <a:spcBef>
                <a:spcPts val="600"/>
              </a:spcBef>
              <a:defRPr sz="1400">
                <a:solidFill>
                  <a:srgbClr val="000000"/>
                </a:solidFill>
                <a:latin typeface="+mj-lt"/>
              </a:defRPr>
            </a:lvl2pPr>
            <a:lvl3pPr>
              <a:defRPr sz="1200">
                <a:solidFill>
                  <a:srgbClr val="000000"/>
                </a:solidFill>
                <a:latin typeface="+mj-lt"/>
              </a:defRPr>
            </a:lvl3pPr>
            <a:lvl4pPr>
              <a:defRPr sz="1100">
                <a:solidFill>
                  <a:srgbClr val="000000"/>
                </a:solidFill>
                <a:latin typeface="+mj-lt"/>
              </a:defRPr>
            </a:lvl4pPr>
            <a:lvl5pPr>
              <a:defRPr sz="1100">
                <a:solidFill>
                  <a:srgbClr val="000000"/>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914400"/>
            <a:ext cx="4122425" cy="5391045"/>
          </a:xfrm>
        </p:spPr>
        <p:txBody>
          <a:bodyPr>
            <a:normAutofit/>
          </a:bodyPr>
          <a:lstStyle>
            <a:lvl1pPr>
              <a:lnSpc>
                <a:spcPct val="95000"/>
              </a:lnSpc>
              <a:spcBef>
                <a:spcPts val="1480"/>
              </a:spcBef>
              <a:defRPr sz="1800">
                <a:solidFill>
                  <a:srgbClr val="000000"/>
                </a:solidFill>
                <a:latin typeface="+mj-lt"/>
              </a:defRPr>
            </a:lvl1pPr>
            <a:lvl2pPr>
              <a:lnSpc>
                <a:spcPct val="95000"/>
              </a:lnSpc>
              <a:spcBef>
                <a:spcPts val="600"/>
              </a:spcBef>
              <a:defRPr sz="1400">
                <a:solidFill>
                  <a:srgbClr val="000000"/>
                </a:solidFill>
                <a:latin typeface="+mj-lt"/>
              </a:defRPr>
            </a:lvl2pPr>
            <a:lvl3pPr>
              <a:defRPr sz="1200">
                <a:solidFill>
                  <a:srgbClr val="000000"/>
                </a:solidFill>
                <a:latin typeface="+mj-lt"/>
              </a:defRPr>
            </a:lvl3pPr>
            <a:lvl4pPr>
              <a:defRPr sz="1100">
                <a:solidFill>
                  <a:srgbClr val="000000"/>
                </a:solidFill>
                <a:latin typeface="+mj-lt"/>
              </a:defRPr>
            </a:lvl4pPr>
            <a:lvl5pPr>
              <a:defRPr sz="1100">
                <a:solidFill>
                  <a:srgbClr val="000000"/>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2993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31863" y="96838"/>
            <a:ext cx="7678737" cy="599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94615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3528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705600" y="6248400"/>
            <a:ext cx="1905000" cy="457200"/>
          </a:xfrm>
        </p:spPr>
        <p:txBody>
          <a:bodyPr/>
          <a:lstStyle>
            <a:lvl1pPr>
              <a:defRPr/>
            </a:lvl1pPr>
          </a:lstStyle>
          <a:p>
            <a:fld id="{D79916A7-35BC-4E49-B39E-4BAEAFFA8041}" type="slidenum">
              <a:rPr lang="en-US"/>
              <a:pPr/>
              <a:t>‹#›</a:t>
            </a:fld>
            <a:endParaRPr lang="en-US"/>
          </a:p>
        </p:txBody>
      </p:sp>
    </p:spTree>
    <p:extLst>
      <p:ext uri="{BB962C8B-B14F-4D97-AF65-F5344CB8AC3E}">
        <p14:creationId xmlns:p14="http://schemas.microsoft.com/office/powerpoint/2010/main" val="2724306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3691882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BB8D8-6920-E84F-A025-1DC4892670A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1633643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BB8D8-6920-E84F-A025-1DC4892670A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Edit Master text styles</a:t>
            </a:r>
          </a:p>
        </p:txBody>
      </p:sp>
    </p:spTree>
    <p:extLst>
      <p:ext uri="{BB962C8B-B14F-4D97-AF65-F5344CB8AC3E}">
        <p14:creationId xmlns:p14="http://schemas.microsoft.com/office/powerpoint/2010/main" val="19778678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a:t>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extLst>
      <p:ext uri="{BB962C8B-B14F-4D97-AF65-F5344CB8AC3E}">
        <p14:creationId xmlns:p14="http://schemas.microsoft.com/office/powerpoint/2010/main" val="214626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29611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2D6BB8D8-6920-E84F-A025-1DC4892670A3}"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395957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BB8D8-6920-E84F-A025-1DC4892670A3}" type="slidenum">
              <a:rPr lang="en-US" smtClean="0"/>
              <a:pPr/>
              <a:t>‹#›</a:t>
            </a:fld>
            <a:endParaRPr lang="en-US"/>
          </a:p>
        </p:txBody>
      </p:sp>
    </p:spTree>
    <p:extLst>
      <p:ext uri="{BB962C8B-B14F-4D97-AF65-F5344CB8AC3E}">
        <p14:creationId xmlns:p14="http://schemas.microsoft.com/office/powerpoint/2010/main" val="447486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6BB8D8-6920-E84F-A025-1DC4892670A3}"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Tree>
    <p:extLst>
      <p:ext uri="{BB962C8B-B14F-4D97-AF65-F5344CB8AC3E}">
        <p14:creationId xmlns:p14="http://schemas.microsoft.com/office/powerpoint/2010/main" val="36871268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2D6BB8D8-6920-E84F-A025-1DC4892670A3}" type="slidenum">
              <a:rPr lang="en-US" smtClean="0"/>
              <a:pPr/>
              <a:t>‹#›</a:t>
            </a:fld>
            <a:endParaRPr lang="en-US"/>
          </a:p>
        </p:txBody>
      </p:sp>
    </p:spTree>
    <p:extLst>
      <p:ext uri="{BB962C8B-B14F-4D97-AF65-F5344CB8AC3E}">
        <p14:creationId xmlns:p14="http://schemas.microsoft.com/office/powerpoint/2010/main" val="31587631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BB8D8-6920-E84F-A025-1DC4892670A3}"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6909148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5" name="Date Placeholder 4"/>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BB8D8-6920-E84F-A025-1DC4892670A3}"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6941795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6BB8D8-6920-E84F-A025-1DC4892670A3}" type="slidenum">
              <a:rPr lang="en-US" smtClean="0"/>
              <a:pPr/>
              <a:t>‹#›</a:t>
            </a:fld>
            <a:endParaRPr lang="en-US"/>
          </a:p>
        </p:txBody>
      </p:sp>
    </p:spTree>
    <p:extLst>
      <p:ext uri="{BB962C8B-B14F-4D97-AF65-F5344CB8AC3E}">
        <p14:creationId xmlns:p14="http://schemas.microsoft.com/office/powerpoint/2010/main" val="27065206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6BB8D8-6920-E84F-A025-1DC4892670A3}" type="slidenum">
              <a:rPr lang="en-US" smtClean="0"/>
              <a:pPr/>
              <a:t>‹#›</a:t>
            </a:fld>
            <a:endParaRPr lang="en-US"/>
          </a:p>
        </p:txBody>
      </p:sp>
    </p:spTree>
    <p:extLst>
      <p:ext uri="{BB962C8B-B14F-4D97-AF65-F5344CB8AC3E}">
        <p14:creationId xmlns:p14="http://schemas.microsoft.com/office/powerpoint/2010/main" val="3132117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7391399" y="6423585"/>
            <a:ext cx="1537447" cy="365125"/>
          </a:xfrm>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extLst>
      <p:ext uri="{BB962C8B-B14F-4D97-AF65-F5344CB8AC3E}">
        <p14:creationId xmlns:p14="http://schemas.microsoft.com/office/powerpoint/2010/main" val="38831518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7391399" y="6423585"/>
            <a:ext cx="1537447" cy="365125"/>
          </a:xfrm>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6BB8D8-6920-E84F-A025-1DC4892670A3}"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extLst>
      <p:ext uri="{BB962C8B-B14F-4D97-AF65-F5344CB8AC3E}">
        <p14:creationId xmlns:p14="http://schemas.microsoft.com/office/powerpoint/2010/main" val="2679444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Tree>
    <p:extLst>
      <p:ext uri="{BB962C8B-B14F-4D97-AF65-F5344CB8AC3E}">
        <p14:creationId xmlns:p14="http://schemas.microsoft.com/office/powerpoint/2010/main" val="29485583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extLst>
      <p:ext uri="{BB962C8B-B14F-4D97-AF65-F5344CB8AC3E}">
        <p14:creationId xmlns:p14="http://schemas.microsoft.com/office/powerpoint/2010/main" val="1711811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a:t>Click icon to add picture</a:t>
            </a:r>
            <a:endParaRPr/>
          </a:p>
        </p:txBody>
      </p:sp>
    </p:spTree>
    <p:extLst>
      <p:ext uri="{BB962C8B-B14F-4D97-AF65-F5344CB8AC3E}">
        <p14:creationId xmlns:p14="http://schemas.microsoft.com/office/powerpoint/2010/main" val="26611762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a:t>Click icon to add picture</a:t>
            </a:r>
            <a:endParaRPr/>
          </a:p>
        </p:txBody>
      </p:sp>
    </p:spTree>
    <p:extLst>
      <p:ext uri="{BB962C8B-B14F-4D97-AF65-F5344CB8AC3E}">
        <p14:creationId xmlns:p14="http://schemas.microsoft.com/office/powerpoint/2010/main" val="10112962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7391399" y="6423585"/>
            <a:ext cx="1537447" cy="365125"/>
          </a:xfrm>
        </p:spPr>
        <p:txBody>
          <a:bodyPr/>
          <a:lstStyle/>
          <a:p>
            <a:fld id="{6660961D-40F8-F24C-864C-1539F2BE70F7}" type="datetimeFigureOut">
              <a:rPr lang="en-US" smtClean="0"/>
              <a:pPr/>
              <a:t>12/29/2016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6BB8D8-6920-E84F-A025-1DC4892670A3}"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a:t>Click icon to add picture</a:t>
            </a:r>
            <a:endParaRPr/>
          </a:p>
        </p:txBody>
      </p:sp>
    </p:spTree>
    <p:extLst>
      <p:ext uri="{BB962C8B-B14F-4D97-AF65-F5344CB8AC3E}">
        <p14:creationId xmlns:p14="http://schemas.microsoft.com/office/powerpoint/2010/main" val="36459629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BB8D8-6920-E84F-A025-1DC4892670A3}" type="slidenum">
              <a:rPr lang="en-US" smtClean="0"/>
              <a:pPr/>
              <a:t>‹#›</a:t>
            </a:fld>
            <a:endParaRPr lang="en-US"/>
          </a:p>
        </p:txBody>
      </p:sp>
    </p:spTree>
    <p:extLst>
      <p:ext uri="{BB962C8B-B14F-4D97-AF65-F5344CB8AC3E}">
        <p14:creationId xmlns:p14="http://schemas.microsoft.com/office/powerpoint/2010/main" val="18149921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660961D-40F8-F24C-864C-1539F2BE70F7}" type="datetimeFigureOut">
              <a:rPr lang="en-US" smtClean="0"/>
              <a:pPr/>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BB8D8-6920-E84F-A025-1DC4892670A3}"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extLst>
      <p:ext uri="{BB962C8B-B14F-4D97-AF65-F5344CB8AC3E}">
        <p14:creationId xmlns:p14="http://schemas.microsoft.com/office/powerpoint/2010/main" val="614795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053941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042409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261626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11512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11024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482063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00387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443089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816212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CDD058F-B960-4439-B370-43D89816EE05}" type="datetimeFigureOut">
              <a:rPr lang="en-US" smtClean="0"/>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B229B06-CF2A-459A-8CBC-F18C1D67D2BB}" type="slidenum">
              <a:rPr lang="en-US" smtClean="0"/>
              <a:t>‹#›</a:t>
            </a:fld>
            <a:endParaRPr lang="en-US" dirty="0"/>
          </a:p>
        </p:txBody>
      </p:sp>
    </p:spTree>
    <p:extLst>
      <p:ext uri="{BB962C8B-B14F-4D97-AF65-F5344CB8AC3E}">
        <p14:creationId xmlns:p14="http://schemas.microsoft.com/office/powerpoint/2010/main" val="3049888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36882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938906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663313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09B482E8-6E0E-1B4F-B1FD-C69DB9E858D9}" type="datetimeFigureOut">
              <a:rPr lang="en-US" smtClean="0"/>
              <a:pPr/>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129143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09B482E8-6E0E-1B4F-B1FD-C69DB9E858D9}" type="datetimeFigureOut">
              <a:rPr lang="en-US" smtClean="0"/>
              <a:pPr/>
              <a:t>12/29/2016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2739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619155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0552098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353092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914400"/>
            <a:ext cx="8578850" cy="5394960"/>
          </a:xfrm>
        </p:spPr>
        <p:txBody>
          <a:bodyPr/>
          <a:lstStyle>
            <a:lvl1pPr>
              <a:lnSpc>
                <a:spcPct val="95000"/>
              </a:lnSpc>
              <a:spcBef>
                <a:spcPts val="1480"/>
              </a:spcBef>
              <a:defRPr sz="2200">
                <a:solidFill>
                  <a:srgbClr val="000000"/>
                </a:solidFill>
                <a:latin typeface="+mj-lt"/>
              </a:defRPr>
            </a:lvl1pPr>
            <a:lvl2pPr>
              <a:lnSpc>
                <a:spcPct val="95000"/>
              </a:lnSpc>
              <a:spcBef>
                <a:spcPts val="600"/>
              </a:spcBef>
              <a:defRPr>
                <a:solidFill>
                  <a:srgbClr val="000000"/>
                </a:solidFill>
                <a:latin typeface="+mj-lt"/>
              </a:defRPr>
            </a:lvl2pPr>
            <a:lvl3pPr>
              <a:defRPr>
                <a:solidFill>
                  <a:srgbClr val="000000"/>
                </a:solidFill>
                <a:latin typeface="+mj-lt"/>
              </a:defRPr>
            </a:lvl3pPr>
            <a:lvl4pPr>
              <a:defRPr>
                <a:solidFill>
                  <a:srgbClr val="000000"/>
                </a:solidFill>
                <a:latin typeface="+mj-lt"/>
              </a:defRPr>
            </a:lvl4pPr>
            <a:lvl5pPr>
              <a:defRPr>
                <a:solidFill>
                  <a:srgbClr val="000000"/>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10483079"/>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31863" y="96838"/>
            <a:ext cx="7678737" cy="599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94615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3528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705600" y="6248400"/>
            <a:ext cx="1905000" cy="457200"/>
          </a:xfrm>
        </p:spPr>
        <p:txBody>
          <a:bodyPr/>
          <a:lstStyle>
            <a:lvl1pPr>
              <a:defRPr/>
            </a:lvl1pPr>
          </a:lstStyle>
          <a:p>
            <a:fld id="{D79916A7-35BC-4E49-B39E-4BAEAFFA8041}" type="slidenum">
              <a:rPr lang="en-US"/>
              <a:pPr/>
              <a:t>‹#›</a:t>
            </a:fld>
            <a:endParaRPr lang="en-US"/>
          </a:p>
        </p:txBody>
      </p:sp>
    </p:spTree>
    <p:extLst>
      <p:ext uri="{BB962C8B-B14F-4D97-AF65-F5344CB8AC3E}">
        <p14:creationId xmlns:p14="http://schemas.microsoft.com/office/powerpoint/2010/main" val="34596751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cSld name="Seque">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4350607" cy="5011711"/>
          </a:xfrm>
        </p:spPr>
        <p:txBody>
          <a:bodyPr anchor="ctr" anchorCtr="0"/>
          <a:lstStyle>
            <a:lvl1pPr>
              <a:lnSpc>
                <a:spcPct val="90000"/>
              </a:lnSpc>
              <a:defRPr sz="4800" b="0" spc="-200" baseline="0">
                <a:solidFill>
                  <a:schemeClr val="bg1"/>
                </a:solidFill>
                <a:latin typeface="+mj-lt"/>
              </a:defRPr>
            </a:lvl1pPr>
          </a:lstStyle>
          <a:p>
            <a:r>
              <a:rPr lang="en-US" dirty="0" err="1"/>
              <a:t>SectionTitle</a:t>
            </a:r>
            <a:r>
              <a:rPr lang="en-US" dirty="0"/>
              <a:t>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a:solidFill>
                  <a:srgbClr val="FFFFFF"/>
                </a:solidFill>
                <a:latin typeface="+mj-lt"/>
              </a:rPr>
              <a:t>© 2012 </a:t>
            </a:r>
            <a:r>
              <a:rPr lang="en-US" sz="600" dirty="0">
                <a:solidFill>
                  <a:srgbClr val="FFFFFF"/>
                </a:solidFill>
                <a:latin typeface="+mj-lt"/>
              </a:rPr>
              <a:t>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extLst>
      <p:ext uri="{BB962C8B-B14F-4D97-AF65-F5344CB8AC3E}">
        <p14:creationId xmlns:p14="http://schemas.microsoft.com/office/powerpoint/2010/main" val="378126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14895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510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191263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1286875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theme" Target="../theme/theme2.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theme" Target="../theme/theme3.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55638" y="2014538"/>
            <a:ext cx="7940675"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extLst>
      <p:ext uri="{BB962C8B-B14F-4D97-AF65-F5344CB8AC3E}">
        <p14:creationId xmlns:p14="http://schemas.microsoft.com/office/powerpoint/2010/main" val="12667970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6660961D-40F8-F24C-864C-1539F2BE70F7}" type="datetimeFigureOut">
              <a:rPr lang="en-US" smtClean="0"/>
              <a:pPr/>
              <a:t>12/29/2016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2D6BB8D8-6920-E84F-A025-1DC4892670A3}" type="slidenum">
              <a:rPr lang="en-US" smtClean="0"/>
              <a:pPr/>
              <a:t>‹#›</a:t>
            </a:fld>
            <a:endParaRPr lang="en-US"/>
          </a:p>
        </p:txBody>
      </p:sp>
    </p:spTree>
    <p:extLst>
      <p:ext uri="{BB962C8B-B14F-4D97-AF65-F5344CB8AC3E}">
        <p14:creationId xmlns:p14="http://schemas.microsoft.com/office/powerpoint/2010/main" val="327434225"/>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 id="2147483777"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t>12/29/2016</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632954468"/>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 id="2147483843" r:id="rId17"/>
    <p:sldLayoutId id="2147483845" r:id="rId18"/>
    <p:sldLayoutId id="2147483846" r:id="rId19"/>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3" Type="http://schemas.openxmlformats.org/officeDocument/2006/relationships/image" Target="../media/image32.wmf"/><Relationship Id="rId7" Type="http://schemas.openxmlformats.org/officeDocument/2006/relationships/image" Target="../media/image36.wmf"/><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a:t>Firewalls</a:t>
            </a:r>
          </a:p>
        </p:txBody>
      </p:sp>
      <p:sp>
        <p:nvSpPr>
          <p:cNvPr id="2051" name="Rectangle 3"/>
          <p:cNvSpPr>
            <a:spLocks noGrp="1" noChangeArrowheads="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Processing Mode</a:t>
            </a:r>
          </a:p>
        </p:txBody>
      </p:sp>
      <p:sp>
        <p:nvSpPr>
          <p:cNvPr id="9219" name="Rectangle 3"/>
          <p:cNvSpPr>
            <a:spLocks noGrp="1" noChangeArrowheads="1"/>
          </p:cNvSpPr>
          <p:nvPr>
            <p:ph idx="1"/>
          </p:nvPr>
        </p:nvSpPr>
        <p:spPr/>
        <p:txBody>
          <a:bodyPr/>
          <a:lstStyle/>
          <a:p>
            <a:r>
              <a:rPr lang="en-US" dirty="0"/>
              <a:t>Five major categories</a:t>
            </a:r>
          </a:p>
          <a:p>
            <a:pPr lvl="1"/>
            <a:r>
              <a:rPr lang="en-US" dirty="0"/>
              <a:t>Packet filtering</a:t>
            </a:r>
          </a:p>
          <a:p>
            <a:pPr lvl="1"/>
            <a:r>
              <a:rPr lang="en-US" dirty="0"/>
              <a:t>Application gateway (proxy firewall)</a:t>
            </a:r>
          </a:p>
          <a:p>
            <a:pPr lvl="1"/>
            <a:r>
              <a:rPr lang="en-US" dirty="0"/>
              <a:t>Circuit gateway</a:t>
            </a:r>
          </a:p>
          <a:p>
            <a:pPr lvl="1"/>
            <a:r>
              <a:rPr lang="en-US" dirty="0"/>
              <a:t>MAC layer</a:t>
            </a:r>
          </a:p>
          <a:p>
            <a:pPr lvl="1"/>
            <a:r>
              <a:rPr lang="en-US" dirty="0"/>
              <a:t>Hybrids</a:t>
            </a:r>
          </a:p>
          <a:p>
            <a:pPr lvl="2"/>
            <a:r>
              <a:rPr lang="en-US" dirty="0"/>
              <a:t>Most common use</a:t>
            </a:r>
          </a:p>
          <a:p>
            <a:pPr lvl="2"/>
            <a:r>
              <a:rPr lang="en-US" dirty="0"/>
              <a:t>Several of above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p:txBody>
          <a:bodyPr/>
          <a:lstStyle/>
          <a:p>
            <a:r>
              <a:rPr lang="en-US" altLang="en-US"/>
              <a:t>Firewalls – Packet Filters</a:t>
            </a:r>
            <a:endParaRPr lang="en-AU" altLang="en-US"/>
          </a:p>
        </p:txBody>
      </p:sp>
      <p:pic>
        <p:nvPicPr>
          <p:cNvPr id="58374" name="Picture 6"/>
          <p:cNvPicPr>
            <a:picLocks noChangeAspect="1" noChangeArrowheads="1"/>
          </p:cNvPicPr>
          <p:nvPr/>
        </p:nvPicPr>
        <p:blipFill>
          <a:blip r:embed="rId2">
            <a:extLst>
              <a:ext uri="{28A0092B-C50C-407E-A947-70E740481C1C}">
                <a14:useLocalDpi xmlns:a14="http://schemas.microsoft.com/office/drawing/2010/main" val="0"/>
              </a:ext>
            </a:extLst>
          </a:blip>
          <a:srcRect l="4633" t="3580" r="4633" b="69801"/>
          <a:stretch>
            <a:fillRect/>
          </a:stretch>
        </p:blipFill>
        <p:spPr bwMode="auto">
          <a:xfrm>
            <a:off x="152400" y="2254250"/>
            <a:ext cx="8763000" cy="3327400"/>
          </a:xfrm>
          <a:prstGeom prst="rect">
            <a:avLst/>
          </a:prstGeom>
          <a:noFill/>
          <a:extLst>
            <a:ext uri="{909E8E84-426E-40DD-AFC4-6F175D3DCCD1}">
              <a14:hiddenFill xmlns:a14="http://schemas.microsoft.com/office/drawing/2010/main">
                <a:solidFill>
                  <a:srgbClr val="FFFFFF">
                    <a:alpha val="70000"/>
                  </a:srgbClr>
                </a:solidFill>
              </a14:hiddenFill>
            </a:ext>
          </a:extLst>
        </p:spPr>
      </p:pic>
    </p:spTree>
    <p:extLst>
      <p:ext uri="{BB962C8B-B14F-4D97-AF65-F5344CB8AC3E}">
        <p14:creationId xmlns:p14="http://schemas.microsoft.com/office/powerpoint/2010/main" val="141337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a:xfrm>
            <a:off x="457200" y="228600"/>
            <a:ext cx="8229600" cy="1143000"/>
          </a:xfrm>
        </p:spPr>
        <p:txBody>
          <a:bodyPr/>
          <a:lstStyle/>
          <a:p>
            <a:r>
              <a:rPr lang="en-US" altLang="en-US"/>
              <a:t>Firewalls – Packet Filters</a:t>
            </a:r>
            <a:endParaRPr lang="en-AU" altLang="en-US"/>
          </a:p>
        </p:txBody>
      </p:sp>
      <p:sp>
        <p:nvSpPr>
          <p:cNvPr id="59395" name="Rectangle 3"/>
          <p:cNvSpPr>
            <a:spLocks noGrp="1" noChangeArrowheads="1"/>
          </p:cNvSpPr>
          <p:nvPr>
            <p:ph idx="1"/>
          </p:nvPr>
        </p:nvSpPr>
        <p:spPr>
          <a:xfrm>
            <a:off x="228600" y="1295400"/>
            <a:ext cx="8915400" cy="5410200"/>
          </a:xfrm>
        </p:spPr>
        <p:txBody>
          <a:bodyPr/>
          <a:lstStyle/>
          <a:p>
            <a:r>
              <a:rPr lang="en-AU" altLang="en-US" dirty="0"/>
              <a:t>Simplest of components </a:t>
            </a:r>
          </a:p>
          <a:p>
            <a:r>
              <a:rPr lang="en-US" altLang="en-US" dirty="0"/>
              <a:t>Uses </a:t>
            </a:r>
            <a:r>
              <a:rPr lang="en-US" altLang="en-US" b="1" dirty="0"/>
              <a:t>transport-layer </a:t>
            </a:r>
            <a:r>
              <a:rPr lang="en-US" altLang="en-US" dirty="0"/>
              <a:t>information only</a:t>
            </a:r>
          </a:p>
          <a:p>
            <a:pPr lvl="1"/>
            <a:r>
              <a:rPr lang="en-US" altLang="en-US" dirty="0"/>
              <a:t>IP Source Address, Destination Address</a:t>
            </a:r>
          </a:p>
          <a:p>
            <a:pPr lvl="1"/>
            <a:r>
              <a:rPr lang="en-US" altLang="en-US" dirty="0"/>
              <a:t>Protocol/Next Header (TCP, UDP, ICMP, </a:t>
            </a:r>
            <a:r>
              <a:rPr lang="en-US" altLang="en-US" dirty="0" err="1"/>
              <a:t>etc</a:t>
            </a:r>
            <a:r>
              <a:rPr lang="en-US" altLang="en-US" dirty="0"/>
              <a:t>)</a:t>
            </a:r>
          </a:p>
          <a:p>
            <a:pPr lvl="1"/>
            <a:r>
              <a:rPr lang="en-US" altLang="en-US" dirty="0"/>
              <a:t>TCP or UDP source &amp; destination ports</a:t>
            </a:r>
          </a:p>
          <a:p>
            <a:pPr lvl="1"/>
            <a:r>
              <a:rPr lang="en-US" altLang="en-US" dirty="0"/>
              <a:t>TCP Flags (SYN, ACK, FIN, RST, PSH, </a:t>
            </a:r>
            <a:r>
              <a:rPr lang="en-US" altLang="en-US" dirty="0" err="1"/>
              <a:t>etc</a:t>
            </a:r>
            <a:r>
              <a:rPr lang="en-US" altLang="en-US" dirty="0"/>
              <a:t>)</a:t>
            </a:r>
          </a:p>
          <a:p>
            <a:pPr lvl="1"/>
            <a:r>
              <a:rPr lang="en-US" altLang="en-US" dirty="0"/>
              <a:t>ICMP message type</a:t>
            </a:r>
          </a:p>
          <a:p>
            <a:r>
              <a:rPr lang="en-US" altLang="en-US" dirty="0"/>
              <a:t>Examples</a:t>
            </a:r>
          </a:p>
          <a:p>
            <a:pPr lvl="1"/>
            <a:r>
              <a:rPr lang="en-US" altLang="en-US" dirty="0"/>
              <a:t>DNS uses port 53</a:t>
            </a:r>
          </a:p>
          <a:p>
            <a:pPr lvl="2"/>
            <a:r>
              <a:rPr lang="en-US" altLang="en-US" dirty="0"/>
              <a:t>No incoming port 53 packets except known trusted servers</a:t>
            </a:r>
            <a:endParaRPr lang="en-AU" altLang="en-US" b="1" dirty="0"/>
          </a:p>
        </p:txBody>
      </p:sp>
    </p:spTree>
    <p:extLst>
      <p:ext uri="{BB962C8B-B14F-4D97-AF65-F5344CB8AC3E}">
        <p14:creationId xmlns:p14="http://schemas.microsoft.com/office/powerpoint/2010/main" val="2127039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609600" y="1524000"/>
            <a:ext cx="6591985" cy="3777622"/>
          </a:xfrm>
        </p:spPr>
        <p:txBody>
          <a:bodyPr/>
          <a:lstStyle/>
          <a:p>
            <a:r>
              <a:rPr lang="en-US" altLang="en-US" dirty="0">
                <a:latin typeface="Times New Roman" panose="02020603050405020304" pitchFamily="18" charset="0"/>
              </a:rPr>
              <a:t>Incoming packets from network 131.34.0.0 are blocked. ‘*’ means any.</a:t>
            </a:r>
          </a:p>
          <a:p>
            <a:r>
              <a:rPr lang="en-US" altLang="en-US" dirty="0">
                <a:latin typeface="Times New Roman" panose="02020603050405020304" pitchFamily="18" charset="0"/>
              </a:rPr>
              <a:t>Incoming packets destined for any internal TELNET server (port 23) are blocked.</a:t>
            </a:r>
          </a:p>
          <a:p>
            <a:r>
              <a:rPr lang="en-US" dirty="0">
                <a:latin typeface="Times New Roman" panose="02020603050405020304" pitchFamily="18" charset="0"/>
              </a:rPr>
              <a:t>Incoming packets destined to internal host 194.78.20.8 are blocked (this host for internal use)</a:t>
            </a:r>
          </a:p>
          <a:p>
            <a:r>
              <a:rPr lang="en-US" dirty="0">
                <a:latin typeface="Times New Roman" panose="02020603050405020304" pitchFamily="18" charset="0"/>
              </a:rPr>
              <a:t>outgoing packets destined for an HTTP server (port 80) are blocked. (i.e. does not want employees to browser the Internet)</a:t>
            </a:r>
          </a:p>
          <a:p>
            <a:endParaRPr lang="en-US" dirty="0"/>
          </a:p>
        </p:txBody>
      </p:sp>
      <p:pic>
        <p:nvPicPr>
          <p:cNvPr id="4"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3152" y="4343400"/>
            <a:ext cx="3301248" cy="226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8480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24110"/>
            <a:ext cx="7696199" cy="1280890"/>
          </a:xfrm>
        </p:spPr>
        <p:txBody>
          <a:bodyPr>
            <a:normAutofit/>
          </a:bodyPr>
          <a:lstStyle/>
          <a:p>
            <a:r>
              <a:rPr lang="en-US" dirty="0"/>
              <a:t>Two main types</a:t>
            </a:r>
          </a:p>
        </p:txBody>
      </p:sp>
      <p:sp>
        <p:nvSpPr>
          <p:cNvPr id="3" name="Content Placeholder 2"/>
          <p:cNvSpPr>
            <a:spLocks noGrp="1"/>
          </p:cNvSpPr>
          <p:nvPr>
            <p:ph idx="1"/>
          </p:nvPr>
        </p:nvSpPr>
        <p:spPr>
          <a:xfrm>
            <a:off x="914400" y="1447800"/>
            <a:ext cx="8000999" cy="5181600"/>
          </a:xfrm>
        </p:spPr>
        <p:txBody>
          <a:bodyPr>
            <a:normAutofit/>
          </a:bodyPr>
          <a:lstStyle/>
          <a:p>
            <a:r>
              <a:rPr lang="en-US" b="1" dirty="0"/>
              <a:t>Standard or Stateless packet filtering</a:t>
            </a:r>
            <a:endParaRPr lang="en-US" dirty="0"/>
          </a:p>
          <a:p>
            <a:pPr lvl="1"/>
            <a:r>
              <a:rPr lang="en-US" dirty="0"/>
              <a:t>Also known as </a:t>
            </a:r>
            <a:r>
              <a:rPr lang="en-US" i="1" dirty="0"/>
              <a:t>first</a:t>
            </a:r>
            <a:r>
              <a:rPr lang="en-US" dirty="0"/>
              <a:t> generation firewall</a:t>
            </a:r>
          </a:p>
          <a:p>
            <a:pPr lvl="1"/>
            <a:r>
              <a:rPr lang="en-US" dirty="0"/>
              <a:t>Operates at either the Network or Transport layer.</a:t>
            </a:r>
          </a:p>
          <a:p>
            <a:pPr lvl="1"/>
            <a:r>
              <a:rPr lang="en-US" dirty="0"/>
              <a:t>Most packet filters used the values of the following header field to determine what to pass or not</a:t>
            </a:r>
          </a:p>
          <a:p>
            <a:pPr lvl="2"/>
            <a:r>
              <a:rPr lang="en-US" dirty="0"/>
              <a:t>Protocol type, IP address, TCP/UDP port, Fragment number</a:t>
            </a:r>
          </a:p>
          <a:p>
            <a:pPr lvl="1"/>
            <a:r>
              <a:rPr lang="en-US" dirty="0"/>
              <a:t>they does not look at the actual payload.</a:t>
            </a:r>
          </a:p>
          <a:p>
            <a:pPr>
              <a:lnSpc>
                <a:spcPct val="90000"/>
              </a:lnSpc>
            </a:pPr>
            <a:r>
              <a:rPr lang="en-US" sz="2400" b="1" dirty="0" err="1"/>
              <a:t>statefull</a:t>
            </a:r>
            <a:endParaRPr lang="en-US" sz="2400" b="1" dirty="0"/>
          </a:p>
          <a:p>
            <a:r>
              <a:rPr lang="en-US" dirty="0"/>
              <a:t>known as dynamic packet filtering</a:t>
            </a:r>
          </a:p>
          <a:p>
            <a:r>
              <a:rPr lang="en-US" dirty="0"/>
              <a:t>inspect every packet, compare the packet against the state table, and may examine the packet for any special protocol negotiations.</a:t>
            </a:r>
          </a:p>
          <a:p>
            <a:r>
              <a:rPr lang="en-US" dirty="0" err="1"/>
              <a:t>Stateful</a:t>
            </a:r>
            <a:r>
              <a:rPr lang="en-US" dirty="0"/>
              <a:t> firewalls operate mainly at the Transport (TCP and UDP) layer.</a:t>
            </a:r>
          </a:p>
          <a:p>
            <a:endParaRPr lang="en-US" dirty="0"/>
          </a:p>
        </p:txBody>
      </p:sp>
    </p:spTree>
    <p:extLst>
      <p:ext uri="{BB962C8B-B14F-4D97-AF65-F5344CB8AC3E}">
        <p14:creationId xmlns:p14="http://schemas.microsoft.com/office/powerpoint/2010/main" val="2399353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Stateless </a:t>
            </a:r>
            <a:r>
              <a:rPr lang="en-US" b="1" dirty="0" err="1"/>
              <a:t>vs.Stateful</a:t>
            </a:r>
            <a:endParaRPr lang="en-US" dirty="0"/>
          </a:p>
        </p:txBody>
      </p:sp>
      <p:pic>
        <p:nvPicPr>
          <p:cNvPr id="6146" name="Picture 2" descr="graphics/02fig05.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905000"/>
            <a:ext cx="4038600" cy="345837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graphics/02fig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088747"/>
            <a:ext cx="3852505" cy="3274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796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Stateless </a:t>
            </a:r>
            <a:r>
              <a:rPr lang="en-US" b="1" dirty="0" err="1"/>
              <a:t>vs.Stateful</a:t>
            </a:r>
            <a:endParaRPr lang="en-US" dirty="0"/>
          </a:p>
        </p:txBody>
      </p:sp>
      <p:sp>
        <p:nvSpPr>
          <p:cNvPr id="3" name="Content Placeholder 2"/>
          <p:cNvSpPr>
            <a:spLocks noGrp="1"/>
          </p:cNvSpPr>
          <p:nvPr>
            <p:ph idx="1"/>
          </p:nvPr>
        </p:nvSpPr>
        <p:spPr>
          <a:xfrm>
            <a:off x="762001" y="2133600"/>
            <a:ext cx="7772400" cy="4419600"/>
          </a:xfrm>
        </p:spPr>
        <p:txBody>
          <a:bodyPr>
            <a:normAutofit/>
          </a:bodyPr>
          <a:lstStyle/>
          <a:p>
            <a:r>
              <a:rPr lang="en-US" b="1" dirty="0"/>
              <a:t>Stateless Packet-Filtering Firewalls</a:t>
            </a:r>
            <a:r>
              <a:rPr lang="en-US" dirty="0"/>
              <a:t> </a:t>
            </a:r>
          </a:p>
          <a:p>
            <a:pPr lvl="1"/>
            <a:r>
              <a:rPr lang="en-US" dirty="0"/>
              <a:t>ignores the state of the connection between the internal computer and the external computer. </a:t>
            </a:r>
          </a:p>
          <a:p>
            <a:pPr lvl="1"/>
            <a:r>
              <a:rPr lang="en-US" dirty="0"/>
              <a:t>A firewall that conducts stateless packet filtering simply blocks or allows a packet </a:t>
            </a:r>
            <a:r>
              <a:rPr lang="en-US" b="1" dirty="0"/>
              <a:t>based on the information in the header. </a:t>
            </a:r>
          </a:p>
          <a:p>
            <a:r>
              <a:rPr lang="en-US" b="1" dirty="0" err="1"/>
              <a:t>Stateful</a:t>
            </a:r>
            <a:r>
              <a:rPr lang="en-US" b="1" dirty="0"/>
              <a:t> Packet-Filtering Firewalls</a:t>
            </a:r>
          </a:p>
          <a:p>
            <a:pPr lvl="1"/>
            <a:r>
              <a:rPr lang="en-US" dirty="0"/>
              <a:t>is an </a:t>
            </a:r>
            <a:r>
              <a:rPr lang="en-US" b="1" i="1" dirty="0"/>
              <a:t>examination of the data contained in a packet </a:t>
            </a:r>
            <a:r>
              <a:rPr lang="en-US" b="1" dirty="0"/>
              <a:t>as well as the state of the connection between internal and external computers.</a:t>
            </a:r>
            <a:r>
              <a:rPr lang="en-US" dirty="0"/>
              <a:t> </a:t>
            </a:r>
          </a:p>
          <a:p>
            <a:pPr lvl="1"/>
            <a:r>
              <a:rPr lang="en-US" dirty="0"/>
              <a:t>This information, known as </a:t>
            </a:r>
            <a:r>
              <a:rPr lang="en-US" b="1" dirty="0"/>
              <a:t>the state table</a:t>
            </a:r>
            <a:r>
              <a:rPr lang="en-US" dirty="0"/>
              <a:t>, is kept in a memory location called the cache. </a:t>
            </a:r>
          </a:p>
          <a:p>
            <a:pPr lvl="1"/>
            <a:r>
              <a:rPr lang="en-US" dirty="0" err="1"/>
              <a:t>Stateful</a:t>
            </a:r>
            <a:r>
              <a:rPr lang="en-US" dirty="0"/>
              <a:t> inspection is superior to stateless inspection because it uses the connection state to make decisions on whether to allow the traffic.</a:t>
            </a:r>
            <a:br>
              <a:rPr lang="en-US" dirty="0"/>
            </a:br>
            <a:endParaRPr lang="en-US" dirty="0"/>
          </a:p>
        </p:txBody>
      </p:sp>
    </p:spTree>
    <p:extLst>
      <p:ext uri="{BB962C8B-B14F-4D97-AF65-F5344CB8AC3E}">
        <p14:creationId xmlns:p14="http://schemas.microsoft.com/office/powerpoint/2010/main" val="143578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Application Gateway</a:t>
            </a:r>
          </a:p>
        </p:txBody>
      </p:sp>
      <p:sp>
        <p:nvSpPr>
          <p:cNvPr id="20483" name="Rectangle 3"/>
          <p:cNvSpPr>
            <a:spLocks noGrp="1" noChangeArrowheads="1"/>
          </p:cNvSpPr>
          <p:nvPr>
            <p:ph idx="1"/>
          </p:nvPr>
        </p:nvSpPr>
        <p:spPr>
          <a:xfrm>
            <a:off x="533400" y="1447800"/>
            <a:ext cx="8458200" cy="5105400"/>
          </a:xfrm>
        </p:spPr>
        <p:txBody>
          <a:bodyPr>
            <a:noAutofit/>
          </a:bodyPr>
          <a:lstStyle/>
          <a:p>
            <a:pPr>
              <a:lnSpc>
                <a:spcPct val="150000"/>
              </a:lnSpc>
            </a:pPr>
            <a:r>
              <a:rPr lang="en-US" dirty="0"/>
              <a:t>Application gateway firewalls (AGFs), commonly called</a:t>
            </a:r>
            <a:r>
              <a:rPr lang="en-US" b="1" dirty="0"/>
              <a:t> proxy firewalls</a:t>
            </a:r>
          </a:p>
          <a:p>
            <a:pPr>
              <a:lnSpc>
                <a:spcPct val="150000"/>
              </a:lnSpc>
            </a:pPr>
            <a:r>
              <a:rPr lang="en-US" dirty="0"/>
              <a:t>Because AGFs process information at the application layer, most of the firewall control and </a:t>
            </a:r>
            <a:r>
              <a:rPr lang="en-US" b="1" dirty="0"/>
              <a:t>filtering is done in software</a:t>
            </a:r>
            <a:r>
              <a:rPr lang="en-US" dirty="0"/>
              <a:t>, </a:t>
            </a:r>
          </a:p>
          <a:p>
            <a:pPr lvl="1">
              <a:lnSpc>
                <a:spcPct val="150000"/>
              </a:lnSpc>
            </a:pPr>
            <a:r>
              <a:rPr lang="en-US" dirty="0"/>
              <a:t>more control over traffic than packet-filtering or </a:t>
            </a:r>
            <a:r>
              <a:rPr lang="en-US" dirty="0" err="1"/>
              <a:t>stateful</a:t>
            </a:r>
            <a:r>
              <a:rPr lang="en-US" dirty="0"/>
              <a:t> firewalls.</a:t>
            </a:r>
          </a:p>
          <a:p>
            <a:pPr>
              <a:lnSpc>
                <a:spcPct val="150000"/>
              </a:lnSpc>
            </a:pPr>
            <a:r>
              <a:rPr lang="en-US" dirty="0"/>
              <a:t>is frequently installed on a dedicated computer, separate from the filtering router, but is commonly used in conjunction with a filtering router.</a:t>
            </a:r>
          </a:p>
          <a:p>
            <a:pPr>
              <a:lnSpc>
                <a:spcPct val="150000"/>
              </a:lnSpc>
            </a:pPr>
            <a:r>
              <a:rPr lang="en-US" dirty="0"/>
              <a:t>Sometimes AGFs support only a limited number of applications, or even just one application. </a:t>
            </a:r>
          </a:p>
          <a:p>
            <a:pPr lvl="1">
              <a:lnSpc>
                <a:spcPct val="150000"/>
              </a:lnSpc>
            </a:pPr>
            <a:r>
              <a:rPr lang="en-US" dirty="0"/>
              <a:t>e-mail, web services, DNS, Telnet, FTP, Usenet news, LDAP, and finger.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descr="graphics/02fig1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660896"/>
            <a:ext cx="6308975"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2877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Circuit Gateways</a:t>
            </a:r>
          </a:p>
        </p:txBody>
      </p:sp>
      <p:sp>
        <p:nvSpPr>
          <p:cNvPr id="21507" name="Rectangle 3"/>
          <p:cNvSpPr>
            <a:spLocks noGrp="1" noChangeArrowheads="1"/>
          </p:cNvSpPr>
          <p:nvPr>
            <p:ph idx="1"/>
          </p:nvPr>
        </p:nvSpPr>
        <p:spPr/>
        <p:txBody>
          <a:bodyPr>
            <a:normAutofit/>
          </a:bodyPr>
          <a:lstStyle/>
          <a:p>
            <a:r>
              <a:rPr lang="en-US" dirty="0"/>
              <a:t>operates at the</a:t>
            </a:r>
            <a:r>
              <a:rPr lang="en-US" b="1" dirty="0"/>
              <a:t> transport layer.</a:t>
            </a:r>
          </a:p>
          <a:p>
            <a:r>
              <a:rPr lang="en-US" dirty="0"/>
              <a:t> Connections are authorized based on addresses. Like filtering firewalls, circuit gateway firewalls do not usually look at data traffic flowing between one network and another</a:t>
            </a:r>
          </a:p>
          <a:p>
            <a:r>
              <a:rPr lang="en-US" dirty="0"/>
              <a:t>do prevent direct connections between one network and another by creating tunnels that connect specific processes or systems on each side of the firewall and then allowing only authorized traffic, such as a specific type of TCP connection for only authorized users, in these tunnels.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Firewall?</a:t>
            </a:r>
          </a:p>
        </p:txBody>
      </p:sp>
      <p:sp>
        <p:nvSpPr>
          <p:cNvPr id="3" name="Content Placeholder 2"/>
          <p:cNvSpPr>
            <a:spLocks noGrp="1"/>
          </p:cNvSpPr>
          <p:nvPr>
            <p:ph idx="1"/>
          </p:nvPr>
        </p:nvSpPr>
        <p:spPr/>
        <p:txBody>
          <a:bodyPr>
            <a:normAutofit/>
          </a:bodyPr>
          <a:lstStyle/>
          <a:p>
            <a:r>
              <a:rPr lang="en-US" dirty="0"/>
              <a:t>A firewall is a set of related programs, located at a network gateway server, that protects the resources of a private network from users from other networks.</a:t>
            </a:r>
          </a:p>
          <a:p>
            <a:r>
              <a:rPr lang="en-US" dirty="0"/>
              <a:t>System designed to prevent unauthorized access to or from a private network</a:t>
            </a:r>
          </a:p>
          <a:p>
            <a:r>
              <a:rPr lang="en-US" dirty="0"/>
              <a:t>Will check messages entering and leaving and block those that do not meet the specified security criteria</a:t>
            </a:r>
          </a:p>
          <a:p>
            <a:r>
              <a:rPr lang="en-US" dirty="0"/>
              <a:t>Considered the first line of defense in protecting private information</a:t>
            </a:r>
          </a:p>
          <a:p>
            <a:r>
              <a:rPr lang="en-US" dirty="0"/>
              <a:t>Can be Hardware or Software</a:t>
            </a: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0566" y="4572000"/>
            <a:ext cx="4419600" cy="2149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912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87" name="Group 35"/>
          <p:cNvGraphicFramePr>
            <a:graphicFrameLocks noGrp="1"/>
          </p:cNvGraphicFramePr>
          <p:nvPr>
            <p:ph/>
            <p:extLst>
              <p:ext uri="{D42A27DB-BD31-4B8C-83A1-F6EECF244321}">
                <p14:modId xmlns:p14="http://schemas.microsoft.com/office/powerpoint/2010/main" val="2506358804"/>
              </p:ext>
            </p:extLst>
          </p:nvPr>
        </p:nvGraphicFramePr>
        <p:xfrm>
          <a:off x="3657600" y="1981200"/>
          <a:ext cx="4953000" cy="4114801"/>
        </p:xfrm>
        <a:graphic>
          <a:graphicData uri="http://schemas.openxmlformats.org/drawingml/2006/table">
            <a:tbl>
              <a:tblPr/>
              <a:tblGrid>
                <a:gridCol w="4953000">
                  <a:extLst>
                    <a:ext uri="{9D8B030D-6E8A-4147-A177-3AD203B41FA5}">
                      <a16:colId xmlns:a16="http://schemas.microsoft.com/office/drawing/2014/main" val="20000"/>
                    </a:ext>
                  </a:extLst>
                </a:gridCol>
              </a:tblGrid>
              <a:tr h="6064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7 Application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857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6 Presentation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5 Session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84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4 Transport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84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3 Network</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857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2 Data</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84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a:ln>
                            <a:noFill/>
                          </a:ln>
                          <a:solidFill>
                            <a:schemeClr val="tx1"/>
                          </a:solidFill>
                          <a:effectLst/>
                          <a:latin typeface="Arial" charset="0"/>
                        </a:rPr>
                        <a:t>1 Physical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3592" name="Text Box 40"/>
          <p:cNvSpPr txBox="1">
            <a:spLocks noChangeArrowheads="1"/>
          </p:cNvSpPr>
          <p:nvPr/>
        </p:nvSpPr>
        <p:spPr bwMode="auto">
          <a:xfrm>
            <a:off x="152400" y="3810000"/>
            <a:ext cx="2362200" cy="341632"/>
          </a:xfrm>
          <a:prstGeom prst="rect">
            <a:avLst/>
          </a:prstGeom>
          <a:noFill/>
          <a:ln w="9525">
            <a:noFill/>
            <a:miter lim="800000"/>
            <a:headEnd/>
            <a:tailEnd/>
          </a:ln>
          <a:effectLst/>
        </p:spPr>
        <p:txBody>
          <a:bodyPr>
            <a:spAutoFit/>
          </a:bodyPr>
          <a:lstStyle/>
          <a:p>
            <a:pPr>
              <a:spcBef>
                <a:spcPct val="50000"/>
              </a:spcBef>
            </a:pPr>
            <a:r>
              <a:rPr lang="en-US" sz="1800"/>
              <a:t>        Circuit Gateway</a:t>
            </a:r>
          </a:p>
        </p:txBody>
      </p:sp>
      <p:sp>
        <p:nvSpPr>
          <p:cNvPr id="23595" name="Line 43"/>
          <p:cNvSpPr>
            <a:spLocks noChangeShapeType="1"/>
          </p:cNvSpPr>
          <p:nvPr/>
        </p:nvSpPr>
        <p:spPr bwMode="auto">
          <a:xfrm>
            <a:off x="2590800" y="3962400"/>
            <a:ext cx="990600" cy="0"/>
          </a:xfrm>
          <a:prstGeom prst="line">
            <a:avLst/>
          </a:prstGeom>
          <a:noFill/>
          <a:ln w="9525">
            <a:solidFill>
              <a:schemeClr val="tx1"/>
            </a:solidFill>
            <a:round/>
            <a:headEnd/>
            <a:tailEnd type="triangle" w="med" len="med"/>
          </a:ln>
          <a:effectLst/>
        </p:spPr>
        <p:txBody>
          <a:bodyPr/>
          <a:lstStyle/>
          <a:p>
            <a:endParaRPr lang="en-US" sz="1800"/>
          </a:p>
        </p:txBody>
      </p:sp>
      <p:sp>
        <p:nvSpPr>
          <p:cNvPr id="23598" name="Text Box 46"/>
          <p:cNvSpPr txBox="1">
            <a:spLocks noChangeArrowheads="1"/>
          </p:cNvSpPr>
          <p:nvPr/>
        </p:nvSpPr>
        <p:spPr bwMode="auto">
          <a:xfrm>
            <a:off x="3810000" y="1676400"/>
            <a:ext cx="4495800" cy="341632"/>
          </a:xfrm>
          <a:prstGeom prst="rect">
            <a:avLst/>
          </a:prstGeom>
          <a:noFill/>
          <a:ln w="9525">
            <a:noFill/>
            <a:miter lim="800000"/>
            <a:headEnd/>
            <a:tailEnd/>
          </a:ln>
          <a:effectLst/>
        </p:spPr>
        <p:txBody>
          <a:bodyPr>
            <a:spAutoFit/>
          </a:bodyPr>
          <a:lstStyle/>
          <a:p>
            <a:pPr>
              <a:spcBef>
                <a:spcPct val="50000"/>
              </a:spcBef>
            </a:pPr>
            <a:r>
              <a:rPr lang="en-US" sz="1800"/>
              <a:t>	</a:t>
            </a:r>
            <a:r>
              <a:rPr lang="en-US" sz="1800" b="1"/>
              <a:t>OSI Model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MAC Layer Firewalls</a:t>
            </a:r>
          </a:p>
        </p:txBody>
      </p:sp>
      <p:sp>
        <p:nvSpPr>
          <p:cNvPr id="22531" name="Rectangle 3"/>
          <p:cNvSpPr>
            <a:spLocks noGrp="1" noChangeArrowheads="1"/>
          </p:cNvSpPr>
          <p:nvPr>
            <p:ph idx="1"/>
          </p:nvPr>
        </p:nvSpPr>
        <p:spPr>
          <a:xfrm>
            <a:off x="1945200" y="1981200"/>
            <a:ext cx="6893999" cy="4114800"/>
          </a:xfrm>
        </p:spPr>
        <p:txBody>
          <a:bodyPr/>
          <a:lstStyle/>
          <a:p>
            <a:r>
              <a:rPr lang="en-US" dirty="0"/>
              <a:t>While not as well known or widely referenced as the firewall approaches above, MAC layer firewalls are designed to operate at the media access control layer of the OSI network model. </a:t>
            </a:r>
          </a:p>
          <a:p>
            <a:r>
              <a:rPr lang="en-US" dirty="0"/>
              <a:t>This gives these firewalls the ability to consider the specific host computer’s identity in its filtering decisions.</a:t>
            </a:r>
          </a:p>
          <a:p>
            <a:r>
              <a:rPr lang="en-US" dirty="0"/>
              <a:t>Using this approach, the MAC addresses of specific host computers are linked to ACL entries that identify the specific types of packets that can be sent to each host, and all other traffic is blocked.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3200"/>
              <a:t>Hybrid Firewalls </a:t>
            </a:r>
          </a:p>
        </p:txBody>
      </p:sp>
      <p:sp>
        <p:nvSpPr>
          <p:cNvPr id="46083" name="Rectangle 3"/>
          <p:cNvSpPr>
            <a:spLocks noGrp="1" noChangeArrowheads="1"/>
          </p:cNvSpPr>
          <p:nvPr>
            <p:ph idx="1"/>
          </p:nvPr>
        </p:nvSpPr>
        <p:spPr>
          <a:xfrm>
            <a:off x="1981200" y="1981200"/>
            <a:ext cx="6629400" cy="4114800"/>
          </a:xfrm>
        </p:spPr>
        <p:txBody>
          <a:bodyPr/>
          <a:lstStyle/>
          <a:p>
            <a:pPr marL="342900" indent="-342900"/>
            <a:r>
              <a:rPr lang="en-US" dirty="0"/>
              <a:t>Combine elements of other types of firewalls; i.e., elements of packet filtering and proxy services, or of packet filtering and circuit gateways</a:t>
            </a:r>
          </a:p>
          <a:p>
            <a:pPr marL="342900" indent="-342900"/>
            <a:r>
              <a:rPr lang="en-US" dirty="0"/>
              <a:t>Alternately, may consist of two separate firewall devices; each a separate firewall system, but are connected to work in tandem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Firewall Structure</a:t>
            </a:r>
          </a:p>
        </p:txBody>
      </p:sp>
      <p:sp>
        <p:nvSpPr>
          <p:cNvPr id="3" name="Content Placeholder 2"/>
          <p:cNvSpPr>
            <a:spLocks noGrp="1"/>
          </p:cNvSpPr>
          <p:nvPr>
            <p:ph idx="1"/>
          </p:nvPr>
        </p:nvSpPr>
        <p:spPr/>
        <p:txBody>
          <a:bodyPr>
            <a:normAutofit fontScale="92500" lnSpcReduction="20000"/>
          </a:bodyPr>
          <a:lstStyle/>
          <a:p>
            <a:r>
              <a:rPr lang="en-US" dirty="0"/>
              <a:t>Firewall appliances are stand-alone, self-contained systems that frequently have many of the features of a general-purpose computer with the addition of firmware-based instructions that increase their reliability and performance and minimize the likelihood of their being compromised.</a:t>
            </a:r>
          </a:p>
          <a:p>
            <a:r>
              <a:rPr lang="en-US" dirty="0"/>
              <a:t>A commercial-grade firewall system consists of </a:t>
            </a:r>
            <a:r>
              <a:rPr lang="en-US" b="1" dirty="0"/>
              <a:t>firewall application software running on a general-purpose computer.</a:t>
            </a:r>
          </a:p>
          <a:p>
            <a:r>
              <a:rPr lang="en-US" b="1" dirty="0"/>
              <a:t> </a:t>
            </a:r>
            <a:r>
              <a:rPr lang="en-US" dirty="0"/>
              <a:t>Organizations can</a:t>
            </a:r>
          </a:p>
          <a:p>
            <a:pPr lvl="1"/>
            <a:r>
              <a:rPr lang="en-US" dirty="0"/>
              <a:t> install </a:t>
            </a:r>
            <a:r>
              <a:rPr lang="en-US" b="1" dirty="0"/>
              <a:t>firewall software </a:t>
            </a:r>
            <a:r>
              <a:rPr lang="en-US" dirty="0"/>
              <a:t>on an existing general-purpose computer system,</a:t>
            </a:r>
          </a:p>
          <a:p>
            <a:pPr lvl="1"/>
            <a:r>
              <a:rPr lang="en-US" dirty="0"/>
              <a:t> or they can purchase </a:t>
            </a:r>
            <a:r>
              <a:rPr lang="en-US" b="1" dirty="0"/>
              <a:t>hardware </a:t>
            </a:r>
            <a:r>
              <a:rPr lang="en-US" dirty="0"/>
              <a:t>that has been configured to the specifications that yield optimum performance for the firewall software.</a:t>
            </a:r>
          </a:p>
          <a:p>
            <a:endParaRPr lang="en-US" dirty="0"/>
          </a:p>
          <a:p>
            <a:endParaRPr lang="en-US" dirty="0"/>
          </a:p>
        </p:txBody>
      </p:sp>
    </p:spTree>
    <p:extLst>
      <p:ext uri="{BB962C8B-B14F-4D97-AF65-F5344CB8AC3E}">
        <p14:creationId xmlns:p14="http://schemas.microsoft.com/office/powerpoint/2010/main" val="462372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7198799" cy="1280890"/>
          </a:xfrm>
        </p:spPr>
        <p:txBody>
          <a:bodyPr>
            <a:normAutofit fontScale="90000"/>
          </a:bodyPr>
          <a:lstStyle/>
          <a:p>
            <a:r>
              <a:rPr lang="en-US" dirty="0"/>
              <a:t>Firewall Structure</a:t>
            </a:r>
            <a:br>
              <a:rPr lang="en-US" dirty="0"/>
            </a:br>
            <a:r>
              <a:rPr lang="en-US" dirty="0"/>
              <a:t>Small Office/Home Office (SOHO)</a:t>
            </a:r>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r>
              <a:rPr lang="en-US" b="1" dirty="0"/>
              <a:t>SOHO</a:t>
            </a:r>
            <a:r>
              <a:rPr lang="en-US" dirty="0"/>
              <a:t> and </a:t>
            </a:r>
            <a:r>
              <a:rPr lang="en-US" b="1" dirty="0"/>
              <a:t>residential-grade firewall devices</a:t>
            </a:r>
            <a:r>
              <a:rPr lang="en-US" dirty="0"/>
              <a:t>,</a:t>
            </a:r>
          </a:p>
          <a:p>
            <a:r>
              <a:rPr lang="en-US" dirty="0"/>
              <a:t>known </a:t>
            </a:r>
            <a:r>
              <a:rPr lang="en-US" b="1" dirty="0"/>
              <a:t>as broadband gateways or DSL/cable modem routers</a:t>
            </a:r>
            <a:r>
              <a:rPr lang="en-US" dirty="0"/>
              <a:t>, connect the user’s local area network or a specific computer system to the Internetworking device. </a:t>
            </a:r>
          </a:p>
          <a:p>
            <a:r>
              <a:rPr lang="en-US" dirty="0"/>
              <a:t>The SOHO firewall serves first as a </a:t>
            </a:r>
            <a:r>
              <a:rPr lang="en-US" dirty="0" err="1"/>
              <a:t>stateful</a:t>
            </a:r>
            <a:r>
              <a:rPr lang="en-US" dirty="0"/>
              <a:t> firewall to enable inside-to-outside access, and it can be configured by use.</a:t>
            </a:r>
          </a:p>
          <a:p>
            <a:r>
              <a:rPr lang="en-US" dirty="0"/>
              <a:t>Residential-grade firewall software is installed directly on the user’s system. </a:t>
            </a:r>
          </a:p>
          <a:p>
            <a:r>
              <a:rPr lang="en-US" dirty="0"/>
              <a:t>Some of these applications combine firewall services with other protections such as antivirus or intrusion detection.</a:t>
            </a:r>
          </a:p>
          <a:p>
            <a:r>
              <a:rPr lang="en-US" dirty="0"/>
              <a:t> There are limits to the level of configurability and protection that software firewalls can provide.</a:t>
            </a:r>
          </a:p>
          <a:p>
            <a:endParaRPr lang="en-US" dirty="0"/>
          </a:p>
        </p:txBody>
      </p:sp>
    </p:spTree>
    <p:extLst>
      <p:ext uri="{BB962C8B-B14F-4D97-AF65-F5344CB8AC3E}">
        <p14:creationId xmlns:p14="http://schemas.microsoft.com/office/powerpoint/2010/main" val="2673150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3200"/>
              <a:t>Software vs. Hardware: the SOHO Firewall Debate</a:t>
            </a:r>
          </a:p>
        </p:txBody>
      </p:sp>
      <p:sp>
        <p:nvSpPr>
          <p:cNvPr id="48131" name="Rectangle 3"/>
          <p:cNvSpPr>
            <a:spLocks noGrp="1" noChangeArrowheads="1"/>
          </p:cNvSpPr>
          <p:nvPr>
            <p:ph idx="1"/>
          </p:nvPr>
        </p:nvSpPr>
        <p:spPr>
          <a:xfrm>
            <a:off x="1905000" y="2362200"/>
            <a:ext cx="6629400" cy="4114800"/>
          </a:xfrm>
        </p:spPr>
        <p:txBody>
          <a:bodyPr/>
          <a:lstStyle/>
          <a:p>
            <a:pPr marL="342900" indent="-342900"/>
            <a:r>
              <a:rPr lang="en-US" dirty="0"/>
              <a:t>Which firewall type should the residential user implement? </a:t>
            </a:r>
          </a:p>
          <a:p>
            <a:pPr marL="342900" indent="-342900"/>
            <a:r>
              <a:rPr lang="en-US" dirty="0"/>
              <a:t>Where would you rather defend against a hacker? </a:t>
            </a:r>
          </a:p>
          <a:p>
            <a:pPr marL="342900" indent="-342900"/>
            <a:r>
              <a:rPr lang="en-US" dirty="0"/>
              <a:t>With the software option, hacker is inside your computer</a:t>
            </a:r>
          </a:p>
          <a:p>
            <a:pPr marL="342900" indent="-342900"/>
            <a:r>
              <a:rPr lang="en-US" dirty="0"/>
              <a:t>With the hardware device, even if hacker manages to crash firewall system, computer and information are still safely behind the now disabled connection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Firewall Architectures</a:t>
            </a:r>
          </a:p>
        </p:txBody>
      </p:sp>
      <p:sp>
        <p:nvSpPr>
          <p:cNvPr id="30723" name="Rectangle 3"/>
          <p:cNvSpPr>
            <a:spLocks noGrp="1" noChangeArrowheads="1"/>
          </p:cNvSpPr>
          <p:nvPr>
            <p:ph idx="1"/>
          </p:nvPr>
        </p:nvSpPr>
        <p:spPr>
          <a:xfrm>
            <a:off x="1447799" y="2327275"/>
            <a:ext cx="7091363" cy="3741738"/>
          </a:xfrm>
        </p:spPr>
        <p:txBody>
          <a:bodyPr/>
          <a:lstStyle/>
          <a:p>
            <a:r>
              <a:rPr lang="en-US" dirty="0"/>
              <a:t>Sometimes the architecture is exclusive</a:t>
            </a:r>
          </a:p>
          <a:p>
            <a:r>
              <a:rPr lang="en-US" dirty="0"/>
              <a:t>Configuration decision</a:t>
            </a:r>
          </a:p>
          <a:p>
            <a:pPr lvl="1"/>
            <a:r>
              <a:rPr lang="en-US" dirty="0"/>
              <a:t>Objectives of the network</a:t>
            </a:r>
          </a:p>
          <a:p>
            <a:pPr lvl="1"/>
            <a:r>
              <a:rPr lang="en-US" dirty="0"/>
              <a:t>The org’s ability to develop and implement architecture</a:t>
            </a:r>
          </a:p>
          <a:p>
            <a:pPr lvl="1"/>
            <a:r>
              <a:rPr lang="en-US" dirty="0"/>
              <a:t>Budget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Firewall Architectures</a:t>
            </a:r>
          </a:p>
        </p:txBody>
      </p:sp>
      <p:sp>
        <p:nvSpPr>
          <p:cNvPr id="31747" name="Rectangle 3"/>
          <p:cNvSpPr>
            <a:spLocks noGrp="1" noChangeArrowheads="1"/>
          </p:cNvSpPr>
          <p:nvPr>
            <p:ph idx="1"/>
          </p:nvPr>
        </p:nvSpPr>
        <p:spPr>
          <a:xfrm>
            <a:off x="1945200" y="1676400"/>
            <a:ext cx="6665399" cy="5029200"/>
          </a:xfrm>
        </p:spPr>
        <p:txBody>
          <a:bodyPr>
            <a:normAutofit/>
          </a:bodyPr>
          <a:lstStyle/>
          <a:p>
            <a:r>
              <a:rPr lang="en-US" sz="2800" dirty="0"/>
              <a:t>Packet filtering routers</a:t>
            </a:r>
          </a:p>
          <a:p>
            <a:pPr lvl="1"/>
            <a:r>
              <a:rPr lang="en-US" sz="2400" dirty="0"/>
              <a:t>Lacks auditing and strong authentication</a:t>
            </a:r>
          </a:p>
          <a:p>
            <a:pPr lvl="1"/>
            <a:r>
              <a:rPr lang="en-US" sz="2400" dirty="0"/>
              <a:t>Can degrade network performance</a:t>
            </a:r>
          </a:p>
          <a:p>
            <a:pPr lvl="1"/>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Firewall Architectures</a:t>
            </a:r>
          </a:p>
        </p:txBody>
      </p:sp>
      <p:sp>
        <p:nvSpPr>
          <p:cNvPr id="3" name="Content Placeholder 2"/>
          <p:cNvSpPr>
            <a:spLocks noGrp="1"/>
          </p:cNvSpPr>
          <p:nvPr>
            <p:ph idx="1"/>
          </p:nvPr>
        </p:nvSpPr>
        <p:spPr/>
        <p:txBody>
          <a:bodyPr>
            <a:normAutofit fontScale="92500" lnSpcReduction="10000"/>
          </a:bodyPr>
          <a:lstStyle/>
          <a:p>
            <a:r>
              <a:rPr lang="en-US" sz="2800" dirty="0"/>
              <a:t>Screened Host firewall</a:t>
            </a:r>
          </a:p>
          <a:p>
            <a:pPr lvl="1"/>
            <a:r>
              <a:rPr lang="en-US" sz="2400" dirty="0"/>
              <a:t>Combines packet filtering router with dedicated firewall – such as proxy server</a:t>
            </a:r>
          </a:p>
          <a:p>
            <a:pPr lvl="1"/>
            <a:r>
              <a:rPr lang="en-US" sz="2400" dirty="0"/>
              <a:t>Allows router to prescreen packets</a:t>
            </a:r>
          </a:p>
          <a:p>
            <a:pPr lvl="1"/>
            <a:r>
              <a:rPr lang="en-US" sz="2400" dirty="0"/>
              <a:t>Application proxy examines at application layer</a:t>
            </a:r>
          </a:p>
          <a:p>
            <a:pPr lvl="1"/>
            <a:r>
              <a:rPr lang="en-US" sz="2400" dirty="0"/>
              <a:t>Separate host – bastion or sacrificial host</a:t>
            </a:r>
          </a:p>
          <a:p>
            <a:pPr lvl="1"/>
            <a:r>
              <a:rPr lang="en-US" sz="2400" dirty="0"/>
              <a:t>Requires external attack to compromise 2 separate systems.</a:t>
            </a:r>
          </a:p>
          <a:p>
            <a:endParaRPr lang="en-US" dirty="0"/>
          </a:p>
        </p:txBody>
      </p:sp>
    </p:spTree>
    <p:extLst>
      <p:ext uri="{BB962C8B-B14F-4D97-AF65-F5344CB8AC3E}">
        <p14:creationId xmlns:p14="http://schemas.microsoft.com/office/powerpoint/2010/main" val="3627507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304800" y="381000"/>
            <a:ext cx="8534400" cy="461327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t>Firewall</a:t>
            </a:r>
          </a:p>
        </p:txBody>
      </p:sp>
      <p:pic>
        <p:nvPicPr>
          <p:cNvPr id="6656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731520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900215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Firewall Architectures</a:t>
            </a:r>
          </a:p>
        </p:txBody>
      </p:sp>
      <p:sp>
        <p:nvSpPr>
          <p:cNvPr id="32771" name="Rectangle 3"/>
          <p:cNvSpPr>
            <a:spLocks noGrp="1" noChangeArrowheads="1"/>
          </p:cNvSpPr>
          <p:nvPr>
            <p:ph idx="1"/>
          </p:nvPr>
        </p:nvSpPr>
        <p:spPr>
          <a:xfrm>
            <a:off x="1600200" y="1981200"/>
            <a:ext cx="7315200" cy="4114800"/>
          </a:xfrm>
        </p:spPr>
        <p:txBody>
          <a:bodyPr/>
          <a:lstStyle/>
          <a:p>
            <a:r>
              <a:rPr lang="en-US" dirty="0"/>
              <a:t>Dual Homed Host</a:t>
            </a:r>
          </a:p>
          <a:p>
            <a:pPr lvl="1"/>
            <a:r>
              <a:rPr lang="en-US" dirty="0"/>
              <a:t>Two network interface cards</a:t>
            </a:r>
          </a:p>
          <a:p>
            <a:pPr lvl="2"/>
            <a:r>
              <a:rPr lang="en-US" dirty="0"/>
              <a:t>One connected to external network</a:t>
            </a:r>
          </a:p>
          <a:p>
            <a:pPr lvl="2"/>
            <a:r>
              <a:rPr lang="en-US" dirty="0"/>
              <a:t>One connected to internal network</a:t>
            </a:r>
          </a:p>
          <a:p>
            <a:pPr lvl="2"/>
            <a:r>
              <a:rPr lang="en-US" dirty="0"/>
              <a:t>Additional protection</a:t>
            </a:r>
          </a:p>
          <a:p>
            <a:pPr lvl="2"/>
            <a:r>
              <a:rPr lang="en-US" dirty="0"/>
              <a:t>All traffic must go through firewall to get to networks</a:t>
            </a:r>
          </a:p>
          <a:p>
            <a:pPr lvl="2"/>
            <a:r>
              <a:rPr lang="en-US" dirty="0"/>
              <a:t>Implementation of this architecture often makes use of NAT.</a:t>
            </a:r>
          </a:p>
          <a:p>
            <a:pPr lvl="3"/>
            <a:r>
              <a:rPr lang="en-US" dirty="0"/>
              <a:t> NAT is a method of mapping assigned IP addresses to special ranges of </a:t>
            </a:r>
            <a:r>
              <a:rPr lang="en-US" dirty="0" err="1"/>
              <a:t>nonroutable</a:t>
            </a:r>
            <a:r>
              <a:rPr lang="en-US" dirty="0"/>
              <a:t> internal IP addresses, thereby creating yet another barrier to intrusion from external attackers.</a:t>
            </a:r>
          </a:p>
          <a:p>
            <a:pPr lvl="1"/>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srcRect/>
          <a:stretch>
            <a:fillRect/>
          </a:stretch>
        </p:blipFill>
        <p:spPr bwMode="auto">
          <a:xfrm>
            <a:off x="228600" y="228600"/>
            <a:ext cx="8763000" cy="4538663"/>
          </a:xfrm>
          <a:prstGeom prst="rect">
            <a:avLst/>
          </a:prstGeom>
          <a:noFill/>
          <a:ln w="9525">
            <a:noFill/>
            <a:miter lim="800000"/>
            <a:headEnd/>
            <a:tailEnd/>
          </a:ln>
          <a:effectLst/>
        </p:spPr>
      </p:pic>
      <p:sp>
        <p:nvSpPr>
          <p:cNvPr id="2" name="Rectangle 1"/>
          <p:cNvSpPr/>
          <p:nvPr/>
        </p:nvSpPr>
        <p:spPr>
          <a:xfrm>
            <a:off x="1066800" y="5105400"/>
            <a:ext cx="7924800" cy="10895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l"/>
            <a:r>
              <a:rPr lang="en-US" altLang="en-US" dirty="0"/>
              <a:t>Disadvantage</a:t>
            </a:r>
          </a:p>
          <a:p>
            <a:pPr lvl="1" algn="l"/>
            <a:r>
              <a:rPr lang="en-US" altLang="en-US" dirty="0"/>
              <a:t>Host serves as a single point of entry to the organization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Firewall Architectures</a:t>
            </a:r>
          </a:p>
        </p:txBody>
      </p:sp>
      <p:sp>
        <p:nvSpPr>
          <p:cNvPr id="33795" name="Rectangle 3"/>
          <p:cNvSpPr>
            <a:spLocks noGrp="1" noChangeArrowheads="1"/>
          </p:cNvSpPr>
          <p:nvPr>
            <p:ph idx="1"/>
          </p:nvPr>
        </p:nvSpPr>
        <p:spPr>
          <a:xfrm>
            <a:off x="228600" y="1676400"/>
            <a:ext cx="8534400" cy="4953000"/>
          </a:xfrm>
        </p:spPr>
        <p:txBody>
          <a:bodyPr>
            <a:normAutofit fontScale="92500" lnSpcReduction="10000"/>
          </a:bodyPr>
          <a:lstStyle/>
          <a:p>
            <a:r>
              <a:rPr lang="en-US" sz="2800" dirty="0"/>
              <a:t>Screened Subnet Firewalls (with DMZ)</a:t>
            </a:r>
          </a:p>
          <a:p>
            <a:r>
              <a:rPr lang="en-US" dirty="0"/>
              <a:t>The dominant architecture used today</a:t>
            </a:r>
          </a:p>
          <a:p>
            <a:r>
              <a:rPr lang="en-US" dirty="0"/>
              <a:t>provides a DMZ. </a:t>
            </a:r>
          </a:p>
          <a:p>
            <a:r>
              <a:rPr lang="en-US" dirty="0"/>
              <a:t>The DMZ can be a dedicated port on the firewall device linking a single bastion host, or it can be connected to a screened subnet.</a:t>
            </a:r>
          </a:p>
          <a:p>
            <a:r>
              <a:rPr lang="en-US" sz="2400" dirty="0"/>
              <a:t>Common arrangement</a:t>
            </a:r>
          </a:p>
          <a:p>
            <a:pPr lvl="1"/>
            <a:r>
              <a:rPr lang="en-US" dirty="0"/>
              <a:t>Connections </a:t>
            </a:r>
            <a:r>
              <a:rPr lang="en-US" b="1" dirty="0"/>
              <a:t>from the outside or untrusted network </a:t>
            </a:r>
            <a:r>
              <a:rPr lang="en-US" dirty="0"/>
              <a:t>are </a:t>
            </a:r>
            <a:r>
              <a:rPr lang="en-US" b="1" dirty="0"/>
              <a:t>routed through an external filtering router.</a:t>
            </a:r>
          </a:p>
          <a:p>
            <a:pPr lvl="1"/>
            <a:r>
              <a:rPr lang="en-US" dirty="0"/>
              <a:t>Connections from </a:t>
            </a:r>
            <a:r>
              <a:rPr lang="en-US" b="1" dirty="0"/>
              <a:t>the outside or untrusted network </a:t>
            </a:r>
            <a:r>
              <a:rPr lang="en-US" dirty="0"/>
              <a:t>are </a:t>
            </a:r>
            <a:r>
              <a:rPr lang="en-US" b="1" dirty="0"/>
              <a:t>routed into—and then out of—a </a:t>
            </a:r>
            <a:r>
              <a:rPr lang="en-US" dirty="0"/>
              <a:t>routing firewall to the separate network segment known as the </a:t>
            </a:r>
            <a:r>
              <a:rPr lang="en-US" b="1" dirty="0"/>
              <a:t>DMZ</a:t>
            </a:r>
            <a:r>
              <a:rPr lang="en-US" dirty="0"/>
              <a:t>.</a:t>
            </a:r>
          </a:p>
          <a:p>
            <a:pPr lvl="1"/>
            <a:r>
              <a:rPr lang="en-US" dirty="0"/>
              <a:t>Connections </a:t>
            </a:r>
            <a:r>
              <a:rPr lang="en-US" b="1" dirty="0"/>
              <a:t>into the trusted internal network </a:t>
            </a:r>
            <a:r>
              <a:rPr lang="en-US" dirty="0"/>
              <a:t>are allowed only from the DMZ bastion host servers.</a:t>
            </a:r>
          </a:p>
          <a:p>
            <a:r>
              <a:rPr lang="en-US" sz="2400" dirty="0"/>
              <a:t>Expensive to implement</a:t>
            </a:r>
          </a:p>
          <a:p>
            <a:r>
              <a:rPr lang="en-US" sz="2400" dirty="0"/>
              <a:t>Complex to configure and manage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381000" y="228600"/>
            <a:ext cx="8534400" cy="49530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ltLang="en-US"/>
              <a:t>DMZ Screened Subnet</a:t>
            </a:r>
          </a:p>
        </p:txBody>
      </p:sp>
      <p:pic>
        <p:nvPicPr>
          <p:cNvPr id="96260" name="Picture 4" descr="Fig03-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38300"/>
            <a:ext cx="6653213"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4144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4"/>
          <p:cNvSpPr>
            <a:spLocks noGrp="1" noChangeArrowheads="1"/>
          </p:cNvSpPr>
          <p:nvPr>
            <p:ph type="title"/>
          </p:nvPr>
        </p:nvSpPr>
        <p:spPr/>
        <p:txBody>
          <a:bodyPr/>
          <a:lstStyle/>
          <a:p>
            <a:r>
              <a:rPr lang="en-US"/>
              <a:t>Firewall </a:t>
            </a:r>
            <a:br>
              <a:rPr lang="en-US"/>
            </a:br>
            <a:r>
              <a:rPr lang="en-US"/>
              <a:t>Design</a:t>
            </a:r>
          </a:p>
        </p:txBody>
      </p:sp>
      <p:sp>
        <p:nvSpPr>
          <p:cNvPr id="2" name="Text Placeholder 1"/>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6474069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sz="quarter" idx="10"/>
          </p:nvPr>
        </p:nvSpPr>
        <p:spPr>
          <a:xfrm>
            <a:off x="1219199" y="1752600"/>
            <a:ext cx="7599363" cy="4556760"/>
          </a:xfrm>
        </p:spPr>
        <p:txBody>
          <a:bodyPr/>
          <a:lstStyle/>
          <a:p>
            <a:r>
              <a:rPr lang="en-US" dirty="0"/>
              <a:t>Firewall designs can be as simple as having an inside network and outside network using two interfaces.</a:t>
            </a:r>
          </a:p>
          <a:p>
            <a:pPr lvl="1"/>
            <a:r>
              <a:rPr lang="en-US" dirty="0"/>
              <a:t>The inside network (or private network) is trusted. </a:t>
            </a:r>
          </a:p>
          <a:p>
            <a:pPr lvl="2"/>
            <a:r>
              <a:rPr lang="en-US" dirty="0"/>
              <a:t>The traffic from the inside is usually permitted to traverse the firewall to the outside with little or no restrictions. </a:t>
            </a:r>
          </a:p>
          <a:p>
            <a:pPr lvl="2"/>
            <a:r>
              <a:rPr lang="en-US" dirty="0"/>
              <a:t>Traffic returning from the outside that is associated with traffic originating from the inside is permitted to traverse from the untrusted interface to the trusted interface.</a:t>
            </a:r>
          </a:p>
          <a:p>
            <a:pPr lvl="1"/>
            <a:r>
              <a:rPr lang="en-US" dirty="0"/>
              <a:t>The outside network (or public network) is untrusted. </a:t>
            </a:r>
          </a:p>
          <a:p>
            <a:pPr lvl="2"/>
            <a:r>
              <a:rPr lang="en-US" dirty="0"/>
              <a:t>Traffic originating from the outside is generally blocked entirely or very selectively permitted. </a:t>
            </a:r>
          </a:p>
          <a:p>
            <a:endParaRPr lang="en-US" dirty="0"/>
          </a:p>
        </p:txBody>
      </p:sp>
      <p:sp>
        <p:nvSpPr>
          <p:cNvPr id="77826" name="Rectangle 2"/>
          <p:cNvSpPr>
            <a:spLocks noGrp="1" noChangeArrowheads="1"/>
          </p:cNvSpPr>
          <p:nvPr>
            <p:ph type="title"/>
          </p:nvPr>
        </p:nvSpPr>
        <p:spPr/>
        <p:txBody>
          <a:bodyPr/>
          <a:lstStyle/>
          <a:p>
            <a:r>
              <a:rPr lang="en-US"/>
              <a:t>Simple Firewall Design</a:t>
            </a:r>
          </a:p>
        </p:txBody>
      </p:sp>
    </p:spTree>
    <p:extLst>
      <p:ext uri="{BB962C8B-B14F-4D97-AF65-F5344CB8AC3E}">
        <p14:creationId xmlns:p14="http://schemas.microsoft.com/office/powerpoint/2010/main" val="96335753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Effect transition="in" filter="wipe(left)">
                                      <p:cBhvr>
                                        <p:cTn id="7" dur="500"/>
                                        <p:tgtEl>
                                          <p:spTgt spid="778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7827">
                                            <p:txEl>
                                              <p:pRg st="1" end="1"/>
                                            </p:txEl>
                                          </p:spTgt>
                                        </p:tgtEl>
                                        <p:attrNameLst>
                                          <p:attrName>style.visibility</p:attrName>
                                        </p:attrNameLst>
                                      </p:cBhvr>
                                      <p:to>
                                        <p:strVal val="visible"/>
                                      </p:to>
                                    </p:set>
                                    <p:animEffect transition="in" filter="wipe(left)">
                                      <p:cBhvr>
                                        <p:cTn id="12" dur="500"/>
                                        <p:tgtEl>
                                          <p:spTgt spid="77827">
                                            <p:txEl>
                                              <p:pRg st="1" end="1"/>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animEffect transition="in" filter="wipe(left)">
                                      <p:cBhvr>
                                        <p:cTn id="15" dur="500"/>
                                        <p:tgtEl>
                                          <p:spTgt spid="77827">
                                            <p:txEl>
                                              <p:pRg st="2" end="2"/>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77827">
                                            <p:txEl>
                                              <p:pRg st="3" end="3"/>
                                            </p:txEl>
                                          </p:spTgt>
                                        </p:tgtEl>
                                        <p:attrNameLst>
                                          <p:attrName>style.visibility</p:attrName>
                                        </p:attrNameLst>
                                      </p:cBhvr>
                                      <p:to>
                                        <p:strVal val="visible"/>
                                      </p:to>
                                    </p:set>
                                    <p:animEffect transition="in" filter="wipe(left)">
                                      <p:cBhvr>
                                        <p:cTn id="18" dur="500"/>
                                        <p:tgtEl>
                                          <p:spTgt spid="77827">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77827">
                                            <p:txEl>
                                              <p:pRg st="4" end="4"/>
                                            </p:txEl>
                                          </p:spTgt>
                                        </p:tgtEl>
                                        <p:attrNameLst>
                                          <p:attrName>style.visibility</p:attrName>
                                        </p:attrNameLst>
                                      </p:cBhvr>
                                      <p:to>
                                        <p:strVal val="visible"/>
                                      </p:to>
                                    </p:set>
                                    <p:animEffect transition="in" filter="wipe(left)">
                                      <p:cBhvr>
                                        <p:cTn id="23" dur="500"/>
                                        <p:tgtEl>
                                          <p:spTgt spid="77827">
                                            <p:txEl>
                                              <p:pRg st="4" end="4"/>
                                            </p:txEl>
                                          </p:spTgt>
                                        </p:tgtEl>
                                      </p:cBhvr>
                                    </p:animEffect>
                                  </p:childTnLst>
                                </p:cTn>
                              </p:par>
                              <p:par>
                                <p:cTn id="24" presetID="22" presetClass="entr" presetSubtype="8" fill="hold" nodeType="withEffect">
                                  <p:stCondLst>
                                    <p:cond delay="0"/>
                                  </p:stCondLst>
                                  <p:childTnLst>
                                    <p:set>
                                      <p:cBhvr>
                                        <p:cTn id="25" dur="1" fill="hold">
                                          <p:stCondLst>
                                            <p:cond delay="0"/>
                                          </p:stCondLst>
                                        </p:cTn>
                                        <p:tgtEl>
                                          <p:spTgt spid="77827">
                                            <p:txEl>
                                              <p:pRg st="5" end="5"/>
                                            </p:txEl>
                                          </p:spTgt>
                                        </p:tgtEl>
                                        <p:attrNameLst>
                                          <p:attrName>style.visibility</p:attrName>
                                        </p:attrNameLst>
                                      </p:cBhvr>
                                      <p:to>
                                        <p:strVal val="visible"/>
                                      </p:to>
                                    </p:set>
                                    <p:animEffect transition="in" filter="wipe(left)">
                                      <p:cBhvr>
                                        <p:cTn id="26" dur="500"/>
                                        <p:tgtEl>
                                          <p:spTgt spid="778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sz="quarter" idx="10"/>
          </p:nvPr>
        </p:nvSpPr>
        <p:spPr>
          <a:xfrm>
            <a:off x="1600199" y="1676400"/>
            <a:ext cx="7218363" cy="4632960"/>
          </a:xfrm>
        </p:spPr>
        <p:txBody>
          <a:bodyPr/>
          <a:lstStyle/>
          <a:p>
            <a:r>
              <a:rPr lang="en-US" dirty="0"/>
              <a:t>Designs involve three or more interfaces on a firewall:</a:t>
            </a:r>
          </a:p>
          <a:p>
            <a:pPr lvl="1"/>
            <a:r>
              <a:rPr lang="en-US" dirty="0"/>
              <a:t>One inside network</a:t>
            </a:r>
          </a:p>
          <a:p>
            <a:pPr lvl="2"/>
            <a:r>
              <a:rPr lang="en-US" dirty="0"/>
              <a:t>Traffic to the outside is freely permitted. </a:t>
            </a:r>
          </a:p>
          <a:p>
            <a:pPr lvl="2"/>
            <a:r>
              <a:rPr lang="en-US" dirty="0"/>
              <a:t>Traffic to the DMZ is freely permitted. </a:t>
            </a:r>
          </a:p>
          <a:p>
            <a:pPr lvl="1"/>
            <a:r>
              <a:rPr lang="en-US" dirty="0"/>
              <a:t>One outside network</a:t>
            </a:r>
          </a:p>
          <a:p>
            <a:pPr lvl="2"/>
            <a:r>
              <a:rPr lang="en-US" dirty="0"/>
              <a:t>Traffic from the outside is generally blocked entirely unless it is associated with traffic originating from the inside or the DMZ. </a:t>
            </a:r>
          </a:p>
          <a:p>
            <a:pPr lvl="1"/>
            <a:r>
              <a:rPr lang="en-US" dirty="0"/>
              <a:t>One DMZ network</a:t>
            </a:r>
          </a:p>
          <a:p>
            <a:pPr lvl="2"/>
            <a:r>
              <a:rPr lang="en-US" dirty="0"/>
              <a:t>Traffic from the outside should be very specific such as email, DNS, HTTP, or HTTPS traffic.</a:t>
            </a:r>
          </a:p>
          <a:p>
            <a:pPr lvl="2"/>
            <a:r>
              <a:rPr lang="en-US" dirty="0"/>
              <a:t>Traffic to the outside is freely permitted. </a:t>
            </a:r>
          </a:p>
          <a:p>
            <a:pPr lvl="2"/>
            <a:endParaRPr lang="en-US" dirty="0"/>
          </a:p>
        </p:txBody>
      </p:sp>
      <p:sp>
        <p:nvSpPr>
          <p:cNvPr id="78850" name="Rectangle 2"/>
          <p:cNvSpPr>
            <a:spLocks noGrp="1" noChangeArrowheads="1"/>
          </p:cNvSpPr>
          <p:nvPr>
            <p:ph type="title"/>
          </p:nvPr>
        </p:nvSpPr>
        <p:spPr/>
        <p:txBody>
          <a:bodyPr/>
          <a:lstStyle/>
          <a:p>
            <a:r>
              <a:rPr lang="en-US"/>
              <a:t>Modern Firewall Design</a:t>
            </a:r>
          </a:p>
        </p:txBody>
      </p:sp>
    </p:spTree>
    <p:extLst>
      <p:ext uri="{BB962C8B-B14F-4D97-AF65-F5344CB8AC3E}">
        <p14:creationId xmlns:p14="http://schemas.microsoft.com/office/powerpoint/2010/main" val="120227151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78851">
                                            <p:txEl>
                                              <p:pRg st="2" end="2"/>
                                            </p:txEl>
                                          </p:spTgt>
                                        </p:tgtEl>
                                        <p:attrNameLst>
                                          <p:attrName>style.visibility</p:attrName>
                                        </p:attrNameLst>
                                      </p:cBhvr>
                                      <p:to>
                                        <p:strVal val="visible"/>
                                      </p:to>
                                    </p:set>
                                    <p:animEffect transition="in" filter="wipe(left)">
                                      <p:cBhvr>
                                        <p:cTn id="15" dur="500"/>
                                        <p:tgtEl>
                                          <p:spTgt spid="78851">
                                            <p:txEl>
                                              <p:pRg st="2" end="2"/>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78851">
                                            <p:txEl>
                                              <p:pRg st="3" end="3"/>
                                            </p:txEl>
                                          </p:spTgt>
                                        </p:tgtEl>
                                        <p:attrNameLst>
                                          <p:attrName>style.visibility</p:attrName>
                                        </p:attrNameLst>
                                      </p:cBhvr>
                                      <p:to>
                                        <p:strVal val="visible"/>
                                      </p:to>
                                    </p:set>
                                    <p:animEffect transition="in" filter="wipe(left)">
                                      <p:cBhvr>
                                        <p:cTn id="18" dur="500"/>
                                        <p:tgtEl>
                                          <p:spTgt spid="78851">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78851">
                                            <p:txEl>
                                              <p:pRg st="4" end="4"/>
                                            </p:txEl>
                                          </p:spTgt>
                                        </p:tgtEl>
                                        <p:attrNameLst>
                                          <p:attrName>style.visibility</p:attrName>
                                        </p:attrNameLst>
                                      </p:cBhvr>
                                      <p:to>
                                        <p:strVal val="visible"/>
                                      </p:to>
                                    </p:set>
                                    <p:animEffect transition="in" filter="wipe(left)">
                                      <p:cBhvr>
                                        <p:cTn id="23" dur="500"/>
                                        <p:tgtEl>
                                          <p:spTgt spid="78851">
                                            <p:txEl>
                                              <p:pRg st="4" end="4"/>
                                            </p:txEl>
                                          </p:spTgt>
                                        </p:tgtEl>
                                      </p:cBhvr>
                                    </p:animEffect>
                                  </p:childTnLst>
                                </p:cTn>
                              </p:par>
                              <p:par>
                                <p:cTn id="24" presetID="22" presetClass="entr" presetSubtype="8" fill="hold" nodeType="withEffect">
                                  <p:stCondLst>
                                    <p:cond delay="0"/>
                                  </p:stCondLst>
                                  <p:childTnLst>
                                    <p:set>
                                      <p:cBhvr>
                                        <p:cTn id="25" dur="1" fill="hold">
                                          <p:stCondLst>
                                            <p:cond delay="0"/>
                                          </p:stCondLst>
                                        </p:cTn>
                                        <p:tgtEl>
                                          <p:spTgt spid="78851">
                                            <p:txEl>
                                              <p:pRg st="5" end="5"/>
                                            </p:txEl>
                                          </p:spTgt>
                                        </p:tgtEl>
                                        <p:attrNameLst>
                                          <p:attrName>style.visibility</p:attrName>
                                        </p:attrNameLst>
                                      </p:cBhvr>
                                      <p:to>
                                        <p:strVal val="visible"/>
                                      </p:to>
                                    </p:set>
                                    <p:animEffect transition="in" filter="wipe(left)">
                                      <p:cBhvr>
                                        <p:cTn id="26" dur="500"/>
                                        <p:tgtEl>
                                          <p:spTgt spid="78851">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78851">
                                            <p:txEl>
                                              <p:pRg st="6" end="6"/>
                                            </p:txEl>
                                          </p:spTgt>
                                        </p:tgtEl>
                                        <p:attrNameLst>
                                          <p:attrName>style.visibility</p:attrName>
                                        </p:attrNameLst>
                                      </p:cBhvr>
                                      <p:to>
                                        <p:strVal val="visible"/>
                                      </p:to>
                                    </p:set>
                                    <p:animEffect transition="in" filter="wipe(left)">
                                      <p:cBhvr>
                                        <p:cTn id="31" dur="500"/>
                                        <p:tgtEl>
                                          <p:spTgt spid="78851">
                                            <p:txEl>
                                              <p:pRg st="6" end="6"/>
                                            </p:txEl>
                                          </p:spTgt>
                                        </p:tgtEl>
                                      </p:cBhvr>
                                    </p:animEffect>
                                  </p:childTnLst>
                                </p:cTn>
                              </p:par>
                              <p:par>
                                <p:cTn id="32" presetID="22" presetClass="entr" presetSubtype="8" fill="hold" nodeType="withEffect">
                                  <p:stCondLst>
                                    <p:cond delay="0"/>
                                  </p:stCondLst>
                                  <p:childTnLst>
                                    <p:set>
                                      <p:cBhvr>
                                        <p:cTn id="33" dur="1" fill="hold">
                                          <p:stCondLst>
                                            <p:cond delay="0"/>
                                          </p:stCondLst>
                                        </p:cTn>
                                        <p:tgtEl>
                                          <p:spTgt spid="78851">
                                            <p:txEl>
                                              <p:pRg st="7" end="7"/>
                                            </p:txEl>
                                          </p:spTgt>
                                        </p:tgtEl>
                                        <p:attrNameLst>
                                          <p:attrName>style.visibility</p:attrName>
                                        </p:attrNameLst>
                                      </p:cBhvr>
                                      <p:to>
                                        <p:strVal val="visible"/>
                                      </p:to>
                                    </p:set>
                                    <p:animEffect transition="in" filter="wipe(left)">
                                      <p:cBhvr>
                                        <p:cTn id="34" dur="500"/>
                                        <p:tgtEl>
                                          <p:spTgt spid="78851">
                                            <p:txEl>
                                              <p:pRg st="7" end="7"/>
                                            </p:txEl>
                                          </p:spTgt>
                                        </p:tgtEl>
                                      </p:cBhvr>
                                    </p:animEffect>
                                  </p:childTnLst>
                                </p:cTn>
                              </p:par>
                              <p:par>
                                <p:cTn id="35" presetID="22" presetClass="entr" presetSubtype="8" fill="hold" nodeType="withEffect">
                                  <p:stCondLst>
                                    <p:cond delay="0"/>
                                  </p:stCondLst>
                                  <p:childTnLst>
                                    <p:set>
                                      <p:cBhvr>
                                        <p:cTn id="36" dur="1" fill="hold">
                                          <p:stCondLst>
                                            <p:cond delay="0"/>
                                          </p:stCondLst>
                                        </p:cTn>
                                        <p:tgtEl>
                                          <p:spTgt spid="78851">
                                            <p:txEl>
                                              <p:pRg st="8" end="8"/>
                                            </p:txEl>
                                          </p:spTgt>
                                        </p:tgtEl>
                                        <p:attrNameLst>
                                          <p:attrName>style.visibility</p:attrName>
                                        </p:attrNameLst>
                                      </p:cBhvr>
                                      <p:to>
                                        <p:strVal val="visible"/>
                                      </p:to>
                                    </p:set>
                                    <p:animEffect transition="in" filter="wipe(left)">
                                      <p:cBhvr>
                                        <p:cTn id="37" dur="500"/>
                                        <p:tgtEl>
                                          <p:spTgt spid="788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t>Modern Firewall Design</a:t>
            </a:r>
          </a:p>
        </p:txBody>
      </p:sp>
      <p:pic>
        <p:nvPicPr>
          <p:cNvPr id="798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79488"/>
            <a:ext cx="8686800"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00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981200"/>
            <a:ext cx="18986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00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0125" y="1847850"/>
            <a:ext cx="169227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008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8175" y="2811463"/>
            <a:ext cx="111442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008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500" y="4719638"/>
            <a:ext cx="20193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51908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70085"/>
                                        </p:tgtEl>
                                        <p:attrNameLst>
                                          <p:attrName>style.visibility</p:attrName>
                                        </p:attrNameLst>
                                      </p:cBhvr>
                                      <p:to>
                                        <p:strVal val="visible"/>
                                      </p:to>
                                    </p:set>
                                    <p:animEffect transition="in" filter="fade">
                                      <p:cBhvr>
                                        <p:cTn id="7" dur="500"/>
                                        <p:tgtEl>
                                          <p:spTgt spid="10700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70086"/>
                                        </p:tgtEl>
                                        <p:attrNameLst>
                                          <p:attrName>style.visibility</p:attrName>
                                        </p:attrNameLst>
                                      </p:cBhvr>
                                      <p:to>
                                        <p:strVal val="visible"/>
                                      </p:to>
                                    </p:set>
                                    <p:animEffect transition="in" filter="fade">
                                      <p:cBhvr>
                                        <p:cTn id="12" dur="500"/>
                                        <p:tgtEl>
                                          <p:spTgt spid="10700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070087"/>
                                        </p:tgtEl>
                                        <p:attrNameLst>
                                          <p:attrName>style.visibility</p:attrName>
                                        </p:attrNameLst>
                                      </p:cBhvr>
                                      <p:to>
                                        <p:strVal val="visible"/>
                                      </p:to>
                                    </p:set>
                                    <p:animEffect transition="in" filter="fade">
                                      <p:cBhvr>
                                        <p:cTn id="17" dur="500"/>
                                        <p:tgtEl>
                                          <p:spTgt spid="107008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070088"/>
                                        </p:tgtEl>
                                        <p:attrNameLst>
                                          <p:attrName>style.visibility</p:attrName>
                                        </p:attrNameLst>
                                      </p:cBhvr>
                                      <p:to>
                                        <p:strVal val="visible"/>
                                      </p:to>
                                    </p:set>
                                    <p:animEffect transition="in" filter="fade">
                                      <p:cBhvr>
                                        <p:cTn id="22" dur="500"/>
                                        <p:tgtEl>
                                          <p:spTgt spid="1070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z="3600"/>
              <a:t>Selecting the Right Firewall</a:t>
            </a:r>
          </a:p>
        </p:txBody>
      </p:sp>
      <p:sp>
        <p:nvSpPr>
          <p:cNvPr id="103427" name="Rectangle 3"/>
          <p:cNvSpPr>
            <a:spLocks noGrp="1" noChangeArrowheads="1"/>
          </p:cNvSpPr>
          <p:nvPr>
            <p:ph idx="1"/>
          </p:nvPr>
        </p:nvSpPr>
        <p:spPr>
          <a:xfrm>
            <a:off x="1752600" y="1676400"/>
            <a:ext cx="6858000" cy="4876800"/>
          </a:xfrm>
        </p:spPr>
        <p:txBody>
          <a:bodyPr>
            <a:normAutofit lnSpcReduction="10000"/>
          </a:bodyPr>
          <a:lstStyle/>
          <a:p>
            <a:pPr>
              <a:spcBef>
                <a:spcPct val="60000"/>
              </a:spcBef>
            </a:pPr>
            <a:r>
              <a:rPr lang="en-US" sz="2800" dirty="0"/>
              <a:t>What firewall offers right balance between protection and cost for needs of organization?</a:t>
            </a:r>
          </a:p>
          <a:p>
            <a:pPr>
              <a:spcBef>
                <a:spcPct val="60000"/>
              </a:spcBef>
            </a:pPr>
            <a:r>
              <a:rPr lang="en-US" sz="2800" dirty="0"/>
              <a:t>What features are included in base price and which are not?</a:t>
            </a:r>
          </a:p>
          <a:p>
            <a:pPr>
              <a:spcBef>
                <a:spcPct val="60000"/>
              </a:spcBef>
            </a:pPr>
            <a:r>
              <a:rPr lang="en-US" sz="2800" dirty="0"/>
              <a:t>Ease of setup and configuration? How accessible are staff technicians who can configure the firewall?</a:t>
            </a:r>
          </a:p>
          <a:p>
            <a:pPr>
              <a:spcBef>
                <a:spcPct val="60000"/>
              </a:spcBef>
            </a:pPr>
            <a:r>
              <a:rPr lang="en-US" sz="2800" dirty="0"/>
              <a:t>Can firewall adapt to organization’s growing network?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2" descr="File:Firewall.png">
            <a:hlinkClick r:id="" invalidUrl="file://localhost%5C%5Cupload.wikimedia.org%5Cwikipedia%5Ccommons%5C5%5C5b%5CFirewall.png"/>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133600"/>
            <a:ext cx="6466114"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420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z="3600"/>
              <a:t>Selecting the Right Firewall</a:t>
            </a:r>
          </a:p>
        </p:txBody>
      </p:sp>
      <p:sp>
        <p:nvSpPr>
          <p:cNvPr id="104451" name="Rectangle 3"/>
          <p:cNvSpPr>
            <a:spLocks noGrp="1" noChangeArrowheads="1"/>
          </p:cNvSpPr>
          <p:nvPr>
            <p:ph idx="1"/>
          </p:nvPr>
        </p:nvSpPr>
        <p:spPr/>
        <p:txBody>
          <a:bodyPr/>
          <a:lstStyle/>
          <a:p>
            <a:r>
              <a:rPr lang="en-US"/>
              <a:t>Most important factor</a:t>
            </a:r>
          </a:p>
          <a:p>
            <a:pPr lvl="1"/>
            <a:r>
              <a:rPr lang="en-US"/>
              <a:t>Extent to which the firewall design provides the required protection</a:t>
            </a:r>
          </a:p>
          <a:p>
            <a:r>
              <a:rPr lang="en-US"/>
              <a:t>Second most important factor</a:t>
            </a:r>
          </a:p>
          <a:p>
            <a:pPr lvl="1"/>
            <a:r>
              <a:rPr lang="en-US"/>
              <a:t>Cost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676400" y="96838"/>
            <a:ext cx="6705600" cy="1412875"/>
          </a:xfrm>
        </p:spPr>
        <p:txBody>
          <a:bodyPr/>
          <a:lstStyle/>
          <a:p>
            <a:r>
              <a:rPr lang="en-US" sz="3600" dirty="0"/>
              <a:t>Configuring and Managing Firewalls</a:t>
            </a:r>
          </a:p>
        </p:txBody>
      </p:sp>
      <p:sp>
        <p:nvSpPr>
          <p:cNvPr id="105475" name="Rectangle 3"/>
          <p:cNvSpPr>
            <a:spLocks noGrp="1" noChangeArrowheads="1"/>
          </p:cNvSpPr>
          <p:nvPr>
            <p:ph idx="1"/>
          </p:nvPr>
        </p:nvSpPr>
        <p:spPr>
          <a:xfrm>
            <a:off x="1219200" y="1676400"/>
            <a:ext cx="7391400" cy="4876800"/>
          </a:xfrm>
        </p:spPr>
        <p:txBody>
          <a:bodyPr>
            <a:normAutofit fontScale="92500"/>
          </a:bodyPr>
          <a:lstStyle/>
          <a:p>
            <a:pPr>
              <a:spcBef>
                <a:spcPct val="100000"/>
              </a:spcBef>
            </a:pPr>
            <a:r>
              <a:rPr lang="en-US" sz="2800" dirty="0"/>
              <a:t>Each firewall device must have own set of configuration rules regulating its actions</a:t>
            </a:r>
          </a:p>
          <a:p>
            <a:pPr>
              <a:spcBef>
                <a:spcPct val="100000"/>
              </a:spcBef>
            </a:pPr>
            <a:r>
              <a:rPr lang="en-US" sz="2800" dirty="0"/>
              <a:t>Firewall policy configuration is usually complex and difficult</a:t>
            </a:r>
          </a:p>
          <a:p>
            <a:pPr>
              <a:spcBef>
                <a:spcPct val="100000"/>
              </a:spcBef>
            </a:pPr>
            <a:r>
              <a:rPr lang="en-US" sz="2800" dirty="0"/>
              <a:t>Configuring firewall policies both an art and a science </a:t>
            </a:r>
          </a:p>
          <a:p>
            <a:pPr>
              <a:spcBef>
                <a:spcPct val="100000"/>
              </a:spcBef>
            </a:pPr>
            <a:r>
              <a:rPr lang="en-US" sz="2800" dirty="0"/>
              <a:t>When security rules conflict with the performance of business, security often loses</a:t>
            </a:r>
          </a:p>
          <a:p>
            <a:endParaRPr 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spect="1" noChangeArrowheads="1"/>
          </p:cNvSpPr>
          <p:nvPr>
            <p:ph type="title"/>
          </p:nvPr>
        </p:nvSpPr>
        <p:spPr/>
        <p:txBody>
          <a:bodyPr/>
          <a:lstStyle/>
          <a:p>
            <a:r>
              <a:rPr lang="en-US" altLang="en-US"/>
              <a:t>Firewall Best Practices</a:t>
            </a:r>
          </a:p>
        </p:txBody>
      </p:sp>
      <p:sp>
        <p:nvSpPr>
          <p:cNvPr id="58371" name="Content Placeholder 5"/>
          <p:cNvSpPr>
            <a:spLocks noGrp="1"/>
          </p:cNvSpPr>
          <p:nvPr>
            <p:ph idx="1"/>
          </p:nvPr>
        </p:nvSpPr>
        <p:spPr>
          <a:xfrm>
            <a:off x="455613" y="1524000"/>
            <a:ext cx="8224837" cy="4419600"/>
          </a:xfrm>
        </p:spPr>
        <p:txBody>
          <a:bodyPr>
            <a:normAutofit lnSpcReduction="10000"/>
          </a:bodyPr>
          <a:lstStyle/>
          <a:p>
            <a:pPr>
              <a:lnSpc>
                <a:spcPct val="90000"/>
              </a:lnSpc>
            </a:pPr>
            <a:r>
              <a:rPr lang="en-US" altLang="en-US" sz="2400"/>
              <a:t>Position firewalls at security boundaries.</a:t>
            </a:r>
          </a:p>
          <a:p>
            <a:pPr>
              <a:lnSpc>
                <a:spcPct val="90000"/>
              </a:lnSpc>
            </a:pPr>
            <a:r>
              <a:rPr lang="en-US" altLang="en-US" sz="2400"/>
              <a:t>Firewalls are the primary security device. It is unwise to rely exclusively on a firewall for security.</a:t>
            </a:r>
          </a:p>
          <a:p>
            <a:pPr>
              <a:lnSpc>
                <a:spcPct val="90000"/>
              </a:lnSpc>
            </a:pPr>
            <a:r>
              <a:rPr lang="en-US" altLang="en-US" sz="2400"/>
              <a:t>Deny all traffic by default. Permit only services that are needed.</a:t>
            </a:r>
          </a:p>
          <a:p>
            <a:pPr>
              <a:lnSpc>
                <a:spcPct val="90000"/>
              </a:lnSpc>
            </a:pPr>
            <a:r>
              <a:rPr lang="en-US" altLang="en-US" sz="2400"/>
              <a:t>Ensure that physical access to the firewall is controlled.</a:t>
            </a:r>
          </a:p>
          <a:p>
            <a:pPr>
              <a:lnSpc>
                <a:spcPct val="90000"/>
              </a:lnSpc>
            </a:pPr>
            <a:r>
              <a:rPr lang="en-US" altLang="en-US" sz="2400"/>
              <a:t>Regularly monitor firewall logs.</a:t>
            </a:r>
          </a:p>
          <a:p>
            <a:pPr>
              <a:lnSpc>
                <a:spcPct val="90000"/>
              </a:lnSpc>
            </a:pPr>
            <a:r>
              <a:rPr lang="en-US" altLang="en-US" sz="2400"/>
              <a:t>Practice change management for firewall configuration changes.</a:t>
            </a:r>
          </a:p>
          <a:p>
            <a:pPr>
              <a:lnSpc>
                <a:spcPct val="90000"/>
              </a:lnSpc>
            </a:pPr>
            <a:r>
              <a:rPr lang="en-US" altLang="en-US" sz="2400"/>
              <a:t>Remember that firewalls primarily protect from technical attacks originating from the outside.</a:t>
            </a:r>
          </a:p>
          <a:p>
            <a:endParaRPr lang="en-US" altLang="en-US"/>
          </a:p>
        </p:txBody>
      </p:sp>
    </p:spTree>
    <p:extLst>
      <p:ext uri="{BB962C8B-B14F-4D97-AF65-F5344CB8AC3E}">
        <p14:creationId xmlns:p14="http://schemas.microsoft.com/office/powerpoint/2010/main" val="7206324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8"/>
          <p:cNvSpPr>
            <a:spLocks noGrp="1" noChangeAspect="1" noChangeArrowheads="1"/>
          </p:cNvSpPr>
          <p:nvPr>
            <p:ph type="title"/>
          </p:nvPr>
        </p:nvSpPr>
        <p:spPr/>
        <p:txBody>
          <a:bodyPr/>
          <a:lstStyle/>
          <a:p>
            <a:r>
              <a:rPr lang="en-US" altLang="en-US"/>
              <a:t>Design Example</a:t>
            </a:r>
          </a:p>
        </p:txBody>
      </p:sp>
      <p:grpSp>
        <p:nvGrpSpPr>
          <p:cNvPr id="59395" name="Group 364"/>
          <p:cNvGrpSpPr>
            <a:grpSpLocks/>
          </p:cNvGrpSpPr>
          <p:nvPr/>
        </p:nvGrpSpPr>
        <p:grpSpPr bwMode="auto">
          <a:xfrm>
            <a:off x="1295400" y="1295400"/>
            <a:ext cx="6553200" cy="5029200"/>
            <a:chOff x="457200" y="76200"/>
            <a:chExt cx="8534400" cy="6477000"/>
          </a:xfrm>
        </p:grpSpPr>
        <p:sp>
          <p:nvSpPr>
            <p:cNvPr id="59396" name="Line 17"/>
            <p:cNvSpPr>
              <a:spLocks noChangeShapeType="1"/>
            </p:cNvSpPr>
            <p:nvPr/>
          </p:nvSpPr>
          <p:spPr bwMode="auto">
            <a:xfrm flipV="1">
              <a:off x="4413250" y="1981200"/>
              <a:ext cx="0" cy="11430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59397" name="Picture 337" descr="File Server_Updated20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8450" y="2667000"/>
              <a:ext cx="6159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Line 17"/>
            <p:cNvSpPr>
              <a:spLocks noChangeShapeType="1"/>
            </p:cNvSpPr>
            <p:nvPr/>
          </p:nvSpPr>
          <p:spPr bwMode="auto">
            <a:xfrm flipV="1">
              <a:off x="4565650" y="2133600"/>
              <a:ext cx="0" cy="11430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59399" name="Picture 337" descr="File Server_Updated20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0850" y="2819400"/>
              <a:ext cx="6159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0" name="Line 17"/>
            <p:cNvSpPr>
              <a:spLocks noChangeShapeType="1"/>
            </p:cNvSpPr>
            <p:nvPr/>
          </p:nvSpPr>
          <p:spPr bwMode="auto">
            <a:xfrm flipV="1">
              <a:off x="4718050" y="2286000"/>
              <a:ext cx="0" cy="11430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59401" name="Picture 337" descr="File Server_Updated20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3250" y="2971800"/>
              <a:ext cx="6159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2" name="Line 344"/>
            <p:cNvSpPr>
              <a:spLocks noChangeShapeType="1"/>
            </p:cNvSpPr>
            <p:nvPr/>
          </p:nvSpPr>
          <p:spPr bwMode="auto">
            <a:xfrm>
              <a:off x="2743200" y="4114800"/>
              <a:ext cx="1371600" cy="4572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2" name="Line 356"/>
            <p:cNvSpPr>
              <a:spLocks noChangeShapeType="1"/>
            </p:cNvSpPr>
            <p:nvPr/>
          </p:nvSpPr>
          <p:spPr bwMode="auto">
            <a:xfrm>
              <a:off x="4877391" y="2132975"/>
              <a:ext cx="1447209" cy="382324"/>
            </a:xfrm>
            <a:prstGeom prst="line">
              <a:avLst/>
            </a:prstGeom>
            <a:noFill/>
            <a:ln w="50800">
              <a:solidFill>
                <a:schemeClr val="bg1">
                  <a:lumMod val="75000"/>
                </a:schemeClr>
              </a:solidFill>
              <a:prstDash val="dash"/>
              <a:round/>
              <a:headEnd type="none" w="sm" len="sm"/>
              <a:tailEnd type="none" w="sm" len="sm"/>
            </a:ln>
          </p:spPr>
          <p:txBody>
            <a:bodyPr wrap="none" anchor="ctr"/>
            <a:lstStyle/>
            <a:p>
              <a:pPr>
                <a:lnSpc>
                  <a:spcPct val="90000"/>
                </a:lnSpc>
                <a:defRPr/>
              </a:pPr>
              <a:endParaRPr lang="en-US" sz="1800">
                <a:latin typeface="Arial" charset="0"/>
              </a:endParaRPr>
            </a:p>
          </p:txBody>
        </p:sp>
        <p:sp>
          <p:nvSpPr>
            <p:cNvPr id="3083" name="Line 348"/>
            <p:cNvSpPr>
              <a:spLocks noChangeShapeType="1"/>
            </p:cNvSpPr>
            <p:nvPr/>
          </p:nvSpPr>
          <p:spPr bwMode="auto">
            <a:xfrm flipV="1">
              <a:off x="2820287" y="2210666"/>
              <a:ext cx="1217723" cy="304632"/>
            </a:xfrm>
            <a:prstGeom prst="line">
              <a:avLst/>
            </a:prstGeom>
            <a:noFill/>
            <a:ln w="50800">
              <a:solidFill>
                <a:schemeClr val="bg1">
                  <a:lumMod val="75000"/>
                </a:schemeClr>
              </a:solidFill>
              <a:prstDash val="dash"/>
              <a:round/>
              <a:headEnd type="none" w="sm" len="sm"/>
              <a:tailEnd type="none" w="sm" len="sm"/>
            </a:ln>
          </p:spPr>
          <p:txBody>
            <a:bodyPr wrap="none" anchor="ctr"/>
            <a:lstStyle/>
            <a:p>
              <a:pPr>
                <a:lnSpc>
                  <a:spcPct val="90000"/>
                </a:lnSpc>
                <a:defRPr/>
              </a:pPr>
              <a:endParaRPr lang="en-US" sz="1800">
                <a:latin typeface="Arial" charset="0"/>
              </a:endParaRPr>
            </a:p>
          </p:txBody>
        </p:sp>
        <p:sp>
          <p:nvSpPr>
            <p:cNvPr id="59405" name="Line 336"/>
            <p:cNvSpPr>
              <a:spLocks noChangeShapeType="1"/>
            </p:cNvSpPr>
            <p:nvPr/>
          </p:nvSpPr>
          <p:spPr bwMode="auto">
            <a:xfrm flipV="1">
              <a:off x="4572000" y="4495800"/>
              <a:ext cx="0" cy="16002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9406" name="Line 17"/>
            <p:cNvSpPr>
              <a:spLocks noChangeShapeType="1"/>
            </p:cNvSpPr>
            <p:nvPr/>
          </p:nvSpPr>
          <p:spPr bwMode="auto">
            <a:xfrm flipV="1">
              <a:off x="2514600" y="2514600"/>
              <a:ext cx="0" cy="29718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9407" name="Line 19"/>
            <p:cNvSpPr>
              <a:spLocks noChangeShapeType="1"/>
            </p:cNvSpPr>
            <p:nvPr/>
          </p:nvSpPr>
          <p:spPr bwMode="auto">
            <a:xfrm flipV="1">
              <a:off x="6581775" y="2438400"/>
              <a:ext cx="0" cy="2971800"/>
            </a:xfrm>
            <a:prstGeom prst="line">
              <a:avLst/>
            </a:prstGeom>
            <a:noFill/>
            <a:ln w="50800">
              <a:solidFill>
                <a:srgbClr val="A5002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9408" name="Freeform 9"/>
            <p:cNvSpPr>
              <a:spLocks/>
            </p:cNvSpPr>
            <p:nvPr/>
          </p:nvSpPr>
          <p:spPr bwMode="auto">
            <a:xfrm rot="18918984" flipV="1">
              <a:off x="2301875" y="1449388"/>
              <a:ext cx="2624138" cy="106362"/>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50800" cap="rnd">
              <a:solidFill>
                <a:srgbClr val="B92B3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09" name="Freeform 10"/>
            <p:cNvSpPr>
              <a:spLocks/>
            </p:cNvSpPr>
            <p:nvPr/>
          </p:nvSpPr>
          <p:spPr bwMode="auto">
            <a:xfrm rot="2681016" flipH="1" flipV="1">
              <a:off x="4191000" y="1524000"/>
              <a:ext cx="2624138" cy="106363"/>
            </a:xfrm>
            <a:custGeom>
              <a:avLst/>
              <a:gdLst>
                <a:gd name="T0" fmla="*/ 0 w 2017"/>
                <a:gd name="T1" fmla="*/ 0 h 97"/>
                <a:gd name="T2" fmla="*/ 2147483647 w 2017"/>
                <a:gd name="T3" fmla="*/ 0 h 97"/>
                <a:gd name="T4" fmla="*/ 2147483647 w 2017"/>
                <a:gd name="T5" fmla="*/ 2147483647 h 97"/>
                <a:gd name="T6" fmla="*/ 2147483647 w 2017"/>
                <a:gd name="T7" fmla="*/ 2147483647 h 97"/>
                <a:gd name="T8" fmla="*/ 0 60000 65536"/>
                <a:gd name="T9" fmla="*/ 0 60000 65536"/>
                <a:gd name="T10" fmla="*/ 0 60000 65536"/>
                <a:gd name="T11" fmla="*/ 0 60000 65536"/>
                <a:gd name="T12" fmla="*/ 0 w 2017"/>
                <a:gd name="T13" fmla="*/ 0 h 97"/>
                <a:gd name="T14" fmla="*/ 2017 w 2017"/>
                <a:gd name="T15" fmla="*/ 97 h 97"/>
              </a:gdLst>
              <a:ahLst/>
              <a:cxnLst>
                <a:cxn ang="T8">
                  <a:pos x="T0" y="T1"/>
                </a:cxn>
                <a:cxn ang="T9">
                  <a:pos x="T2" y="T3"/>
                </a:cxn>
                <a:cxn ang="T10">
                  <a:pos x="T4" y="T5"/>
                </a:cxn>
                <a:cxn ang="T11">
                  <a:pos x="T6" y="T7"/>
                </a:cxn>
              </a:cxnLst>
              <a:rect l="T12" t="T13" r="T14" b="T15"/>
              <a:pathLst>
                <a:path w="2017" h="97">
                  <a:moveTo>
                    <a:pt x="0" y="0"/>
                  </a:moveTo>
                  <a:lnTo>
                    <a:pt x="1008" y="0"/>
                  </a:lnTo>
                  <a:lnTo>
                    <a:pt x="912" y="96"/>
                  </a:lnTo>
                  <a:lnTo>
                    <a:pt x="2016" y="96"/>
                  </a:lnTo>
                </a:path>
              </a:pathLst>
            </a:custGeom>
            <a:noFill/>
            <a:ln w="50800" cap="rnd">
              <a:solidFill>
                <a:srgbClr val="B92B3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pic>
          <p:nvPicPr>
            <p:cNvPr id="59410" name="Picture 4"/>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7975" y="457200"/>
              <a:ext cx="9064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1"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7400" y="36576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2" name="Picture 14"/>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24575" y="5029200"/>
              <a:ext cx="788988"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13" name="Group 20"/>
            <p:cNvGrpSpPr>
              <a:grpSpLocks/>
            </p:cNvGrpSpPr>
            <p:nvPr/>
          </p:nvGrpSpPr>
          <p:grpSpPr bwMode="auto">
            <a:xfrm>
              <a:off x="2362200" y="2133600"/>
              <a:ext cx="806450" cy="679450"/>
              <a:chOff x="1834" y="1600"/>
              <a:chExt cx="508" cy="428"/>
            </a:xfrm>
          </p:grpSpPr>
          <p:sp>
            <p:nvSpPr>
              <p:cNvPr id="59603" name="Freeform 21"/>
              <p:cNvSpPr>
                <a:spLocks/>
              </p:cNvSpPr>
              <p:nvPr/>
            </p:nvSpPr>
            <p:spPr bwMode="auto">
              <a:xfrm>
                <a:off x="1836" y="1853"/>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5"/>
                    </a:lnTo>
                    <a:lnTo>
                      <a:pt x="16115" y="3056"/>
                    </a:lnTo>
                    <a:lnTo>
                      <a:pt x="16064" y="3194"/>
                    </a:lnTo>
                    <a:lnTo>
                      <a:pt x="15993" y="3331"/>
                    </a:lnTo>
                    <a:lnTo>
                      <a:pt x="15902" y="3464"/>
                    </a:lnTo>
                    <a:lnTo>
                      <a:pt x="15794" y="3597"/>
                    </a:lnTo>
                    <a:lnTo>
                      <a:pt x="15667" y="3725"/>
                    </a:lnTo>
                    <a:lnTo>
                      <a:pt x="15521" y="3851"/>
                    </a:lnTo>
                    <a:lnTo>
                      <a:pt x="15360" y="3974"/>
                    </a:lnTo>
                    <a:lnTo>
                      <a:pt x="15181" y="4093"/>
                    </a:lnTo>
                    <a:lnTo>
                      <a:pt x="14987" y="4210"/>
                    </a:lnTo>
                    <a:lnTo>
                      <a:pt x="14776" y="4322"/>
                    </a:lnTo>
                    <a:lnTo>
                      <a:pt x="14551" y="4431"/>
                    </a:lnTo>
                    <a:lnTo>
                      <a:pt x="14311" y="4536"/>
                    </a:lnTo>
                    <a:lnTo>
                      <a:pt x="14057" y="4636"/>
                    </a:lnTo>
                    <a:lnTo>
                      <a:pt x="13790" y="4733"/>
                    </a:lnTo>
                    <a:lnTo>
                      <a:pt x="13509" y="4824"/>
                    </a:lnTo>
                    <a:lnTo>
                      <a:pt x="13216" y="4911"/>
                    </a:lnTo>
                    <a:lnTo>
                      <a:pt x="12910" y="4994"/>
                    </a:lnTo>
                    <a:lnTo>
                      <a:pt x="12594" y="5071"/>
                    </a:lnTo>
                    <a:lnTo>
                      <a:pt x="12266" y="5143"/>
                    </a:lnTo>
                    <a:lnTo>
                      <a:pt x="11928" y="5210"/>
                    </a:lnTo>
                    <a:lnTo>
                      <a:pt x="11579" y="5271"/>
                    </a:lnTo>
                    <a:lnTo>
                      <a:pt x="11222" y="5327"/>
                    </a:lnTo>
                    <a:lnTo>
                      <a:pt x="10855" y="5376"/>
                    </a:lnTo>
                    <a:lnTo>
                      <a:pt x="10480" y="5420"/>
                    </a:lnTo>
                    <a:lnTo>
                      <a:pt x="10096" y="5457"/>
                    </a:lnTo>
                    <a:lnTo>
                      <a:pt x="9706" y="5488"/>
                    </a:lnTo>
                    <a:lnTo>
                      <a:pt x="9307" y="5512"/>
                    </a:lnTo>
                    <a:lnTo>
                      <a:pt x="8904" y="5530"/>
                    </a:lnTo>
                    <a:lnTo>
                      <a:pt x="8494" y="5541"/>
                    </a:lnTo>
                    <a:lnTo>
                      <a:pt x="8078" y="5544"/>
                    </a:lnTo>
                    <a:lnTo>
                      <a:pt x="7662" y="5541"/>
                    </a:lnTo>
                    <a:lnTo>
                      <a:pt x="7252" y="5530"/>
                    </a:lnTo>
                    <a:lnTo>
                      <a:pt x="6849" y="5512"/>
                    </a:lnTo>
                    <a:lnTo>
                      <a:pt x="6450" y="5488"/>
                    </a:lnTo>
                    <a:lnTo>
                      <a:pt x="6060" y="5457"/>
                    </a:lnTo>
                    <a:lnTo>
                      <a:pt x="5676" y="5420"/>
                    </a:lnTo>
                    <a:lnTo>
                      <a:pt x="5301" y="5376"/>
                    </a:lnTo>
                    <a:lnTo>
                      <a:pt x="4934" y="5327"/>
                    </a:lnTo>
                    <a:lnTo>
                      <a:pt x="4577" y="5271"/>
                    </a:lnTo>
                    <a:lnTo>
                      <a:pt x="4228" y="5210"/>
                    </a:lnTo>
                    <a:lnTo>
                      <a:pt x="3890" y="5143"/>
                    </a:lnTo>
                    <a:lnTo>
                      <a:pt x="3562" y="5071"/>
                    </a:lnTo>
                    <a:lnTo>
                      <a:pt x="3245" y="4994"/>
                    </a:lnTo>
                    <a:lnTo>
                      <a:pt x="2940" y="4911"/>
                    </a:lnTo>
                    <a:lnTo>
                      <a:pt x="2647" y="4824"/>
                    </a:lnTo>
                    <a:lnTo>
                      <a:pt x="2366" y="4733"/>
                    </a:lnTo>
                    <a:lnTo>
                      <a:pt x="2099" y="4636"/>
                    </a:lnTo>
                    <a:lnTo>
                      <a:pt x="1845" y="4536"/>
                    </a:lnTo>
                    <a:lnTo>
                      <a:pt x="1605" y="4431"/>
                    </a:lnTo>
                    <a:lnTo>
                      <a:pt x="1380" y="4322"/>
                    </a:lnTo>
                    <a:lnTo>
                      <a:pt x="1169" y="4210"/>
                    </a:lnTo>
                    <a:lnTo>
                      <a:pt x="975" y="4093"/>
                    </a:lnTo>
                    <a:lnTo>
                      <a:pt x="796" y="3974"/>
                    </a:lnTo>
                    <a:lnTo>
                      <a:pt x="635" y="3851"/>
                    </a:lnTo>
                    <a:lnTo>
                      <a:pt x="489" y="3725"/>
                    </a:lnTo>
                    <a:lnTo>
                      <a:pt x="362" y="3597"/>
                    </a:lnTo>
                    <a:lnTo>
                      <a:pt x="254" y="3464"/>
                    </a:lnTo>
                    <a:lnTo>
                      <a:pt x="163" y="3331"/>
                    </a:lnTo>
                    <a:lnTo>
                      <a:pt x="92" y="3194"/>
                    </a:lnTo>
                    <a:lnTo>
                      <a:pt x="41" y="3056"/>
                    </a:lnTo>
                    <a:lnTo>
                      <a:pt x="10" y="2915"/>
                    </a:lnTo>
                    <a:lnTo>
                      <a:pt x="0" y="2772"/>
                    </a:lnTo>
                    <a:lnTo>
                      <a:pt x="10" y="2630"/>
                    </a:lnTo>
                    <a:lnTo>
                      <a:pt x="41" y="2489"/>
                    </a:lnTo>
                    <a:lnTo>
                      <a:pt x="92" y="2350"/>
                    </a:lnTo>
                    <a:lnTo>
                      <a:pt x="163" y="2214"/>
                    </a:lnTo>
                    <a:lnTo>
                      <a:pt x="254" y="2080"/>
                    </a:lnTo>
                    <a:lnTo>
                      <a:pt x="362" y="1949"/>
                    </a:lnTo>
                    <a:lnTo>
                      <a:pt x="489" y="1819"/>
                    </a:lnTo>
                    <a:lnTo>
                      <a:pt x="635" y="1694"/>
                    </a:lnTo>
                    <a:lnTo>
                      <a:pt x="796" y="1571"/>
                    </a:lnTo>
                    <a:lnTo>
                      <a:pt x="975" y="1451"/>
                    </a:lnTo>
                    <a:lnTo>
                      <a:pt x="1169" y="1335"/>
                    </a:lnTo>
                    <a:lnTo>
                      <a:pt x="1380" y="1223"/>
                    </a:lnTo>
                    <a:lnTo>
                      <a:pt x="1605" y="1114"/>
                    </a:lnTo>
                    <a:lnTo>
                      <a:pt x="1845" y="1010"/>
                    </a:lnTo>
                    <a:lnTo>
                      <a:pt x="2099" y="909"/>
                    </a:lnTo>
                    <a:lnTo>
                      <a:pt x="2366" y="813"/>
                    </a:lnTo>
                    <a:lnTo>
                      <a:pt x="2647" y="720"/>
                    </a:lnTo>
                    <a:lnTo>
                      <a:pt x="2940" y="633"/>
                    </a:lnTo>
                    <a:lnTo>
                      <a:pt x="3245" y="551"/>
                    </a:lnTo>
                    <a:lnTo>
                      <a:pt x="3562" y="473"/>
                    </a:lnTo>
                    <a:lnTo>
                      <a:pt x="3890" y="402"/>
                    </a:lnTo>
                    <a:lnTo>
                      <a:pt x="4228" y="335"/>
                    </a:lnTo>
                    <a:lnTo>
                      <a:pt x="4577" y="274"/>
                    </a:lnTo>
                    <a:lnTo>
                      <a:pt x="4934" y="219"/>
                    </a:lnTo>
                    <a:lnTo>
                      <a:pt x="5301" y="169"/>
                    </a:lnTo>
                    <a:lnTo>
                      <a:pt x="5676" y="125"/>
                    </a:lnTo>
                    <a:lnTo>
                      <a:pt x="6060" y="87"/>
                    </a:lnTo>
                    <a:lnTo>
                      <a:pt x="6450" y="56"/>
                    </a:lnTo>
                    <a:lnTo>
                      <a:pt x="6849" y="32"/>
                    </a:lnTo>
                    <a:lnTo>
                      <a:pt x="7252" y="15"/>
                    </a:lnTo>
                    <a:lnTo>
                      <a:pt x="7662" y="3"/>
                    </a:lnTo>
                    <a:lnTo>
                      <a:pt x="8078" y="0"/>
                    </a:lnTo>
                    <a:lnTo>
                      <a:pt x="8494" y="3"/>
                    </a:lnTo>
                    <a:lnTo>
                      <a:pt x="8904" y="15"/>
                    </a:lnTo>
                    <a:lnTo>
                      <a:pt x="9307" y="32"/>
                    </a:lnTo>
                    <a:lnTo>
                      <a:pt x="9706" y="56"/>
                    </a:lnTo>
                    <a:lnTo>
                      <a:pt x="10096" y="87"/>
                    </a:lnTo>
                    <a:lnTo>
                      <a:pt x="10480" y="125"/>
                    </a:lnTo>
                    <a:lnTo>
                      <a:pt x="10855" y="169"/>
                    </a:lnTo>
                    <a:lnTo>
                      <a:pt x="11222" y="219"/>
                    </a:lnTo>
                    <a:lnTo>
                      <a:pt x="11579" y="274"/>
                    </a:lnTo>
                    <a:lnTo>
                      <a:pt x="11928" y="335"/>
                    </a:lnTo>
                    <a:lnTo>
                      <a:pt x="12266" y="402"/>
                    </a:lnTo>
                    <a:lnTo>
                      <a:pt x="12594" y="473"/>
                    </a:lnTo>
                    <a:lnTo>
                      <a:pt x="12910" y="551"/>
                    </a:lnTo>
                    <a:lnTo>
                      <a:pt x="13216" y="633"/>
                    </a:lnTo>
                    <a:lnTo>
                      <a:pt x="13509" y="720"/>
                    </a:lnTo>
                    <a:lnTo>
                      <a:pt x="13790" y="813"/>
                    </a:lnTo>
                    <a:lnTo>
                      <a:pt x="14057" y="909"/>
                    </a:lnTo>
                    <a:lnTo>
                      <a:pt x="14311" y="1010"/>
                    </a:lnTo>
                    <a:lnTo>
                      <a:pt x="14551" y="1114"/>
                    </a:lnTo>
                    <a:lnTo>
                      <a:pt x="14776" y="1223"/>
                    </a:lnTo>
                    <a:lnTo>
                      <a:pt x="14987" y="1335"/>
                    </a:lnTo>
                    <a:lnTo>
                      <a:pt x="15181" y="1451"/>
                    </a:lnTo>
                    <a:lnTo>
                      <a:pt x="15360" y="1571"/>
                    </a:lnTo>
                    <a:lnTo>
                      <a:pt x="15521" y="1694"/>
                    </a:lnTo>
                    <a:lnTo>
                      <a:pt x="15667" y="1819"/>
                    </a:lnTo>
                    <a:lnTo>
                      <a:pt x="15794" y="1949"/>
                    </a:lnTo>
                    <a:lnTo>
                      <a:pt x="15902" y="2080"/>
                    </a:lnTo>
                    <a:lnTo>
                      <a:pt x="15993" y="2214"/>
                    </a:lnTo>
                    <a:lnTo>
                      <a:pt x="16064" y="2350"/>
                    </a:lnTo>
                    <a:lnTo>
                      <a:pt x="16115" y="2489"/>
                    </a:lnTo>
                    <a:lnTo>
                      <a:pt x="16146" y="2630"/>
                    </a:lnTo>
                    <a:lnTo>
                      <a:pt x="16156" y="2772"/>
                    </a:lnTo>
                    <a:close/>
                  </a:path>
                </a:pathLst>
              </a:custGeom>
              <a:solidFill>
                <a:srgbClr val="007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4" name="Freeform 22"/>
              <p:cNvSpPr>
                <a:spLocks/>
              </p:cNvSpPr>
              <p:nvPr/>
            </p:nvSpPr>
            <p:spPr bwMode="auto">
              <a:xfrm>
                <a:off x="2086" y="1940"/>
                <a:ext cx="256" cy="88"/>
              </a:xfrm>
              <a:custGeom>
                <a:avLst/>
                <a:gdLst>
                  <a:gd name="T0" fmla="*/ 0 w 8177"/>
                  <a:gd name="T1" fmla="*/ 0 h 2822"/>
                  <a:gd name="T2" fmla="*/ 0 w 8177"/>
                  <a:gd name="T3" fmla="*/ 0 h 2822"/>
                  <a:gd name="T4" fmla="*/ 0 w 8177"/>
                  <a:gd name="T5" fmla="*/ 0 h 2822"/>
                  <a:gd name="T6" fmla="*/ 0 w 8177"/>
                  <a:gd name="T7" fmla="*/ 0 h 2822"/>
                  <a:gd name="T8" fmla="*/ 0 w 8177"/>
                  <a:gd name="T9" fmla="*/ 0 h 2822"/>
                  <a:gd name="T10" fmla="*/ 0 w 8177"/>
                  <a:gd name="T11" fmla="*/ 0 h 2822"/>
                  <a:gd name="T12" fmla="*/ 0 w 8177"/>
                  <a:gd name="T13" fmla="*/ 0 h 2822"/>
                  <a:gd name="T14" fmla="*/ 0 w 8177"/>
                  <a:gd name="T15" fmla="*/ 0 h 2822"/>
                  <a:gd name="T16" fmla="*/ 0 w 8177"/>
                  <a:gd name="T17" fmla="*/ 0 h 2822"/>
                  <a:gd name="T18" fmla="*/ 0 w 8177"/>
                  <a:gd name="T19" fmla="*/ 0 h 2822"/>
                  <a:gd name="T20" fmla="*/ 0 w 8177"/>
                  <a:gd name="T21" fmla="*/ 0 h 2822"/>
                  <a:gd name="T22" fmla="*/ 0 w 8177"/>
                  <a:gd name="T23" fmla="*/ 0 h 2822"/>
                  <a:gd name="T24" fmla="*/ 0 w 8177"/>
                  <a:gd name="T25" fmla="*/ 0 h 2822"/>
                  <a:gd name="T26" fmla="*/ 0 w 8177"/>
                  <a:gd name="T27" fmla="*/ 0 h 2822"/>
                  <a:gd name="T28" fmla="*/ 0 w 8177"/>
                  <a:gd name="T29" fmla="*/ 0 h 2822"/>
                  <a:gd name="T30" fmla="*/ 0 w 8177"/>
                  <a:gd name="T31" fmla="*/ 0 h 2822"/>
                  <a:gd name="T32" fmla="*/ 0 w 8177"/>
                  <a:gd name="T33" fmla="*/ 0 h 2822"/>
                  <a:gd name="T34" fmla="*/ 0 w 8177"/>
                  <a:gd name="T35" fmla="*/ 0 h 2822"/>
                  <a:gd name="T36" fmla="*/ 0 w 8177"/>
                  <a:gd name="T37" fmla="*/ 0 h 2822"/>
                  <a:gd name="T38" fmla="*/ 0 w 8177"/>
                  <a:gd name="T39" fmla="*/ 0 h 2822"/>
                  <a:gd name="T40" fmla="*/ 0 w 8177"/>
                  <a:gd name="T41" fmla="*/ 0 h 2822"/>
                  <a:gd name="T42" fmla="*/ 0 w 8177"/>
                  <a:gd name="T43" fmla="*/ 0 h 2822"/>
                  <a:gd name="T44" fmla="*/ 0 w 8177"/>
                  <a:gd name="T45" fmla="*/ 0 h 2822"/>
                  <a:gd name="T46" fmla="*/ 0 w 8177"/>
                  <a:gd name="T47" fmla="*/ 0 h 2822"/>
                  <a:gd name="T48" fmla="*/ 0 w 8177"/>
                  <a:gd name="T49" fmla="*/ 0 h 2822"/>
                  <a:gd name="T50" fmla="*/ 0 w 8177"/>
                  <a:gd name="T51" fmla="*/ 0 h 2822"/>
                  <a:gd name="T52" fmla="*/ 0 w 8177"/>
                  <a:gd name="T53" fmla="*/ 0 h 2822"/>
                  <a:gd name="T54" fmla="*/ 0 w 8177"/>
                  <a:gd name="T55" fmla="*/ 0 h 2822"/>
                  <a:gd name="T56" fmla="*/ 0 w 8177"/>
                  <a:gd name="T57" fmla="*/ 0 h 2822"/>
                  <a:gd name="T58" fmla="*/ 0 w 8177"/>
                  <a:gd name="T59" fmla="*/ 0 h 2822"/>
                  <a:gd name="T60" fmla="*/ 0 w 8177"/>
                  <a:gd name="T61" fmla="*/ 0 h 2822"/>
                  <a:gd name="T62" fmla="*/ 0 w 8177"/>
                  <a:gd name="T63" fmla="*/ 0 h 2822"/>
                  <a:gd name="T64" fmla="*/ 0 w 8177"/>
                  <a:gd name="T65" fmla="*/ 0 h 2822"/>
                  <a:gd name="T66" fmla="*/ 0 w 8177"/>
                  <a:gd name="T67" fmla="*/ 0 h 2822"/>
                  <a:gd name="T68" fmla="*/ 0 w 8177"/>
                  <a:gd name="T69" fmla="*/ 0 h 2822"/>
                  <a:gd name="T70" fmla="*/ 0 w 8177"/>
                  <a:gd name="T71" fmla="*/ 0 h 2822"/>
                  <a:gd name="T72" fmla="*/ 0 w 8177"/>
                  <a:gd name="T73" fmla="*/ 0 h 2822"/>
                  <a:gd name="T74" fmla="*/ 0 w 8177"/>
                  <a:gd name="T75" fmla="*/ 0 h 2822"/>
                  <a:gd name="T76" fmla="*/ 0 w 8177"/>
                  <a:gd name="T77" fmla="*/ 0 h 2822"/>
                  <a:gd name="T78" fmla="*/ 0 w 8177"/>
                  <a:gd name="T79" fmla="*/ 0 h 2822"/>
                  <a:gd name="T80" fmla="*/ 0 w 8177"/>
                  <a:gd name="T81" fmla="*/ 0 h 2822"/>
                  <a:gd name="T82" fmla="*/ 0 w 8177"/>
                  <a:gd name="T83" fmla="*/ 0 h 2822"/>
                  <a:gd name="T84" fmla="*/ 0 w 8177"/>
                  <a:gd name="T85" fmla="*/ 0 h 2822"/>
                  <a:gd name="T86" fmla="*/ 0 w 8177"/>
                  <a:gd name="T87" fmla="*/ 0 h 2822"/>
                  <a:gd name="T88" fmla="*/ 0 w 8177"/>
                  <a:gd name="T89" fmla="*/ 0 h 2822"/>
                  <a:gd name="T90" fmla="*/ 0 w 8177"/>
                  <a:gd name="T91" fmla="*/ 0 h 2822"/>
                  <a:gd name="T92" fmla="*/ 0 w 8177"/>
                  <a:gd name="T93" fmla="*/ 0 h 2822"/>
                  <a:gd name="T94" fmla="*/ 0 w 8177"/>
                  <a:gd name="T95" fmla="*/ 0 h 2822"/>
                  <a:gd name="T96" fmla="*/ 0 w 8177"/>
                  <a:gd name="T97" fmla="*/ 0 h 2822"/>
                  <a:gd name="T98" fmla="*/ 0 w 8177"/>
                  <a:gd name="T99" fmla="*/ 0 h 2822"/>
                  <a:gd name="T100" fmla="*/ 0 w 8177"/>
                  <a:gd name="T101" fmla="*/ 0 h 2822"/>
                  <a:gd name="T102" fmla="*/ 0 w 8177"/>
                  <a:gd name="T103" fmla="*/ 0 h 2822"/>
                  <a:gd name="T104" fmla="*/ 0 w 8177"/>
                  <a:gd name="T105" fmla="*/ 0 h 2822"/>
                  <a:gd name="T106" fmla="*/ 0 w 8177"/>
                  <a:gd name="T107" fmla="*/ 0 h 2822"/>
                  <a:gd name="T108" fmla="*/ 0 w 8177"/>
                  <a:gd name="T109" fmla="*/ 0 h 2822"/>
                  <a:gd name="T110" fmla="*/ 0 w 8177"/>
                  <a:gd name="T111" fmla="*/ 0 h 2822"/>
                  <a:gd name="T112" fmla="*/ 0 w 8177"/>
                  <a:gd name="T113" fmla="*/ 0 h 28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77"/>
                  <a:gd name="T172" fmla="*/ 0 h 2822"/>
                  <a:gd name="T173" fmla="*/ 8177 w 8177"/>
                  <a:gd name="T174" fmla="*/ 2822 h 28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77" h="2822">
                    <a:moveTo>
                      <a:pt x="49" y="2822"/>
                    </a:moveTo>
                    <a:lnTo>
                      <a:pt x="49" y="2822"/>
                    </a:lnTo>
                    <a:lnTo>
                      <a:pt x="258" y="2821"/>
                    </a:lnTo>
                    <a:lnTo>
                      <a:pt x="466" y="2818"/>
                    </a:lnTo>
                    <a:lnTo>
                      <a:pt x="672" y="2814"/>
                    </a:lnTo>
                    <a:lnTo>
                      <a:pt x="876" y="2808"/>
                    </a:lnTo>
                    <a:lnTo>
                      <a:pt x="1079" y="2800"/>
                    </a:lnTo>
                    <a:lnTo>
                      <a:pt x="1281" y="2789"/>
                    </a:lnTo>
                    <a:lnTo>
                      <a:pt x="1482" y="2778"/>
                    </a:lnTo>
                    <a:lnTo>
                      <a:pt x="1680" y="2766"/>
                    </a:lnTo>
                    <a:lnTo>
                      <a:pt x="1877" y="2751"/>
                    </a:lnTo>
                    <a:lnTo>
                      <a:pt x="2072" y="2734"/>
                    </a:lnTo>
                    <a:lnTo>
                      <a:pt x="2265" y="2716"/>
                    </a:lnTo>
                    <a:lnTo>
                      <a:pt x="2456" y="2697"/>
                    </a:lnTo>
                    <a:lnTo>
                      <a:pt x="2645" y="2676"/>
                    </a:lnTo>
                    <a:lnTo>
                      <a:pt x="2832" y="2654"/>
                    </a:lnTo>
                    <a:lnTo>
                      <a:pt x="3017" y="2629"/>
                    </a:lnTo>
                    <a:lnTo>
                      <a:pt x="3200" y="2604"/>
                    </a:lnTo>
                    <a:lnTo>
                      <a:pt x="3380" y="2576"/>
                    </a:lnTo>
                    <a:lnTo>
                      <a:pt x="3558" y="2548"/>
                    </a:lnTo>
                    <a:lnTo>
                      <a:pt x="3734" y="2518"/>
                    </a:lnTo>
                    <a:lnTo>
                      <a:pt x="3908" y="2487"/>
                    </a:lnTo>
                    <a:lnTo>
                      <a:pt x="4078" y="2454"/>
                    </a:lnTo>
                    <a:lnTo>
                      <a:pt x="4247" y="2419"/>
                    </a:lnTo>
                    <a:lnTo>
                      <a:pt x="4413" y="2384"/>
                    </a:lnTo>
                    <a:lnTo>
                      <a:pt x="4576" y="2347"/>
                    </a:lnTo>
                    <a:lnTo>
                      <a:pt x="4736" y="2309"/>
                    </a:lnTo>
                    <a:lnTo>
                      <a:pt x="4893" y="2269"/>
                    </a:lnTo>
                    <a:lnTo>
                      <a:pt x="5049" y="2229"/>
                    </a:lnTo>
                    <a:lnTo>
                      <a:pt x="5200" y="2187"/>
                    </a:lnTo>
                    <a:lnTo>
                      <a:pt x="5275" y="2165"/>
                    </a:lnTo>
                    <a:lnTo>
                      <a:pt x="5348" y="2144"/>
                    </a:lnTo>
                    <a:lnTo>
                      <a:pt x="5422" y="2122"/>
                    </a:lnTo>
                    <a:lnTo>
                      <a:pt x="5495" y="2099"/>
                    </a:lnTo>
                    <a:lnTo>
                      <a:pt x="5566" y="2077"/>
                    </a:lnTo>
                    <a:lnTo>
                      <a:pt x="5637" y="2053"/>
                    </a:lnTo>
                    <a:lnTo>
                      <a:pt x="5707" y="2031"/>
                    </a:lnTo>
                    <a:lnTo>
                      <a:pt x="5776" y="2007"/>
                    </a:lnTo>
                    <a:lnTo>
                      <a:pt x="5845" y="1983"/>
                    </a:lnTo>
                    <a:lnTo>
                      <a:pt x="5912" y="1960"/>
                    </a:lnTo>
                    <a:lnTo>
                      <a:pt x="5979" y="1935"/>
                    </a:lnTo>
                    <a:lnTo>
                      <a:pt x="6045" y="1911"/>
                    </a:lnTo>
                    <a:lnTo>
                      <a:pt x="6110" y="1885"/>
                    </a:lnTo>
                    <a:lnTo>
                      <a:pt x="6174" y="1861"/>
                    </a:lnTo>
                    <a:lnTo>
                      <a:pt x="6238" y="1835"/>
                    </a:lnTo>
                    <a:lnTo>
                      <a:pt x="6300" y="1809"/>
                    </a:lnTo>
                    <a:lnTo>
                      <a:pt x="6362" y="1783"/>
                    </a:lnTo>
                    <a:lnTo>
                      <a:pt x="6423" y="1757"/>
                    </a:lnTo>
                    <a:lnTo>
                      <a:pt x="6483" y="1730"/>
                    </a:lnTo>
                    <a:lnTo>
                      <a:pt x="6542" y="1704"/>
                    </a:lnTo>
                    <a:lnTo>
                      <a:pt x="6600" y="1676"/>
                    </a:lnTo>
                    <a:lnTo>
                      <a:pt x="6658" y="1650"/>
                    </a:lnTo>
                    <a:lnTo>
                      <a:pt x="6714" y="1622"/>
                    </a:lnTo>
                    <a:lnTo>
                      <a:pt x="6770" y="1594"/>
                    </a:lnTo>
                    <a:lnTo>
                      <a:pt x="6824" y="1566"/>
                    </a:lnTo>
                    <a:lnTo>
                      <a:pt x="6878" y="1538"/>
                    </a:lnTo>
                    <a:lnTo>
                      <a:pt x="6930" y="1509"/>
                    </a:lnTo>
                    <a:lnTo>
                      <a:pt x="6981" y="1480"/>
                    </a:lnTo>
                    <a:lnTo>
                      <a:pt x="7032" y="1452"/>
                    </a:lnTo>
                    <a:lnTo>
                      <a:pt x="7082" y="1422"/>
                    </a:lnTo>
                    <a:lnTo>
                      <a:pt x="7131" y="1393"/>
                    </a:lnTo>
                    <a:lnTo>
                      <a:pt x="7178" y="1363"/>
                    </a:lnTo>
                    <a:lnTo>
                      <a:pt x="7225" y="1334"/>
                    </a:lnTo>
                    <a:lnTo>
                      <a:pt x="7271" y="1303"/>
                    </a:lnTo>
                    <a:lnTo>
                      <a:pt x="7315" y="1272"/>
                    </a:lnTo>
                    <a:lnTo>
                      <a:pt x="7359" y="1242"/>
                    </a:lnTo>
                    <a:lnTo>
                      <a:pt x="7402" y="1211"/>
                    </a:lnTo>
                    <a:lnTo>
                      <a:pt x="7443" y="1181"/>
                    </a:lnTo>
                    <a:lnTo>
                      <a:pt x="7484" y="1149"/>
                    </a:lnTo>
                    <a:lnTo>
                      <a:pt x="7524" y="1118"/>
                    </a:lnTo>
                    <a:lnTo>
                      <a:pt x="7561" y="1086"/>
                    </a:lnTo>
                    <a:lnTo>
                      <a:pt x="7599" y="1054"/>
                    </a:lnTo>
                    <a:lnTo>
                      <a:pt x="7635" y="1022"/>
                    </a:lnTo>
                    <a:lnTo>
                      <a:pt x="7671" y="989"/>
                    </a:lnTo>
                    <a:lnTo>
                      <a:pt x="7705" y="956"/>
                    </a:lnTo>
                    <a:lnTo>
                      <a:pt x="7738" y="924"/>
                    </a:lnTo>
                    <a:lnTo>
                      <a:pt x="7770" y="891"/>
                    </a:lnTo>
                    <a:lnTo>
                      <a:pt x="7801" y="858"/>
                    </a:lnTo>
                    <a:lnTo>
                      <a:pt x="7831" y="824"/>
                    </a:lnTo>
                    <a:lnTo>
                      <a:pt x="7859" y="790"/>
                    </a:lnTo>
                    <a:lnTo>
                      <a:pt x="7886" y="757"/>
                    </a:lnTo>
                    <a:lnTo>
                      <a:pt x="7913" y="723"/>
                    </a:lnTo>
                    <a:lnTo>
                      <a:pt x="7937" y="688"/>
                    </a:lnTo>
                    <a:lnTo>
                      <a:pt x="7962" y="654"/>
                    </a:lnTo>
                    <a:lnTo>
                      <a:pt x="7984" y="619"/>
                    </a:lnTo>
                    <a:lnTo>
                      <a:pt x="8005" y="584"/>
                    </a:lnTo>
                    <a:lnTo>
                      <a:pt x="8026" y="549"/>
                    </a:lnTo>
                    <a:lnTo>
                      <a:pt x="8045" y="514"/>
                    </a:lnTo>
                    <a:lnTo>
                      <a:pt x="8063" y="478"/>
                    </a:lnTo>
                    <a:lnTo>
                      <a:pt x="8079" y="443"/>
                    </a:lnTo>
                    <a:lnTo>
                      <a:pt x="8095" y="407"/>
                    </a:lnTo>
                    <a:lnTo>
                      <a:pt x="8109" y="370"/>
                    </a:lnTo>
                    <a:lnTo>
                      <a:pt x="8121" y="335"/>
                    </a:lnTo>
                    <a:lnTo>
                      <a:pt x="8133" y="298"/>
                    </a:lnTo>
                    <a:lnTo>
                      <a:pt x="8143" y="261"/>
                    </a:lnTo>
                    <a:lnTo>
                      <a:pt x="8152" y="225"/>
                    </a:lnTo>
                    <a:lnTo>
                      <a:pt x="8160" y="187"/>
                    </a:lnTo>
                    <a:lnTo>
                      <a:pt x="8166" y="150"/>
                    </a:lnTo>
                    <a:lnTo>
                      <a:pt x="8171" y="112"/>
                    </a:lnTo>
                    <a:lnTo>
                      <a:pt x="8174" y="76"/>
                    </a:lnTo>
                    <a:lnTo>
                      <a:pt x="8176" y="38"/>
                    </a:lnTo>
                    <a:lnTo>
                      <a:pt x="8177" y="0"/>
                    </a:lnTo>
                    <a:lnTo>
                      <a:pt x="8078" y="0"/>
                    </a:lnTo>
                    <a:lnTo>
                      <a:pt x="8077" y="35"/>
                    </a:lnTo>
                    <a:lnTo>
                      <a:pt x="8075" y="69"/>
                    </a:lnTo>
                    <a:lnTo>
                      <a:pt x="8072" y="102"/>
                    </a:lnTo>
                    <a:lnTo>
                      <a:pt x="8068" y="136"/>
                    </a:lnTo>
                    <a:lnTo>
                      <a:pt x="8063" y="169"/>
                    </a:lnTo>
                    <a:lnTo>
                      <a:pt x="8056" y="203"/>
                    </a:lnTo>
                    <a:lnTo>
                      <a:pt x="8048" y="237"/>
                    </a:lnTo>
                    <a:lnTo>
                      <a:pt x="8039" y="269"/>
                    </a:lnTo>
                    <a:lnTo>
                      <a:pt x="8029" y="303"/>
                    </a:lnTo>
                    <a:lnTo>
                      <a:pt x="8016" y="336"/>
                    </a:lnTo>
                    <a:lnTo>
                      <a:pt x="8003" y="369"/>
                    </a:lnTo>
                    <a:lnTo>
                      <a:pt x="7990" y="402"/>
                    </a:lnTo>
                    <a:lnTo>
                      <a:pt x="7974" y="436"/>
                    </a:lnTo>
                    <a:lnTo>
                      <a:pt x="7958" y="468"/>
                    </a:lnTo>
                    <a:lnTo>
                      <a:pt x="7940" y="501"/>
                    </a:lnTo>
                    <a:lnTo>
                      <a:pt x="7921" y="533"/>
                    </a:lnTo>
                    <a:lnTo>
                      <a:pt x="7902" y="566"/>
                    </a:lnTo>
                    <a:lnTo>
                      <a:pt x="7879" y="599"/>
                    </a:lnTo>
                    <a:lnTo>
                      <a:pt x="7857" y="631"/>
                    </a:lnTo>
                    <a:lnTo>
                      <a:pt x="7834" y="663"/>
                    </a:lnTo>
                    <a:lnTo>
                      <a:pt x="7809" y="695"/>
                    </a:lnTo>
                    <a:lnTo>
                      <a:pt x="7783" y="727"/>
                    </a:lnTo>
                    <a:lnTo>
                      <a:pt x="7756" y="760"/>
                    </a:lnTo>
                    <a:lnTo>
                      <a:pt x="7728" y="791"/>
                    </a:lnTo>
                    <a:lnTo>
                      <a:pt x="7698" y="823"/>
                    </a:lnTo>
                    <a:lnTo>
                      <a:pt x="7668" y="855"/>
                    </a:lnTo>
                    <a:lnTo>
                      <a:pt x="7636" y="886"/>
                    </a:lnTo>
                    <a:lnTo>
                      <a:pt x="7604" y="917"/>
                    </a:lnTo>
                    <a:lnTo>
                      <a:pt x="7569" y="948"/>
                    </a:lnTo>
                    <a:lnTo>
                      <a:pt x="7535" y="979"/>
                    </a:lnTo>
                    <a:lnTo>
                      <a:pt x="7498" y="1010"/>
                    </a:lnTo>
                    <a:lnTo>
                      <a:pt x="7462" y="1041"/>
                    </a:lnTo>
                    <a:lnTo>
                      <a:pt x="7423" y="1072"/>
                    </a:lnTo>
                    <a:lnTo>
                      <a:pt x="7384" y="1101"/>
                    </a:lnTo>
                    <a:lnTo>
                      <a:pt x="7344" y="1132"/>
                    </a:lnTo>
                    <a:lnTo>
                      <a:pt x="7302" y="1161"/>
                    </a:lnTo>
                    <a:lnTo>
                      <a:pt x="7260" y="1192"/>
                    </a:lnTo>
                    <a:lnTo>
                      <a:pt x="7216" y="1221"/>
                    </a:lnTo>
                    <a:lnTo>
                      <a:pt x="7171" y="1250"/>
                    </a:lnTo>
                    <a:lnTo>
                      <a:pt x="7125" y="1280"/>
                    </a:lnTo>
                    <a:lnTo>
                      <a:pt x="7080" y="1308"/>
                    </a:lnTo>
                    <a:lnTo>
                      <a:pt x="7032" y="1338"/>
                    </a:lnTo>
                    <a:lnTo>
                      <a:pt x="6983" y="1366"/>
                    </a:lnTo>
                    <a:lnTo>
                      <a:pt x="6933" y="1395"/>
                    </a:lnTo>
                    <a:lnTo>
                      <a:pt x="6883" y="1422"/>
                    </a:lnTo>
                    <a:lnTo>
                      <a:pt x="6831" y="1451"/>
                    </a:lnTo>
                    <a:lnTo>
                      <a:pt x="6779" y="1478"/>
                    </a:lnTo>
                    <a:lnTo>
                      <a:pt x="6725" y="1506"/>
                    </a:lnTo>
                    <a:lnTo>
                      <a:pt x="6670" y="1533"/>
                    </a:lnTo>
                    <a:lnTo>
                      <a:pt x="6615" y="1560"/>
                    </a:lnTo>
                    <a:lnTo>
                      <a:pt x="6559" y="1587"/>
                    </a:lnTo>
                    <a:lnTo>
                      <a:pt x="6502" y="1614"/>
                    </a:lnTo>
                    <a:lnTo>
                      <a:pt x="6444" y="1640"/>
                    </a:lnTo>
                    <a:lnTo>
                      <a:pt x="6384" y="1666"/>
                    </a:lnTo>
                    <a:lnTo>
                      <a:pt x="6324" y="1692"/>
                    </a:lnTo>
                    <a:lnTo>
                      <a:pt x="6264" y="1718"/>
                    </a:lnTo>
                    <a:lnTo>
                      <a:pt x="6201" y="1743"/>
                    </a:lnTo>
                    <a:lnTo>
                      <a:pt x="6139" y="1768"/>
                    </a:lnTo>
                    <a:lnTo>
                      <a:pt x="6075" y="1793"/>
                    </a:lnTo>
                    <a:lnTo>
                      <a:pt x="6011" y="1818"/>
                    </a:lnTo>
                    <a:lnTo>
                      <a:pt x="5946" y="1842"/>
                    </a:lnTo>
                    <a:lnTo>
                      <a:pt x="5880" y="1867"/>
                    </a:lnTo>
                    <a:lnTo>
                      <a:pt x="5813" y="1890"/>
                    </a:lnTo>
                    <a:lnTo>
                      <a:pt x="5745" y="1914"/>
                    </a:lnTo>
                    <a:lnTo>
                      <a:pt x="5676" y="1937"/>
                    </a:lnTo>
                    <a:lnTo>
                      <a:pt x="5607" y="1960"/>
                    </a:lnTo>
                    <a:lnTo>
                      <a:pt x="5536" y="1983"/>
                    </a:lnTo>
                    <a:lnTo>
                      <a:pt x="5465" y="2005"/>
                    </a:lnTo>
                    <a:lnTo>
                      <a:pt x="5393" y="2027"/>
                    </a:lnTo>
                    <a:lnTo>
                      <a:pt x="5321" y="2049"/>
                    </a:lnTo>
                    <a:lnTo>
                      <a:pt x="5248" y="2071"/>
                    </a:lnTo>
                    <a:lnTo>
                      <a:pt x="5174" y="2092"/>
                    </a:lnTo>
                    <a:lnTo>
                      <a:pt x="5023" y="2133"/>
                    </a:lnTo>
                    <a:lnTo>
                      <a:pt x="4870" y="2174"/>
                    </a:lnTo>
                    <a:lnTo>
                      <a:pt x="4713" y="2213"/>
                    </a:lnTo>
                    <a:lnTo>
                      <a:pt x="4554" y="2251"/>
                    </a:lnTo>
                    <a:lnTo>
                      <a:pt x="4391" y="2287"/>
                    </a:lnTo>
                    <a:lnTo>
                      <a:pt x="4227" y="2322"/>
                    </a:lnTo>
                    <a:lnTo>
                      <a:pt x="4060" y="2356"/>
                    </a:lnTo>
                    <a:lnTo>
                      <a:pt x="3889" y="2390"/>
                    </a:lnTo>
                    <a:lnTo>
                      <a:pt x="3718" y="2420"/>
                    </a:lnTo>
                    <a:lnTo>
                      <a:pt x="3542" y="2450"/>
                    </a:lnTo>
                    <a:lnTo>
                      <a:pt x="3365" y="2478"/>
                    </a:lnTo>
                    <a:lnTo>
                      <a:pt x="3185" y="2506"/>
                    </a:lnTo>
                    <a:lnTo>
                      <a:pt x="3004" y="2531"/>
                    </a:lnTo>
                    <a:lnTo>
                      <a:pt x="2820" y="2555"/>
                    </a:lnTo>
                    <a:lnTo>
                      <a:pt x="2634" y="2577"/>
                    </a:lnTo>
                    <a:lnTo>
                      <a:pt x="2446" y="2599"/>
                    </a:lnTo>
                    <a:lnTo>
                      <a:pt x="2255" y="2618"/>
                    </a:lnTo>
                    <a:lnTo>
                      <a:pt x="2063" y="2635"/>
                    </a:lnTo>
                    <a:lnTo>
                      <a:pt x="1869" y="2652"/>
                    </a:lnTo>
                    <a:lnTo>
                      <a:pt x="1674" y="2667"/>
                    </a:lnTo>
                    <a:lnTo>
                      <a:pt x="1475" y="2680"/>
                    </a:lnTo>
                    <a:lnTo>
                      <a:pt x="1276" y="2692"/>
                    </a:lnTo>
                    <a:lnTo>
                      <a:pt x="1075" y="2701"/>
                    </a:lnTo>
                    <a:lnTo>
                      <a:pt x="873" y="2709"/>
                    </a:lnTo>
                    <a:lnTo>
                      <a:pt x="669" y="2715"/>
                    </a:lnTo>
                    <a:lnTo>
                      <a:pt x="464" y="2720"/>
                    </a:lnTo>
                    <a:lnTo>
                      <a:pt x="257" y="2722"/>
                    </a:lnTo>
                    <a:lnTo>
                      <a:pt x="49" y="2723"/>
                    </a:lnTo>
                    <a:lnTo>
                      <a:pt x="43" y="2723"/>
                    </a:lnTo>
                    <a:lnTo>
                      <a:pt x="38" y="2724"/>
                    </a:lnTo>
                    <a:lnTo>
                      <a:pt x="33" y="2725"/>
                    </a:lnTo>
                    <a:lnTo>
                      <a:pt x="28" y="2727"/>
                    </a:lnTo>
                    <a:lnTo>
                      <a:pt x="23" y="2729"/>
                    </a:lnTo>
                    <a:lnTo>
                      <a:pt x="19" y="2732"/>
                    </a:lnTo>
                    <a:lnTo>
                      <a:pt x="15" y="2735"/>
                    </a:lnTo>
                    <a:lnTo>
                      <a:pt x="12" y="2738"/>
                    </a:lnTo>
                    <a:lnTo>
                      <a:pt x="6" y="2746"/>
                    </a:lnTo>
                    <a:lnTo>
                      <a:pt x="3" y="2755"/>
                    </a:lnTo>
                    <a:lnTo>
                      <a:pt x="0" y="2763"/>
                    </a:lnTo>
                    <a:lnTo>
                      <a:pt x="0" y="2772"/>
                    </a:lnTo>
                    <a:lnTo>
                      <a:pt x="0" y="2782"/>
                    </a:lnTo>
                    <a:lnTo>
                      <a:pt x="3" y="2790"/>
                    </a:lnTo>
                    <a:lnTo>
                      <a:pt x="6" y="2800"/>
                    </a:lnTo>
                    <a:lnTo>
                      <a:pt x="12" y="2807"/>
                    </a:lnTo>
                    <a:lnTo>
                      <a:pt x="15" y="2810"/>
                    </a:lnTo>
                    <a:lnTo>
                      <a:pt x="19" y="2813"/>
                    </a:lnTo>
                    <a:lnTo>
                      <a:pt x="23" y="2816"/>
                    </a:lnTo>
                    <a:lnTo>
                      <a:pt x="28" y="2818"/>
                    </a:lnTo>
                    <a:lnTo>
                      <a:pt x="33" y="2820"/>
                    </a:lnTo>
                    <a:lnTo>
                      <a:pt x="38" y="2821"/>
                    </a:lnTo>
                    <a:lnTo>
                      <a:pt x="43" y="2822"/>
                    </a:lnTo>
                    <a:lnTo>
                      <a:pt x="49"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5" name="Freeform 23"/>
              <p:cNvSpPr>
                <a:spLocks/>
              </p:cNvSpPr>
              <p:nvPr/>
            </p:nvSpPr>
            <p:spPr bwMode="auto">
              <a:xfrm>
                <a:off x="1834" y="1938"/>
                <a:ext cx="254" cy="90"/>
              </a:xfrm>
              <a:custGeom>
                <a:avLst/>
                <a:gdLst>
                  <a:gd name="T0" fmla="*/ 0 w 8128"/>
                  <a:gd name="T1" fmla="*/ 0 h 2871"/>
                  <a:gd name="T2" fmla="*/ 0 w 8128"/>
                  <a:gd name="T3" fmla="*/ 0 h 2871"/>
                  <a:gd name="T4" fmla="*/ 0 w 8128"/>
                  <a:gd name="T5" fmla="*/ 0 h 2871"/>
                  <a:gd name="T6" fmla="*/ 0 w 8128"/>
                  <a:gd name="T7" fmla="*/ 0 h 2871"/>
                  <a:gd name="T8" fmla="*/ 0 w 8128"/>
                  <a:gd name="T9" fmla="*/ 0 h 2871"/>
                  <a:gd name="T10" fmla="*/ 0 w 8128"/>
                  <a:gd name="T11" fmla="*/ 0 h 2871"/>
                  <a:gd name="T12" fmla="*/ 0 w 8128"/>
                  <a:gd name="T13" fmla="*/ 0 h 2871"/>
                  <a:gd name="T14" fmla="*/ 0 w 8128"/>
                  <a:gd name="T15" fmla="*/ 0 h 2871"/>
                  <a:gd name="T16" fmla="*/ 0 w 8128"/>
                  <a:gd name="T17" fmla="*/ 0 h 2871"/>
                  <a:gd name="T18" fmla="*/ 0 w 8128"/>
                  <a:gd name="T19" fmla="*/ 0 h 2871"/>
                  <a:gd name="T20" fmla="*/ 0 w 8128"/>
                  <a:gd name="T21" fmla="*/ 0 h 2871"/>
                  <a:gd name="T22" fmla="*/ 0 w 8128"/>
                  <a:gd name="T23" fmla="*/ 0 h 2871"/>
                  <a:gd name="T24" fmla="*/ 0 w 8128"/>
                  <a:gd name="T25" fmla="*/ 0 h 2871"/>
                  <a:gd name="T26" fmla="*/ 0 w 8128"/>
                  <a:gd name="T27" fmla="*/ 0 h 2871"/>
                  <a:gd name="T28" fmla="*/ 0 w 8128"/>
                  <a:gd name="T29" fmla="*/ 0 h 2871"/>
                  <a:gd name="T30" fmla="*/ 0 w 8128"/>
                  <a:gd name="T31" fmla="*/ 0 h 2871"/>
                  <a:gd name="T32" fmla="*/ 0 w 8128"/>
                  <a:gd name="T33" fmla="*/ 0 h 2871"/>
                  <a:gd name="T34" fmla="*/ 0 w 8128"/>
                  <a:gd name="T35" fmla="*/ 0 h 2871"/>
                  <a:gd name="T36" fmla="*/ 0 w 8128"/>
                  <a:gd name="T37" fmla="*/ 0 h 2871"/>
                  <a:gd name="T38" fmla="*/ 0 w 8128"/>
                  <a:gd name="T39" fmla="*/ 0 h 2871"/>
                  <a:gd name="T40" fmla="*/ 0 w 8128"/>
                  <a:gd name="T41" fmla="*/ 0 h 2871"/>
                  <a:gd name="T42" fmla="*/ 0 w 8128"/>
                  <a:gd name="T43" fmla="*/ 0 h 2871"/>
                  <a:gd name="T44" fmla="*/ 0 w 8128"/>
                  <a:gd name="T45" fmla="*/ 0 h 2871"/>
                  <a:gd name="T46" fmla="*/ 0 w 8128"/>
                  <a:gd name="T47" fmla="*/ 0 h 2871"/>
                  <a:gd name="T48" fmla="*/ 0 w 8128"/>
                  <a:gd name="T49" fmla="*/ 0 h 2871"/>
                  <a:gd name="T50" fmla="*/ 0 w 8128"/>
                  <a:gd name="T51" fmla="*/ 0 h 2871"/>
                  <a:gd name="T52" fmla="*/ 0 w 8128"/>
                  <a:gd name="T53" fmla="*/ 0 h 2871"/>
                  <a:gd name="T54" fmla="*/ 0 w 8128"/>
                  <a:gd name="T55" fmla="*/ 0 h 2871"/>
                  <a:gd name="T56" fmla="*/ 0 w 8128"/>
                  <a:gd name="T57" fmla="*/ 0 h 2871"/>
                  <a:gd name="T58" fmla="*/ 0 w 8128"/>
                  <a:gd name="T59" fmla="*/ 0 h 2871"/>
                  <a:gd name="T60" fmla="*/ 0 w 8128"/>
                  <a:gd name="T61" fmla="*/ 0 h 2871"/>
                  <a:gd name="T62" fmla="*/ 0 w 8128"/>
                  <a:gd name="T63" fmla="*/ 0 h 2871"/>
                  <a:gd name="T64" fmla="*/ 0 w 8128"/>
                  <a:gd name="T65" fmla="*/ 0 h 2871"/>
                  <a:gd name="T66" fmla="*/ 0 w 8128"/>
                  <a:gd name="T67" fmla="*/ 0 h 2871"/>
                  <a:gd name="T68" fmla="*/ 0 w 8128"/>
                  <a:gd name="T69" fmla="*/ 0 h 2871"/>
                  <a:gd name="T70" fmla="*/ 0 w 8128"/>
                  <a:gd name="T71" fmla="*/ 0 h 2871"/>
                  <a:gd name="T72" fmla="*/ 0 w 8128"/>
                  <a:gd name="T73" fmla="*/ 0 h 2871"/>
                  <a:gd name="T74" fmla="*/ 0 w 8128"/>
                  <a:gd name="T75" fmla="*/ 0 h 2871"/>
                  <a:gd name="T76" fmla="*/ 0 w 8128"/>
                  <a:gd name="T77" fmla="*/ 0 h 2871"/>
                  <a:gd name="T78" fmla="*/ 0 w 8128"/>
                  <a:gd name="T79" fmla="*/ 0 h 2871"/>
                  <a:gd name="T80" fmla="*/ 0 w 8128"/>
                  <a:gd name="T81" fmla="*/ 0 h 2871"/>
                  <a:gd name="T82" fmla="*/ 0 w 8128"/>
                  <a:gd name="T83" fmla="*/ 0 h 2871"/>
                  <a:gd name="T84" fmla="*/ 0 w 8128"/>
                  <a:gd name="T85" fmla="*/ 0 h 2871"/>
                  <a:gd name="T86" fmla="*/ 0 w 8128"/>
                  <a:gd name="T87" fmla="*/ 0 h 2871"/>
                  <a:gd name="T88" fmla="*/ 0 w 8128"/>
                  <a:gd name="T89" fmla="*/ 0 h 2871"/>
                  <a:gd name="T90" fmla="*/ 0 w 8128"/>
                  <a:gd name="T91" fmla="*/ 0 h 2871"/>
                  <a:gd name="T92" fmla="*/ 0 w 8128"/>
                  <a:gd name="T93" fmla="*/ 0 h 2871"/>
                  <a:gd name="T94" fmla="*/ 0 w 8128"/>
                  <a:gd name="T95" fmla="*/ 0 h 2871"/>
                  <a:gd name="T96" fmla="*/ 0 w 8128"/>
                  <a:gd name="T97" fmla="*/ 0 h 2871"/>
                  <a:gd name="T98" fmla="*/ 0 w 8128"/>
                  <a:gd name="T99" fmla="*/ 0 h 2871"/>
                  <a:gd name="T100" fmla="*/ 0 w 8128"/>
                  <a:gd name="T101" fmla="*/ 0 h 2871"/>
                  <a:gd name="T102" fmla="*/ 0 w 8128"/>
                  <a:gd name="T103" fmla="*/ 0 h 2871"/>
                  <a:gd name="T104" fmla="*/ 0 w 8128"/>
                  <a:gd name="T105" fmla="*/ 0 h 2871"/>
                  <a:gd name="T106" fmla="*/ 0 w 8128"/>
                  <a:gd name="T107" fmla="*/ 0 h 2871"/>
                  <a:gd name="T108" fmla="*/ 0 w 8128"/>
                  <a:gd name="T109" fmla="*/ 0 h 2871"/>
                  <a:gd name="T110" fmla="*/ 0 w 8128"/>
                  <a:gd name="T111" fmla="*/ 0 h 2871"/>
                  <a:gd name="T112" fmla="*/ 0 w 8128"/>
                  <a:gd name="T113" fmla="*/ 0 h 28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28"/>
                  <a:gd name="T172" fmla="*/ 0 h 2871"/>
                  <a:gd name="T173" fmla="*/ 8128 w 8128"/>
                  <a:gd name="T174" fmla="*/ 2871 h 28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28" h="2871">
                    <a:moveTo>
                      <a:pt x="0" y="49"/>
                    </a:moveTo>
                    <a:lnTo>
                      <a:pt x="0" y="49"/>
                    </a:lnTo>
                    <a:lnTo>
                      <a:pt x="1" y="87"/>
                    </a:lnTo>
                    <a:lnTo>
                      <a:pt x="3" y="125"/>
                    </a:lnTo>
                    <a:lnTo>
                      <a:pt x="6" y="161"/>
                    </a:lnTo>
                    <a:lnTo>
                      <a:pt x="11" y="199"/>
                    </a:lnTo>
                    <a:lnTo>
                      <a:pt x="17" y="236"/>
                    </a:lnTo>
                    <a:lnTo>
                      <a:pt x="24" y="274"/>
                    </a:lnTo>
                    <a:lnTo>
                      <a:pt x="34" y="310"/>
                    </a:lnTo>
                    <a:lnTo>
                      <a:pt x="44" y="347"/>
                    </a:lnTo>
                    <a:lnTo>
                      <a:pt x="55" y="384"/>
                    </a:lnTo>
                    <a:lnTo>
                      <a:pt x="68" y="419"/>
                    </a:lnTo>
                    <a:lnTo>
                      <a:pt x="82" y="456"/>
                    </a:lnTo>
                    <a:lnTo>
                      <a:pt x="98" y="492"/>
                    </a:lnTo>
                    <a:lnTo>
                      <a:pt x="114" y="527"/>
                    </a:lnTo>
                    <a:lnTo>
                      <a:pt x="132" y="563"/>
                    </a:lnTo>
                    <a:lnTo>
                      <a:pt x="151" y="598"/>
                    </a:lnTo>
                    <a:lnTo>
                      <a:pt x="172" y="633"/>
                    </a:lnTo>
                    <a:lnTo>
                      <a:pt x="193" y="668"/>
                    </a:lnTo>
                    <a:lnTo>
                      <a:pt x="215" y="703"/>
                    </a:lnTo>
                    <a:lnTo>
                      <a:pt x="240" y="737"/>
                    </a:lnTo>
                    <a:lnTo>
                      <a:pt x="264" y="771"/>
                    </a:lnTo>
                    <a:lnTo>
                      <a:pt x="291" y="806"/>
                    </a:lnTo>
                    <a:lnTo>
                      <a:pt x="318" y="839"/>
                    </a:lnTo>
                    <a:lnTo>
                      <a:pt x="346" y="873"/>
                    </a:lnTo>
                    <a:lnTo>
                      <a:pt x="376" y="907"/>
                    </a:lnTo>
                    <a:lnTo>
                      <a:pt x="407" y="940"/>
                    </a:lnTo>
                    <a:lnTo>
                      <a:pt x="439" y="973"/>
                    </a:lnTo>
                    <a:lnTo>
                      <a:pt x="472" y="1005"/>
                    </a:lnTo>
                    <a:lnTo>
                      <a:pt x="506" y="1038"/>
                    </a:lnTo>
                    <a:lnTo>
                      <a:pt x="542" y="1071"/>
                    </a:lnTo>
                    <a:lnTo>
                      <a:pt x="578" y="1103"/>
                    </a:lnTo>
                    <a:lnTo>
                      <a:pt x="615" y="1135"/>
                    </a:lnTo>
                    <a:lnTo>
                      <a:pt x="653" y="1167"/>
                    </a:lnTo>
                    <a:lnTo>
                      <a:pt x="693" y="1198"/>
                    </a:lnTo>
                    <a:lnTo>
                      <a:pt x="734" y="1230"/>
                    </a:lnTo>
                    <a:lnTo>
                      <a:pt x="775" y="1260"/>
                    </a:lnTo>
                    <a:lnTo>
                      <a:pt x="818" y="1291"/>
                    </a:lnTo>
                    <a:lnTo>
                      <a:pt x="862" y="1321"/>
                    </a:lnTo>
                    <a:lnTo>
                      <a:pt x="906" y="1352"/>
                    </a:lnTo>
                    <a:lnTo>
                      <a:pt x="952" y="1383"/>
                    </a:lnTo>
                    <a:lnTo>
                      <a:pt x="999" y="1412"/>
                    </a:lnTo>
                    <a:lnTo>
                      <a:pt x="1046" y="1442"/>
                    </a:lnTo>
                    <a:lnTo>
                      <a:pt x="1095" y="1471"/>
                    </a:lnTo>
                    <a:lnTo>
                      <a:pt x="1145" y="1501"/>
                    </a:lnTo>
                    <a:lnTo>
                      <a:pt x="1195" y="1529"/>
                    </a:lnTo>
                    <a:lnTo>
                      <a:pt x="1247" y="1558"/>
                    </a:lnTo>
                    <a:lnTo>
                      <a:pt x="1299" y="1587"/>
                    </a:lnTo>
                    <a:lnTo>
                      <a:pt x="1353" y="1615"/>
                    </a:lnTo>
                    <a:lnTo>
                      <a:pt x="1407" y="1643"/>
                    </a:lnTo>
                    <a:lnTo>
                      <a:pt x="1463" y="1671"/>
                    </a:lnTo>
                    <a:lnTo>
                      <a:pt x="1519" y="1699"/>
                    </a:lnTo>
                    <a:lnTo>
                      <a:pt x="1577" y="1725"/>
                    </a:lnTo>
                    <a:lnTo>
                      <a:pt x="1635" y="1753"/>
                    </a:lnTo>
                    <a:lnTo>
                      <a:pt x="1694" y="1779"/>
                    </a:lnTo>
                    <a:lnTo>
                      <a:pt x="1754" y="1806"/>
                    </a:lnTo>
                    <a:lnTo>
                      <a:pt x="1815" y="1832"/>
                    </a:lnTo>
                    <a:lnTo>
                      <a:pt x="1877" y="1858"/>
                    </a:lnTo>
                    <a:lnTo>
                      <a:pt x="1939" y="1884"/>
                    </a:lnTo>
                    <a:lnTo>
                      <a:pt x="2002" y="1910"/>
                    </a:lnTo>
                    <a:lnTo>
                      <a:pt x="2067" y="1934"/>
                    </a:lnTo>
                    <a:lnTo>
                      <a:pt x="2132" y="1960"/>
                    </a:lnTo>
                    <a:lnTo>
                      <a:pt x="2198" y="1984"/>
                    </a:lnTo>
                    <a:lnTo>
                      <a:pt x="2265" y="2009"/>
                    </a:lnTo>
                    <a:lnTo>
                      <a:pt x="2332" y="2032"/>
                    </a:lnTo>
                    <a:lnTo>
                      <a:pt x="2401" y="2056"/>
                    </a:lnTo>
                    <a:lnTo>
                      <a:pt x="2470" y="2080"/>
                    </a:lnTo>
                    <a:lnTo>
                      <a:pt x="2540" y="2102"/>
                    </a:lnTo>
                    <a:lnTo>
                      <a:pt x="2611" y="2126"/>
                    </a:lnTo>
                    <a:lnTo>
                      <a:pt x="2682" y="2148"/>
                    </a:lnTo>
                    <a:lnTo>
                      <a:pt x="2754" y="2171"/>
                    </a:lnTo>
                    <a:lnTo>
                      <a:pt x="2829" y="2193"/>
                    </a:lnTo>
                    <a:lnTo>
                      <a:pt x="2902" y="2214"/>
                    </a:lnTo>
                    <a:lnTo>
                      <a:pt x="2977" y="2236"/>
                    </a:lnTo>
                    <a:lnTo>
                      <a:pt x="3128" y="2278"/>
                    </a:lnTo>
                    <a:lnTo>
                      <a:pt x="3284" y="2318"/>
                    </a:lnTo>
                    <a:lnTo>
                      <a:pt x="3441" y="2358"/>
                    </a:lnTo>
                    <a:lnTo>
                      <a:pt x="3601" y="2396"/>
                    </a:lnTo>
                    <a:lnTo>
                      <a:pt x="3764" y="2433"/>
                    </a:lnTo>
                    <a:lnTo>
                      <a:pt x="3930" y="2468"/>
                    </a:lnTo>
                    <a:lnTo>
                      <a:pt x="4099" y="2503"/>
                    </a:lnTo>
                    <a:lnTo>
                      <a:pt x="4269" y="2536"/>
                    </a:lnTo>
                    <a:lnTo>
                      <a:pt x="4443" y="2567"/>
                    </a:lnTo>
                    <a:lnTo>
                      <a:pt x="4619" y="2597"/>
                    </a:lnTo>
                    <a:lnTo>
                      <a:pt x="4797" y="2625"/>
                    </a:lnTo>
                    <a:lnTo>
                      <a:pt x="4977" y="2653"/>
                    </a:lnTo>
                    <a:lnTo>
                      <a:pt x="5160" y="2678"/>
                    </a:lnTo>
                    <a:lnTo>
                      <a:pt x="5345" y="2703"/>
                    </a:lnTo>
                    <a:lnTo>
                      <a:pt x="5532" y="2725"/>
                    </a:lnTo>
                    <a:lnTo>
                      <a:pt x="5721" y="2746"/>
                    </a:lnTo>
                    <a:lnTo>
                      <a:pt x="5912" y="2765"/>
                    </a:lnTo>
                    <a:lnTo>
                      <a:pt x="6105" y="2783"/>
                    </a:lnTo>
                    <a:lnTo>
                      <a:pt x="6300" y="2800"/>
                    </a:lnTo>
                    <a:lnTo>
                      <a:pt x="6497" y="2815"/>
                    </a:lnTo>
                    <a:lnTo>
                      <a:pt x="6695" y="2827"/>
                    </a:lnTo>
                    <a:lnTo>
                      <a:pt x="6896" y="2838"/>
                    </a:lnTo>
                    <a:lnTo>
                      <a:pt x="7098" y="2849"/>
                    </a:lnTo>
                    <a:lnTo>
                      <a:pt x="7301" y="2857"/>
                    </a:lnTo>
                    <a:lnTo>
                      <a:pt x="7505" y="2863"/>
                    </a:lnTo>
                    <a:lnTo>
                      <a:pt x="7711" y="2867"/>
                    </a:lnTo>
                    <a:lnTo>
                      <a:pt x="7920" y="2870"/>
                    </a:lnTo>
                    <a:lnTo>
                      <a:pt x="8128" y="2871"/>
                    </a:lnTo>
                    <a:lnTo>
                      <a:pt x="8128" y="2772"/>
                    </a:lnTo>
                    <a:lnTo>
                      <a:pt x="7920" y="2771"/>
                    </a:lnTo>
                    <a:lnTo>
                      <a:pt x="7713" y="2769"/>
                    </a:lnTo>
                    <a:lnTo>
                      <a:pt x="7508" y="2764"/>
                    </a:lnTo>
                    <a:lnTo>
                      <a:pt x="7304" y="2758"/>
                    </a:lnTo>
                    <a:lnTo>
                      <a:pt x="7102" y="2750"/>
                    </a:lnTo>
                    <a:lnTo>
                      <a:pt x="6901" y="2741"/>
                    </a:lnTo>
                    <a:lnTo>
                      <a:pt x="6702" y="2729"/>
                    </a:lnTo>
                    <a:lnTo>
                      <a:pt x="6503" y="2716"/>
                    </a:lnTo>
                    <a:lnTo>
                      <a:pt x="6308" y="2701"/>
                    </a:lnTo>
                    <a:lnTo>
                      <a:pt x="6114" y="2684"/>
                    </a:lnTo>
                    <a:lnTo>
                      <a:pt x="5922" y="2667"/>
                    </a:lnTo>
                    <a:lnTo>
                      <a:pt x="5731" y="2648"/>
                    </a:lnTo>
                    <a:lnTo>
                      <a:pt x="5543" y="2626"/>
                    </a:lnTo>
                    <a:lnTo>
                      <a:pt x="5357" y="2604"/>
                    </a:lnTo>
                    <a:lnTo>
                      <a:pt x="5173" y="2580"/>
                    </a:lnTo>
                    <a:lnTo>
                      <a:pt x="4992" y="2555"/>
                    </a:lnTo>
                    <a:lnTo>
                      <a:pt x="4812" y="2527"/>
                    </a:lnTo>
                    <a:lnTo>
                      <a:pt x="4635" y="2499"/>
                    </a:lnTo>
                    <a:lnTo>
                      <a:pt x="4459" y="2469"/>
                    </a:lnTo>
                    <a:lnTo>
                      <a:pt x="4288" y="2439"/>
                    </a:lnTo>
                    <a:lnTo>
                      <a:pt x="4117" y="2405"/>
                    </a:lnTo>
                    <a:lnTo>
                      <a:pt x="3950" y="2371"/>
                    </a:lnTo>
                    <a:lnTo>
                      <a:pt x="3785" y="2336"/>
                    </a:lnTo>
                    <a:lnTo>
                      <a:pt x="3623" y="2300"/>
                    </a:lnTo>
                    <a:lnTo>
                      <a:pt x="3464" y="2262"/>
                    </a:lnTo>
                    <a:lnTo>
                      <a:pt x="3307" y="2223"/>
                    </a:lnTo>
                    <a:lnTo>
                      <a:pt x="3154" y="2182"/>
                    </a:lnTo>
                    <a:lnTo>
                      <a:pt x="3003" y="2141"/>
                    </a:lnTo>
                    <a:lnTo>
                      <a:pt x="2929" y="2120"/>
                    </a:lnTo>
                    <a:lnTo>
                      <a:pt x="2856" y="2098"/>
                    </a:lnTo>
                    <a:lnTo>
                      <a:pt x="2784" y="2076"/>
                    </a:lnTo>
                    <a:lnTo>
                      <a:pt x="2712" y="2054"/>
                    </a:lnTo>
                    <a:lnTo>
                      <a:pt x="2641" y="2032"/>
                    </a:lnTo>
                    <a:lnTo>
                      <a:pt x="2570" y="2009"/>
                    </a:lnTo>
                    <a:lnTo>
                      <a:pt x="2501" y="1986"/>
                    </a:lnTo>
                    <a:lnTo>
                      <a:pt x="2432" y="1963"/>
                    </a:lnTo>
                    <a:lnTo>
                      <a:pt x="2364" y="1939"/>
                    </a:lnTo>
                    <a:lnTo>
                      <a:pt x="2297" y="1916"/>
                    </a:lnTo>
                    <a:lnTo>
                      <a:pt x="2231" y="1891"/>
                    </a:lnTo>
                    <a:lnTo>
                      <a:pt x="2166" y="1867"/>
                    </a:lnTo>
                    <a:lnTo>
                      <a:pt x="2102" y="1842"/>
                    </a:lnTo>
                    <a:lnTo>
                      <a:pt x="2038" y="1817"/>
                    </a:lnTo>
                    <a:lnTo>
                      <a:pt x="1975" y="1792"/>
                    </a:lnTo>
                    <a:lnTo>
                      <a:pt x="1913" y="1767"/>
                    </a:lnTo>
                    <a:lnTo>
                      <a:pt x="1853" y="1741"/>
                    </a:lnTo>
                    <a:lnTo>
                      <a:pt x="1793" y="1715"/>
                    </a:lnTo>
                    <a:lnTo>
                      <a:pt x="1733" y="1689"/>
                    </a:lnTo>
                    <a:lnTo>
                      <a:pt x="1675" y="1663"/>
                    </a:lnTo>
                    <a:lnTo>
                      <a:pt x="1618" y="1636"/>
                    </a:lnTo>
                    <a:lnTo>
                      <a:pt x="1562" y="1609"/>
                    </a:lnTo>
                    <a:lnTo>
                      <a:pt x="1507" y="1582"/>
                    </a:lnTo>
                    <a:lnTo>
                      <a:pt x="1452" y="1555"/>
                    </a:lnTo>
                    <a:lnTo>
                      <a:pt x="1398" y="1527"/>
                    </a:lnTo>
                    <a:lnTo>
                      <a:pt x="1346" y="1500"/>
                    </a:lnTo>
                    <a:lnTo>
                      <a:pt x="1294" y="1471"/>
                    </a:lnTo>
                    <a:lnTo>
                      <a:pt x="1244" y="1444"/>
                    </a:lnTo>
                    <a:lnTo>
                      <a:pt x="1194" y="1415"/>
                    </a:lnTo>
                    <a:lnTo>
                      <a:pt x="1145" y="1387"/>
                    </a:lnTo>
                    <a:lnTo>
                      <a:pt x="1097" y="1357"/>
                    </a:lnTo>
                    <a:lnTo>
                      <a:pt x="1051" y="1329"/>
                    </a:lnTo>
                    <a:lnTo>
                      <a:pt x="1006" y="1299"/>
                    </a:lnTo>
                    <a:lnTo>
                      <a:pt x="961" y="1269"/>
                    </a:lnTo>
                    <a:lnTo>
                      <a:pt x="917" y="1241"/>
                    </a:lnTo>
                    <a:lnTo>
                      <a:pt x="875" y="1210"/>
                    </a:lnTo>
                    <a:lnTo>
                      <a:pt x="833" y="1181"/>
                    </a:lnTo>
                    <a:lnTo>
                      <a:pt x="792" y="1150"/>
                    </a:lnTo>
                    <a:lnTo>
                      <a:pt x="754" y="1121"/>
                    </a:lnTo>
                    <a:lnTo>
                      <a:pt x="715" y="1090"/>
                    </a:lnTo>
                    <a:lnTo>
                      <a:pt x="679" y="1059"/>
                    </a:lnTo>
                    <a:lnTo>
                      <a:pt x="642" y="1028"/>
                    </a:lnTo>
                    <a:lnTo>
                      <a:pt x="608" y="997"/>
                    </a:lnTo>
                    <a:lnTo>
                      <a:pt x="573" y="966"/>
                    </a:lnTo>
                    <a:lnTo>
                      <a:pt x="541" y="935"/>
                    </a:lnTo>
                    <a:lnTo>
                      <a:pt x="509" y="904"/>
                    </a:lnTo>
                    <a:lnTo>
                      <a:pt x="479" y="872"/>
                    </a:lnTo>
                    <a:lnTo>
                      <a:pt x="449" y="840"/>
                    </a:lnTo>
                    <a:lnTo>
                      <a:pt x="421" y="809"/>
                    </a:lnTo>
                    <a:lnTo>
                      <a:pt x="394" y="776"/>
                    </a:lnTo>
                    <a:lnTo>
                      <a:pt x="368" y="744"/>
                    </a:lnTo>
                    <a:lnTo>
                      <a:pt x="343" y="712"/>
                    </a:lnTo>
                    <a:lnTo>
                      <a:pt x="319" y="680"/>
                    </a:lnTo>
                    <a:lnTo>
                      <a:pt x="297" y="648"/>
                    </a:lnTo>
                    <a:lnTo>
                      <a:pt x="276" y="615"/>
                    </a:lnTo>
                    <a:lnTo>
                      <a:pt x="256" y="582"/>
                    </a:lnTo>
                    <a:lnTo>
                      <a:pt x="237" y="550"/>
                    </a:lnTo>
                    <a:lnTo>
                      <a:pt x="219" y="517"/>
                    </a:lnTo>
                    <a:lnTo>
                      <a:pt x="202" y="485"/>
                    </a:lnTo>
                    <a:lnTo>
                      <a:pt x="187" y="451"/>
                    </a:lnTo>
                    <a:lnTo>
                      <a:pt x="173" y="418"/>
                    </a:lnTo>
                    <a:lnTo>
                      <a:pt x="161" y="385"/>
                    </a:lnTo>
                    <a:lnTo>
                      <a:pt x="148" y="352"/>
                    </a:lnTo>
                    <a:lnTo>
                      <a:pt x="138" y="318"/>
                    </a:lnTo>
                    <a:lnTo>
                      <a:pt x="129" y="286"/>
                    </a:lnTo>
                    <a:lnTo>
                      <a:pt x="121" y="252"/>
                    </a:lnTo>
                    <a:lnTo>
                      <a:pt x="114" y="218"/>
                    </a:lnTo>
                    <a:lnTo>
                      <a:pt x="109" y="185"/>
                    </a:lnTo>
                    <a:lnTo>
                      <a:pt x="105" y="151"/>
                    </a:lnTo>
                    <a:lnTo>
                      <a:pt x="101" y="118"/>
                    </a:lnTo>
                    <a:lnTo>
                      <a:pt x="100" y="84"/>
                    </a:lnTo>
                    <a:lnTo>
                      <a:pt x="99" y="49"/>
                    </a:lnTo>
                    <a:lnTo>
                      <a:pt x="99" y="43"/>
                    </a:lnTo>
                    <a:lnTo>
                      <a:pt x="98" y="38"/>
                    </a:lnTo>
                    <a:lnTo>
                      <a:pt x="97" y="33"/>
                    </a:lnTo>
                    <a:lnTo>
                      <a:pt x="94" y="28"/>
                    </a:lnTo>
                    <a:lnTo>
                      <a:pt x="92" y="24"/>
                    </a:lnTo>
                    <a:lnTo>
                      <a:pt x="89" y="19"/>
                    </a:lnTo>
                    <a:lnTo>
                      <a:pt x="86" y="16"/>
                    </a:lnTo>
                    <a:lnTo>
                      <a:pt x="83" y="13"/>
                    </a:lnTo>
                    <a:lnTo>
                      <a:pt x="76" y="6"/>
                    </a:lnTo>
                    <a:lnTo>
                      <a:pt x="67" y="3"/>
                    </a:lnTo>
                    <a:lnTo>
                      <a:pt x="59" y="0"/>
                    </a:lnTo>
                    <a:lnTo>
                      <a:pt x="50" y="0"/>
                    </a:lnTo>
                    <a:lnTo>
                      <a:pt x="40" y="0"/>
                    </a:lnTo>
                    <a:lnTo>
                      <a:pt x="31" y="3"/>
                    </a:lnTo>
                    <a:lnTo>
                      <a:pt x="22" y="6"/>
                    </a:lnTo>
                    <a:lnTo>
                      <a:pt x="15" y="13"/>
                    </a:lnTo>
                    <a:lnTo>
                      <a:pt x="12" y="16"/>
                    </a:lnTo>
                    <a:lnTo>
                      <a:pt x="9" y="19"/>
                    </a:lnTo>
                    <a:lnTo>
                      <a:pt x="6" y="24"/>
                    </a:lnTo>
                    <a:lnTo>
                      <a:pt x="4" y="28"/>
                    </a:lnTo>
                    <a:lnTo>
                      <a:pt x="2" y="33"/>
                    </a:lnTo>
                    <a:lnTo>
                      <a:pt x="1" y="38"/>
                    </a:lnTo>
                    <a:lnTo>
                      <a:pt x="0" y="43"/>
                    </a:lnTo>
                    <a:lnTo>
                      <a:pt x="0" y="49"/>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6" name="Freeform 24"/>
              <p:cNvSpPr>
                <a:spLocks/>
              </p:cNvSpPr>
              <p:nvPr/>
            </p:nvSpPr>
            <p:spPr bwMode="auto">
              <a:xfrm>
                <a:off x="1834" y="1852"/>
                <a:ext cx="256" cy="88"/>
              </a:xfrm>
              <a:custGeom>
                <a:avLst/>
                <a:gdLst>
                  <a:gd name="T0" fmla="*/ 0 w 8178"/>
                  <a:gd name="T1" fmla="*/ 0 h 2822"/>
                  <a:gd name="T2" fmla="*/ 0 w 8178"/>
                  <a:gd name="T3" fmla="*/ 0 h 2822"/>
                  <a:gd name="T4" fmla="*/ 0 w 8178"/>
                  <a:gd name="T5" fmla="*/ 0 h 2822"/>
                  <a:gd name="T6" fmla="*/ 0 w 8178"/>
                  <a:gd name="T7" fmla="*/ 0 h 2822"/>
                  <a:gd name="T8" fmla="*/ 0 w 8178"/>
                  <a:gd name="T9" fmla="*/ 0 h 2822"/>
                  <a:gd name="T10" fmla="*/ 0 w 8178"/>
                  <a:gd name="T11" fmla="*/ 0 h 2822"/>
                  <a:gd name="T12" fmla="*/ 0 w 8178"/>
                  <a:gd name="T13" fmla="*/ 0 h 2822"/>
                  <a:gd name="T14" fmla="*/ 0 w 8178"/>
                  <a:gd name="T15" fmla="*/ 0 h 2822"/>
                  <a:gd name="T16" fmla="*/ 0 w 8178"/>
                  <a:gd name="T17" fmla="*/ 0 h 2822"/>
                  <a:gd name="T18" fmla="*/ 0 w 8178"/>
                  <a:gd name="T19" fmla="*/ 0 h 2822"/>
                  <a:gd name="T20" fmla="*/ 0 w 8178"/>
                  <a:gd name="T21" fmla="*/ 0 h 2822"/>
                  <a:gd name="T22" fmla="*/ 0 w 8178"/>
                  <a:gd name="T23" fmla="*/ 0 h 2822"/>
                  <a:gd name="T24" fmla="*/ 0 w 8178"/>
                  <a:gd name="T25" fmla="*/ 0 h 2822"/>
                  <a:gd name="T26" fmla="*/ 0 w 8178"/>
                  <a:gd name="T27" fmla="*/ 0 h 2822"/>
                  <a:gd name="T28" fmla="*/ 0 w 8178"/>
                  <a:gd name="T29" fmla="*/ 0 h 2822"/>
                  <a:gd name="T30" fmla="*/ 0 w 8178"/>
                  <a:gd name="T31" fmla="*/ 0 h 2822"/>
                  <a:gd name="T32" fmla="*/ 0 w 8178"/>
                  <a:gd name="T33" fmla="*/ 0 h 2822"/>
                  <a:gd name="T34" fmla="*/ 0 w 8178"/>
                  <a:gd name="T35" fmla="*/ 0 h 2822"/>
                  <a:gd name="T36" fmla="*/ 0 w 8178"/>
                  <a:gd name="T37" fmla="*/ 0 h 2822"/>
                  <a:gd name="T38" fmla="*/ 0 w 8178"/>
                  <a:gd name="T39" fmla="*/ 0 h 2822"/>
                  <a:gd name="T40" fmla="*/ 0 w 8178"/>
                  <a:gd name="T41" fmla="*/ 0 h 2822"/>
                  <a:gd name="T42" fmla="*/ 0 w 8178"/>
                  <a:gd name="T43" fmla="*/ 0 h 2822"/>
                  <a:gd name="T44" fmla="*/ 0 w 8178"/>
                  <a:gd name="T45" fmla="*/ 0 h 2822"/>
                  <a:gd name="T46" fmla="*/ 0 w 8178"/>
                  <a:gd name="T47" fmla="*/ 0 h 2822"/>
                  <a:gd name="T48" fmla="*/ 0 w 8178"/>
                  <a:gd name="T49" fmla="*/ 0 h 2822"/>
                  <a:gd name="T50" fmla="*/ 0 w 8178"/>
                  <a:gd name="T51" fmla="*/ 0 h 2822"/>
                  <a:gd name="T52" fmla="*/ 0 w 8178"/>
                  <a:gd name="T53" fmla="*/ 0 h 2822"/>
                  <a:gd name="T54" fmla="*/ 0 w 8178"/>
                  <a:gd name="T55" fmla="*/ 0 h 2822"/>
                  <a:gd name="T56" fmla="*/ 0 w 8178"/>
                  <a:gd name="T57" fmla="*/ 0 h 2822"/>
                  <a:gd name="T58" fmla="*/ 0 w 8178"/>
                  <a:gd name="T59" fmla="*/ 0 h 2822"/>
                  <a:gd name="T60" fmla="*/ 0 w 8178"/>
                  <a:gd name="T61" fmla="*/ 0 h 2822"/>
                  <a:gd name="T62" fmla="*/ 0 w 8178"/>
                  <a:gd name="T63" fmla="*/ 0 h 2822"/>
                  <a:gd name="T64" fmla="*/ 0 w 8178"/>
                  <a:gd name="T65" fmla="*/ 0 h 2822"/>
                  <a:gd name="T66" fmla="*/ 0 w 8178"/>
                  <a:gd name="T67" fmla="*/ 0 h 2822"/>
                  <a:gd name="T68" fmla="*/ 0 w 8178"/>
                  <a:gd name="T69" fmla="*/ 0 h 2822"/>
                  <a:gd name="T70" fmla="*/ 0 w 8178"/>
                  <a:gd name="T71" fmla="*/ 0 h 2822"/>
                  <a:gd name="T72" fmla="*/ 0 w 8178"/>
                  <a:gd name="T73" fmla="*/ 0 h 2822"/>
                  <a:gd name="T74" fmla="*/ 0 w 8178"/>
                  <a:gd name="T75" fmla="*/ 0 h 2822"/>
                  <a:gd name="T76" fmla="*/ 0 w 8178"/>
                  <a:gd name="T77" fmla="*/ 0 h 2822"/>
                  <a:gd name="T78" fmla="*/ 0 w 8178"/>
                  <a:gd name="T79" fmla="*/ 0 h 2822"/>
                  <a:gd name="T80" fmla="*/ 0 w 8178"/>
                  <a:gd name="T81" fmla="*/ 0 h 2822"/>
                  <a:gd name="T82" fmla="*/ 0 w 8178"/>
                  <a:gd name="T83" fmla="*/ 0 h 2822"/>
                  <a:gd name="T84" fmla="*/ 0 w 8178"/>
                  <a:gd name="T85" fmla="*/ 0 h 2822"/>
                  <a:gd name="T86" fmla="*/ 0 w 8178"/>
                  <a:gd name="T87" fmla="*/ 0 h 2822"/>
                  <a:gd name="T88" fmla="*/ 0 w 8178"/>
                  <a:gd name="T89" fmla="*/ 0 h 2822"/>
                  <a:gd name="T90" fmla="*/ 0 w 8178"/>
                  <a:gd name="T91" fmla="*/ 0 h 2822"/>
                  <a:gd name="T92" fmla="*/ 0 w 8178"/>
                  <a:gd name="T93" fmla="*/ 0 h 2822"/>
                  <a:gd name="T94" fmla="*/ 0 w 8178"/>
                  <a:gd name="T95" fmla="*/ 0 h 2822"/>
                  <a:gd name="T96" fmla="*/ 0 w 8178"/>
                  <a:gd name="T97" fmla="*/ 0 h 2822"/>
                  <a:gd name="T98" fmla="*/ 0 w 8178"/>
                  <a:gd name="T99" fmla="*/ 0 h 2822"/>
                  <a:gd name="T100" fmla="*/ 0 w 8178"/>
                  <a:gd name="T101" fmla="*/ 0 h 2822"/>
                  <a:gd name="T102" fmla="*/ 0 w 8178"/>
                  <a:gd name="T103" fmla="*/ 0 h 2822"/>
                  <a:gd name="T104" fmla="*/ 0 w 8178"/>
                  <a:gd name="T105" fmla="*/ 0 h 2822"/>
                  <a:gd name="T106" fmla="*/ 0 w 8178"/>
                  <a:gd name="T107" fmla="*/ 0 h 2822"/>
                  <a:gd name="T108" fmla="*/ 0 w 8178"/>
                  <a:gd name="T109" fmla="*/ 0 h 2822"/>
                  <a:gd name="T110" fmla="*/ 0 w 8178"/>
                  <a:gd name="T111" fmla="*/ 0 h 28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178"/>
                  <a:gd name="T169" fmla="*/ 0 h 2822"/>
                  <a:gd name="T170" fmla="*/ 8178 w 8178"/>
                  <a:gd name="T171" fmla="*/ 2822 h 282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178" h="2822">
                    <a:moveTo>
                      <a:pt x="8128" y="0"/>
                    </a:moveTo>
                    <a:lnTo>
                      <a:pt x="8128" y="0"/>
                    </a:lnTo>
                    <a:lnTo>
                      <a:pt x="7920" y="1"/>
                    </a:lnTo>
                    <a:lnTo>
                      <a:pt x="7711" y="5"/>
                    </a:lnTo>
                    <a:lnTo>
                      <a:pt x="7505" y="9"/>
                    </a:lnTo>
                    <a:lnTo>
                      <a:pt x="7301" y="15"/>
                    </a:lnTo>
                    <a:lnTo>
                      <a:pt x="7098" y="23"/>
                    </a:lnTo>
                    <a:lnTo>
                      <a:pt x="6896" y="33"/>
                    </a:lnTo>
                    <a:lnTo>
                      <a:pt x="6695" y="44"/>
                    </a:lnTo>
                    <a:lnTo>
                      <a:pt x="6497" y="58"/>
                    </a:lnTo>
                    <a:lnTo>
                      <a:pt x="6300" y="72"/>
                    </a:lnTo>
                    <a:lnTo>
                      <a:pt x="6105" y="88"/>
                    </a:lnTo>
                    <a:lnTo>
                      <a:pt x="5912" y="106"/>
                    </a:lnTo>
                    <a:lnTo>
                      <a:pt x="5721" y="126"/>
                    </a:lnTo>
                    <a:lnTo>
                      <a:pt x="5532" y="147"/>
                    </a:lnTo>
                    <a:lnTo>
                      <a:pt x="5345" y="170"/>
                    </a:lnTo>
                    <a:lnTo>
                      <a:pt x="5160" y="193"/>
                    </a:lnTo>
                    <a:lnTo>
                      <a:pt x="4977" y="220"/>
                    </a:lnTo>
                    <a:lnTo>
                      <a:pt x="4797" y="246"/>
                    </a:lnTo>
                    <a:lnTo>
                      <a:pt x="4619" y="275"/>
                    </a:lnTo>
                    <a:lnTo>
                      <a:pt x="4443" y="305"/>
                    </a:lnTo>
                    <a:lnTo>
                      <a:pt x="4269" y="337"/>
                    </a:lnTo>
                    <a:lnTo>
                      <a:pt x="4099" y="369"/>
                    </a:lnTo>
                    <a:lnTo>
                      <a:pt x="3930" y="403"/>
                    </a:lnTo>
                    <a:lnTo>
                      <a:pt x="3764" y="439"/>
                    </a:lnTo>
                    <a:lnTo>
                      <a:pt x="3601" y="476"/>
                    </a:lnTo>
                    <a:lnTo>
                      <a:pt x="3441" y="514"/>
                    </a:lnTo>
                    <a:lnTo>
                      <a:pt x="3284" y="553"/>
                    </a:lnTo>
                    <a:lnTo>
                      <a:pt x="3128" y="594"/>
                    </a:lnTo>
                    <a:lnTo>
                      <a:pt x="2977" y="636"/>
                    </a:lnTo>
                    <a:lnTo>
                      <a:pt x="2829" y="679"/>
                    </a:lnTo>
                    <a:lnTo>
                      <a:pt x="2682" y="723"/>
                    </a:lnTo>
                    <a:lnTo>
                      <a:pt x="2611" y="746"/>
                    </a:lnTo>
                    <a:lnTo>
                      <a:pt x="2540" y="769"/>
                    </a:lnTo>
                    <a:lnTo>
                      <a:pt x="2470" y="793"/>
                    </a:lnTo>
                    <a:lnTo>
                      <a:pt x="2401" y="816"/>
                    </a:lnTo>
                    <a:lnTo>
                      <a:pt x="2332" y="839"/>
                    </a:lnTo>
                    <a:lnTo>
                      <a:pt x="2265" y="864"/>
                    </a:lnTo>
                    <a:lnTo>
                      <a:pt x="2198" y="887"/>
                    </a:lnTo>
                    <a:lnTo>
                      <a:pt x="2132" y="913"/>
                    </a:lnTo>
                    <a:lnTo>
                      <a:pt x="2067" y="937"/>
                    </a:lnTo>
                    <a:lnTo>
                      <a:pt x="2002" y="963"/>
                    </a:lnTo>
                    <a:lnTo>
                      <a:pt x="1939" y="988"/>
                    </a:lnTo>
                    <a:lnTo>
                      <a:pt x="1877" y="1014"/>
                    </a:lnTo>
                    <a:lnTo>
                      <a:pt x="1815" y="1039"/>
                    </a:lnTo>
                    <a:lnTo>
                      <a:pt x="1754" y="1066"/>
                    </a:lnTo>
                    <a:lnTo>
                      <a:pt x="1694" y="1092"/>
                    </a:lnTo>
                    <a:lnTo>
                      <a:pt x="1635" y="1119"/>
                    </a:lnTo>
                    <a:lnTo>
                      <a:pt x="1577" y="1146"/>
                    </a:lnTo>
                    <a:lnTo>
                      <a:pt x="1519" y="1174"/>
                    </a:lnTo>
                    <a:lnTo>
                      <a:pt x="1463" y="1201"/>
                    </a:lnTo>
                    <a:lnTo>
                      <a:pt x="1407" y="1229"/>
                    </a:lnTo>
                    <a:lnTo>
                      <a:pt x="1353" y="1256"/>
                    </a:lnTo>
                    <a:lnTo>
                      <a:pt x="1299" y="1285"/>
                    </a:lnTo>
                    <a:lnTo>
                      <a:pt x="1247" y="1313"/>
                    </a:lnTo>
                    <a:lnTo>
                      <a:pt x="1195" y="1342"/>
                    </a:lnTo>
                    <a:lnTo>
                      <a:pt x="1145" y="1372"/>
                    </a:lnTo>
                    <a:lnTo>
                      <a:pt x="1095" y="1400"/>
                    </a:lnTo>
                    <a:lnTo>
                      <a:pt x="1046" y="1430"/>
                    </a:lnTo>
                    <a:lnTo>
                      <a:pt x="999" y="1459"/>
                    </a:lnTo>
                    <a:lnTo>
                      <a:pt x="952" y="1490"/>
                    </a:lnTo>
                    <a:lnTo>
                      <a:pt x="906" y="1519"/>
                    </a:lnTo>
                    <a:lnTo>
                      <a:pt x="862" y="1550"/>
                    </a:lnTo>
                    <a:lnTo>
                      <a:pt x="818" y="1581"/>
                    </a:lnTo>
                    <a:lnTo>
                      <a:pt x="775" y="1611"/>
                    </a:lnTo>
                    <a:lnTo>
                      <a:pt x="734" y="1643"/>
                    </a:lnTo>
                    <a:lnTo>
                      <a:pt x="693" y="1673"/>
                    </a:lnTo>
                    <a:lnTo>
                      <a:pt x="653" y="1705"/>
                    </a:lnTo>
                    <a:lnTo>
                      <a:pt x="615" y="1737"/>
                    </a:lnTo>
                    <a:lnTo>
                      <a:pt x="578" y="1769"/>
                    </a:lnTo>
                    <a:lnTo>
                      <a:pt x="542" y="1801"/>
                    </a:lnTo>
                    <a:lnTo>
                      <a:pt x="506" y="1833"/>
                    </a:lnTo>
                    <a:lnTo>
                      <a:pt x="472" y="1866"/>
                    </a:lnTo>
                    <a:lnTo>
                      <a:pt x="439" y="1899"/>
                    </a:lnTo>
                    <a:lnTo>
                      <a:pt x="407" y="1932"/>
                    </a:lnTo>
                    <a:lnTo>
                      <a:pt x="376" y="1965"/>
                    </a:lnTo>
                    <a:lnTo>
                      <a:pt x="346" y="1999"/>
                    </a:lnTo>
                    <a:lnTo>
                      <a:pt x="318" y="2032"/>
                    </a:lnTo>
                    <a:lnTo>
                      <a:pt x="291" y="2066"/>
                    </a:lnTo>
                    <a:lnTo>
                      <a:pt x="264" y="2100"/>
                    </a:lnTo>
                    <a:lnTo>
                      <a:pt x="240" y="2134"/>
                    </a:lnTo>
                    <a:lnTo>
                      <a:pt x="215" y="2169"/>
                    </a:lnTo>
                    <a:lnTo>
                      <a:pt x="193" y="2203"/>
                    </a:lnTo>
                    <a:lnTo>
                      <a:pt x="172" y="2238"/>
                    </a:lnTo>
                    <a:lnTo>
                      <a:pt x="151" y="2274"/>
                    </a:lnTo>
                    <a:lnTo>
                      <a:pt x="132" y="2309"/>
                    </a:lnTo>
                    <a:lnTo>
                      <a:pt x="114" y="2344"/>
                    </a:lnTo>
                    <a:lnTo>
                      <a:pt x="98" y="2380"/>
                    </a:lnTo>
                    <a:lnTo>
                      <a:pt x="82" y="2416"/>
                    </a:lnTo>
                    <a:lnTo>
                      <a:pt x="68" y="2452"/>
                    </a:lnTo>
                    <a:lnTo>
                      <a:pt x="55" y="2489"/>
                    </a:lnTo>
                    <a:lnTo>
                      <a:pt x="44" y="2526"/>
                    </a:lnTo>
                    <a:lnTo>
                      <a:pt x="34" y="2561"/>
                    </a:lnTo>
                    <a:lnTo>
                      <a:pt x="24" y="2599"/>
                    </a:lnTo>
                    <a:lnTo>
                      <a:pt x="17" y="2636"/>
                    </a:lnTo>
                    <a:lnTo>
                      <a:pt x="11" y="2672"/>
                    </a:lnTo>
                    <a:lnTo>
                      <a:pt x="6" y="2710"/>
                    </a:lnTo>
                    <a:lnTo>
                      <a:pt x="3" y="2748"/>
                    </a:lnTo>
                    <a:lnTo>
                      <a:pt x="1" y="2785"/>
                    </a:lnTo>
                    <a:lnTo>
                      <a:pt x="0" y="2822"/>
                    </a:lnTo>
                    <a:lnTo>
                      <a:pt x="99" y="2822"/>
                    </a:lnTo>
                    <a:lnTo>
                      <a:pt x="100" y="2789"/>
                    </a:lnTo>
                    <a:lnTo>
                      <a:pt x="101" y="2754"/>
                    </a:lnTo>
                    <a:lnTo>
                      <a:pt x="105" y="2720"/>
                    </a:lnTo>
                    <a:lnTo>
                      <a:pt x="109" y="2687"/>
                    </a:lnTo>
                    <a:lnTo>
                      <a:pt x="114" y="2653"/>
                    </a:lnTo>
                    <a:lnTo>
                      <a:pt x="121" y="2619"/>
                    </a:lnTo>
                    <a:lnTo>
                      <a:pt x="129" y="2587"/>
                    </a:lnTo>
                    <a:lnTo>
                      <a:pt x="138" y="2553"/>
                    </a:lnTo>
                    <a:lnTo>
                      <a:pt x="148" y="2519"/>
                    </a:lnTo>
                    <a:lnTo>
                      <a:pt x="161" y="2487"/>
                    </a:lnTo>
                    <a:lnTo>
                      <a:pt x="173" y="2453"/>
                    </a:lnTo>
                    <a:lnTo>
                      <a:pt x="187" y="2421"/>
                    </a:lnTo>
                    <a:lnTo>
                      <a:pt x="202" y="2388"/>
                    </a:lnTo>
                    <a:lnTo>
                      <a:pt x="219" y="2354"/>
                    </a:lnTo>
                    <a:lnTo>
                      <a:pt x="237" y="2322"/>
                    </a:lnTo>
                    <a:lnTo>
                      <a:pt x="256" y="2289"/>
                    </a:lnTo>
                    <a:lnTo>
                      <a:pt x="275" y="2256"/>
                    </a:lnTo>
                    <a:lnTo>
                      <a:pt x="297" y="2224"/>
                    </a:lnTo>
                    <a:lnTo>
                      <a:pt x="319" y="2192"/>
                    </a:lnTo>
                    <a:lnTo>
                      <a:pt x="343" y="2160"/>
                    </a:lnTo>
                    <a:lnTo>
                      <a:pt x="368" y="2127"/>
                    </a:lnTo>
                    <a:lnTo>
                      <a:pt x="394" y="2095"/>
                    </a:lnTo>
                    <a:lnTo>
                      <a:pt x="421" y="2064"/>
                    </a:lnTo>
                    <a:lnTo>
                      <a:pt x="449" y="2031"/>
                    </a:lnTo>
                    <a:lnTo>
                      <a:pt x="479" y="2000"/>
                    </a:lnTo>
                    <a:lnTo>
                      <a:pt x="509" y="1968"/>
                    </a:lnTo>
                    <a:lnTo>
                      <a:pt x="541" y="1937"/>
                    </a:lnTo>
                    <a:lnTo>
                      <a:pt x="573" y="1906"/>
                    </a:lnTo>
                    <a:lnTo>
                      <a:pt x="608" y="1874"/>
                    </a:lnTo>
                    <a:lnTo>
                      <a:pt x="642" y="1844"/>
                    </a:lnTo>
                    <a:lnTo>
                      <a:pt x="679" y="1813"/>
                    </a:lnTo>
                    <a:lnTo>
                      <a:pt x="715" y="1782"/>
                    </a:lnTo>
                    <a:lnTo>
                      <a:pt x="754" y="1752"/>
                    </a:lnTo>
                    <a:lnTo>
                      <a:pt x="792" y="1721"/>
                    </a:lnTo>
                    <a:lnTo>
                      <a:pt x="833" y="1691"/>
                    </a:lnTo>
                    <a:lnTo>
                      <a:pt x="875" y="1661"/>
                    </a:lnTo>
                    <a:lnTo>
                      <a:pt x="917" y="1632"/>
                    </a:lnTo>
                    <a:lnTo>
                      <a:pt x="961" y="1602"/>
                    </a:lnTo>
                    <a:lnTo>
                      <a:pt x="1006" y="1572"/>
                    </a:lnTo>
                    <a:lnTo>
                      <a:pt x="1051" y="1543"/>
                    </a:lnTo>
                    <a:lnTo>
                      <a:pt x="1097" y="1514"/>
                    </a:lnTo>
                    <a:lnTo>
                      <a:pt x="1145" y="1486"/>
                    </a:lnTo>
                    <a:lnTo>
                      <a:pt x="1194" y="1457"/>
                    </a:lnTo>
                    <a:lnTo>
                      <a:pt x="1244" y="1429"/>
                    </a:lnTo>
                    <a:lnTo>
                      <a:pt x="1294" y="1400"/>
                    </a:lnTo>
                    <a:lnTo>
                      <a:pt x="1346" y="1372"/>
                    </a:lnTo>
                    <a:lnTo>
                      <a:pt x="1398" y="1344"/>
                    </a:lnTo>
                    <a:lnTo>
                      <a:pt x="1452" y="1317"/>
                    </a:lnTo>
                    <a:lnTo>
                      <a:pt x="1507" y="1290"/>
                    </a:lnTo>
                    <a:lnTo>
                      <a:pt x="1562" y="1263"/>
                    </a:lnTo>
                    <a:lnTo>
                      <a:pt x="1618" y="1236"/>
                    </a:lnTo>
                    <a:lnTo>
                      <a:pt x="1675" y="1208"/>
                    </a:lnTo>
                    <a:lnTo>
                      <a:pt x="1733" y="1183"/>
                    </a:lnTo>
                    <a:lnTo>
                      <a:pt x="1793" y="1156"/>
                    </a:lnTo>
                    <a:lnTo>
                      <a:pt x="1853" y="1131"/>
                    </a:lnTo>
                    <a:lnTo>
                      <a:pt x="1913" y="1104"/>
                    </a:lnTo>
                    <a:lnTo>
                      <a:pt x="1975" y="1080"/>
                    </a:lnTo>
                    <a:lnTo>
                      <a:pt x="2038" y="1055"/>
                    </a:lnTo>
                    <a:lnTo>
                      <a:pt x="2102" y="1029"/>
                    </a:lnTo>
                    <a:lnTo>
                      <a:pt x="2166" y="1005"/>
                    </a:lnTo>
                    <a:lnTo>
                      <a:pt x="2231" y="981"/>
                    </a:lnTo>
                    <a:lnTo>
                      <a:pt x="2297" y="957"/>
                    </a:lnTo>
                    <a:lnTo>
                      <a:pt x="2364" y="932"/>
                    </a:lnTo>
                    <a:lnTo>
                      <a:pt x="2432" y="909"/>
                    </a:lnTo>
                    <a:lnTo>
                      <a:pt x="2501" y="886"/>
                    </a:lnTo>
                    <a:lnTo>
                      <a:pt x="2570" y="863"/>
                    </a:lnTo>
                    <a:lnTo>
                      <a:pt x="2641" y="840"/>
                    </a:lnTo>
                    <a:lnTo>
                      <a:pt x="2712" y="818"/>
                    </a:lnTo>
                    <a:lnTo>
                      <a:pt x="2856" y="774"/>
                    </a:lnTo>
                    <a:lnTo>
                      <a:pt x="3003" y="731"/>
                    </a:lnTo>
                    <a:lnTo>
                      <a:pt x="3154" y="690"/>
                    </a:lnTo>
                    <a:lnTo>
                      <a:pt x="3307" y="649"/>
                    </a:lnTo>
                    <a:lnTo>
                      <a:pt x="3464" y="610"/>
                    </a:lnTo>
                    <a:lnTo>
                      <a:pt x="3623" y="572"/>
                    </a:lnTo>
                    <a:lnTo>
                      <a:pt x="3785" y="536"/>
                    </a:lnTo>
                    <a:lnTo>
                      <a:pt x="3950" y="500"/>
                    </a:lnTo>
                    <a:lnTo>
                      <a:pt x="4117" y="466"/>
                    </a:lnTo>
                    <a:lnTo>
                      <a:pt x="4288" y="434"/>
                    </a:lnTo>
                    <a:lnTo>
                      <a:pt x="4459" y="402"/>
                    </a:lnTo>
                    <a:lnTo>
                      <a:pt x="4635" y="373"/>
                    </a:lnTo>
                    <a:lnTo>
                      <a:pt x="4812" y="344"/>
                    </a:lnTo>
                    <a:lnTo>
                      <a:pt x="4992" y="317"/>
                    </a:lnTo>
                    <a:lnTo>
                      <a:pt x="5173" y="291"/>
                    </a:lnTo>
                    <a:lnTo>
                      <a:pt x="5357" y="268"/>
                    </a:lnTo>
                    <a:lnTo>
                      <a:pt x="5543" y="245"/>
                    </a:lnTo>
                    <a:lnTo>
                      <a:pt x="5731" y="224"/>
                    </a:lnTo>
                    <a:lnTo>
                      <a:pt x="5922" y="204"/>
                    </a:lnTo>
                    <a:lnTo>
                      <a:pt x="6114" y="187"/>
                    </a:lnTo>
                    <a:lnTo>
                      <a:pt x="6308" y="171"/>
                    </a:lnTo>
                    <a:lnTo>
                      <a:pt x="6503" y="155"/>
                    </a:lnTo>
                    <a:lnTo>
                      <a:pt x="6702" y="143"/>
                    </a:lnTo>
                    <a:lnTo>
                      <a:pt x="6901" y="131"/>
                    </a:lnTo>
                    <a:lnTo>
                      <a:pt x="7102" y="122"/>
                    </a:lnTo>
                    <a:lnTo>
                      <a:pt x="7304" y="114"/>
                    </a:lnTo>
                    <a:lnTo>
                      <a:pt x="7508" y="107"/>
                    </a:lnTo>
                    <a:lnTo>
                      <a:pt x="7713" y="103"/>
                    </a:lnTo>
                    <a:lnTo>
                      <a:pt x="7920" y="100"/>
                    </a:lnTo>
                    <a:lnTo>
                      <a:pt x="8128" y="99"/>
                    </a:lnTo>
                    <a:lnTo>
                      <a:pt x="8134" y="99"/>
                    </a:lnTo>
                    <a:lnTo>
                      <a:pt x="8139" y="98"/>
                    </a:lnTo>
                    <a:lnTo>
                      <a:pt x="8145" y="97"/>
                    </a:lnTo>
                    <a:lnTo>
                      <a:pt x="8149" y="95"/>
                    </a:lnTo>
                    <a:lnTo>
                      <a:pt x="8154" y="93"/>
                    </a:lnTo>
                    <a:lnTo>
                      <a:pt x="8158" y="90"/>
                    </a:lnTo>
                    <a:lnTo>
                      <a:pt x="8162" y="87"/>
                    </a:lnTo>
                    <a:lnTo>
                      <a:pt x="8166" y="84"/>
                    </a:lnTo>
                    <a:lnTo>
                      <a:pt x="8171" y="77"/>
                    </a:lnTo>
                    <a:lnTo>
                      <a:pt x="8175" y="69"/>
                    </a:lnTo>
                    <a:lnTo>
                      <a:pt x="8177" y="60"/>
                    </a:lnTo>
                    <a:lnTo>
                      <a:pt x="8178" y="50"/>
                    </a:lnTo>
                    <a:lnTo>
                      <a:pt x="8177" y="41"/>
                    </a:lnTo>
                    <a:lnTo>
                      <a:pt x="8175" y="32"/>
                    </a:lnTo>
                    <a:lnTo>
                      <a:pt x="8171" y="24"/>
                    </a:lnTo>
                    <a:lnTo>
                      <a:pt x="8166" y="16"/>
                    </a:lnTo>
                    <a:lnTo>
                      <a:pt x="8162" y="13"/>
                    </a:lnTo>
                    <a:lnTo>
                      <a:pt x="8158" y="10"/>
                    </a:lnTo>
                    <a:lnTo>
                      <a:pt x="8154" y="8"/>
                    </a:lnTo>
                    <a:lnTo>
                      <a:pt x="8149" y="5"/>
                    </a:lnTo>
                    <a:lnTo>
                      <a:pt x="8145" y="4"/>
                    </a:lnTo>
                    <a:lnTo>
                      <a:pt x="8139" y="1"/>
                    </a:lnTo>
                    <a:lnTo>
                      <a:pt x="8134" y="0"/>
                    </a:lnTo>
                    <a:lnTo>
                      <a:pt x="8128"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7" name="Freeform 25"/>
              <p:cNvSpPr>
                <a:spLocks/>
              </p:cNvSpPr>
              <p:nvPr/>
            </p:nvSpPr>
            <p:spPr bwMode="auto">
              <a:xfrm>
                <a:off x="2088" y="1852"/>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5"/>
                    </a:lnTo>
                    <a:lnTo>
                      <a:pt x="8125" y="2748"/>
                    </a:lnTo>
                    <a:lnTo>
                      <a:pt x="8122" y="2710"/>
                    </a:lnTo>
                    <a:lnTo>
                      <a:pt x="8117" y="2672"/>
                    </a:lnTo>
                    <a:lnTo>
                      <a:pt x="8111" y="2636"/>
                    </a:lnTo>
                    <a:lnTo>
                      <a:pt x="8103" y="2599"/>
                    </a:lnTo>
                    <a:lnTo>
                      <a:pt x="8094" y="2561"/>
                    </a:lnTo>
                    <a:lnTo>
                      <a:pt x="8084" y="2526"/>
                    </a:lnTo>
                    <a:lnTo>
                      <a:pt x="8072" y="2489"/>
                    </a:lnTo>
                    <a:lnTo>
                      <a:pt x="8060" y="2452"/>
                    </a:lnTo>
                    <a:lnTo>
                      <a:pt x="8046" y="2416"/>
                    </a:lnTo>
                    <a:lnTo>
                      <a:pt x="8030" y="2380"/>
                    </a:lnTo>
                    <a:lnTo>
                      <a:pt x="8014" y="2344"/>
                    </a:lnTo>
                    <a:lnTo>
                      <a:pt x="7996" y="2309"/>
                    </a:lnTo>
                    <a:lnTo>
                      <a:pt x="7977" y="2274"/>
                    </a:lnTo>
                    <a:lnTo>
                      <a:pt x="7956" y="2238"/>
                    </a:lnTo>
                    <a:lnTo>
                      <a:pt x="7935" y="2203"/>
                    </a:lnTo>
                    <a:lnTo>
                      <a:pt x="7913" y="2169"/>
                    </a:lnTo>
                    <a:lnTo>
                      <a:pt x="7888" y="2134"/>
                    </a:lnTo>
                    <a:lnTo>
                      <a:pt x="7864" y="2100"/>
                    </a:lnTo>
                    <a:lnTo>
                      <a:pt x="7837" y="2066"/>
                    </a:lnTo>
                    <a:lnTo>
                      <a:pt x="7810" y="2032"/>
                    </a:lnTo>
                    <a:lnTo>
                      <a:pt x="7782" y="1999"/>
                    </a:lnTo>
                    <a:lnTo>
                      <a:pt x="7752" y="1965"/>
                    </a:lnTo>
                    <a:lnTo>
                      <a:pt x="7721" y="1932"/>
                    </a:lnTo>
                    <a:lnTo>
                      <a:pt x="7689" y="1899"/>
                    </a:lnTo>
                    <a:lnTo>
                      <a:pt x="7656" y="1866"/>
                    </a:lnTo>
                    <a:lnTo>
                      <a:pt x="7622" y="1833"/>
                    </a:lnTo>
                    <a:lnTo>
                      <a:pt x="7586" y="1801"/>
                    </a:lnTo>
                    <a:lnTo>
                      <a:pt x="7550" y="1769"/>
                    </a:lnTo>
                    <a:lnTo>
                      <a:pt x="7512" y="1737"/>
                    </a:lnTo>
                    <a:lnTo>
                      <a:pt x="7475" y="1705"/>
                    </a:lnTo>
                    <a:lnTo>
                      <a:pt x="7435" y="1673"/>
                    </a:lnTo>
                    <a:lnTo>
                      <a:pt x="7394" y="1643"/>
                    </a:lnTo>
                    <a:lnTo>
                      <a:pt x="7353" y="1611"/>
                    </a:lnTo>
                    <a:lnTo>
                      <a:pt x="7310" y="1581"/>
                    </a:lnTo>
                    <a:lnTo>
                      <a:pt x="7266" y="1550"/>
                    </a:lnTo>
                    <a:lnTo>
                      <a:pt x="7222" y="1519"/>
                    </a:lnTo>
                    <a:lnTo>
                      <a:pt x="7176" y="1490"/>
                    </a:lnTo>
                    <a:lnTo>
                      <a:pt x="7129" y="1459"/>
                    </a:lnTo>
                    <a:lnTo>
                      <a:pt x="7082" y="1430"/>
                    </a:lnTo>
                    <a:lnTo>
                      <a:pt x="7033" y="1400"/>
                    </a:lnTo>
                    <a:lnTo>
                      <a:pt x="6983" y="1372"/>
                    </a:lnTo>
                    <a:lnTo>
                      <a:pt x="6932" y="1342"/>
                    </a:lnTo>
                    <a:lnTo>
                      <a:pt x="6881" y="1313"/>
                    </a:lnTo>
                    <a:lnTo>
                      <a:pt x="6829" y="1285"/>
                    </a:lnTo>
                    <a:lnTo>
                      <a:pt x="6775" y="1256"/>
                    </a:lnTo>
                    <a:lnTo>
                      <a:pt x="6721" y="1229"/>
                    </a:lnTo>
                    <a:lnTo>
                      <a:pt x="6665" y="1201"/>
                    </a:lnTo>
                    <a:lnTo>
                      <a:pt x="6609" y="1174"/>
                    </a:lnTo>
                    <a:lnTo>
                      <a:pt x="6551" y="1146"/>
                    </a:lnTo>
                    <a:lnTo>
                      <a:pt x="6493" y="1119"/>
                    </a:lnTo>
                    <a:lnTo>
                      <a:pt x="6434" y="1092"/>
                    </a:lnTo>
                    <a:lnTo>
                      <a:pt x="6374" y="1066"/>
                    </a:lnTo>
                    <a:lnTo>
                      <a:pt x="6313" y="1039"/>
                    </a:lnTo>
                    <a:lnTo>
                      <a:pt x="6251" y="1014"/>
                    </a:lnTo>
                    <a:lnTo>
                      <a:pt x="6189" y="988"/>
                    </a:lnTo>
                    <a:lnTo>
                      <a:pt x="6125" y="963"/>
                    </a:lnTo>
                    <a:lnTo>
                      <a:pt x="6061" y="937"/>
                    </a:lnTo>
                    <a:lnTo>
                      <a:pt x="5996" y="913"/>
                    </a:lnTo>
                    <a:lnTo>
                      <a:pt x="5930" y="887"/>
                    </a:lnTo>
                    <a:lnTo>
                      <a:pt x="5863" y="864"/>
                    </a:lnTo>
                    <a:lnTo>
                      <a:pt x="5796" y="839"/>
                    </a:lnTo>
                    <a:lnTo>
                      <a:pt x="5727" y="816"/>
                    </a:lnTo>
                    <a:lnTo>
                      <a:pt x="5658" y="793"/>
                    </a:lnTo>
                    <a:lnTo>
                      <a:pt x="5588" y="769"/>
                    </a:lnTo>
                    <a:lnTo>
                      <a:pt x="5517" y="746"/>
                    </a:lnTo>
                    <a:lnTo>
                      <a:pt x="5446" y="723"/>
                    </a:lnTo>
                    <a:lnTo>
                      <a:pt x="5299" y="679"/>
                    </a:lnTo>
                    <a:lnTo>
                      <a:pt x="5151" y="636"/>
                    </a:lnTo>
                    <a:lnTo>
                      <a:pt x="5000" y="594"/>
                    </a:lnTo>
                    <a:lnTo>
                      <a:pt x="4844" y="553"/>
                    </a:lnTo>
                    <a:lnTo>
                      <a:pt x="4687" y="514"/>
                    </a:lnTo>
                    <a:lnTo>
                      <a:pt x="4527" y="476"/>
                    </a:lnTo>
                    <a:lnTo>
                      <a:pt x="4364" y="439"/>
                    </a:lnTo>
                    <a:lnTo>
                      <a:pt x="4198" y="403"/>
                    </a:lnTo>
                    <a:lnTo>
                      <a:pt x="4029" y="369"/>
                    </a:lnTo>
                    <a:lnTo>
                      <a:pt x="3859" y="337"/>
                    </a:lnTo>
                    <a:lnTo>
                      <a:pt x="3685" y="305"/>
                    </a:lnTo>
                    <a:lnTo>
                      <a:pt x="3509" y="275"/>
                    </a:lnTo>
                    <a:lnTo>
                      <a:pt x="3331" y="246"/>
                    </a:lnTo>
                    <a:lnTo>
                      <a:pt x="3151" y="220"/>
                    </a:lnTo>
                    <a:lnTo>
                      <a:pt x="2968" y="193"/>
                    </a:lnTo>
                    <a:lnTo>
                      <a:pt x="2783" y="170"/>
                    </a:lnTo>
                    <a:lnTo>
                      <a:pt x="2596" y="147"/>
                    </a:lnTo>
                    <a:lnTo>
                      <a:pt x="2407" y="126"/>
                    </a:lnTo>
                    <a:lnTo>
                      <a:pt x="2216" y="106"/>
                    </a:lnTo>
                    <a:lnTo>
                      <a:pt x="2023" y="88"/>
                    </a:lnTo>
                    <a:lnTo>
                      <a:pt x="1828" y="72"/>
                    </a:lnTo>
                    <a:lnTo>
                      <a:pt x="1631" y="58"/>
                    </a:lnTo>
                    <a:lnTo>
                      <a:pt x="1433" y="44"/>
                    </a:lnTo>
                    <a:lnTo>
                      <a:pt x="1232" y="33"/>
                    </a:lnTo>
                    <a:lnTo>
                      <a:pt x="1030" y="23"/>
                    </a:lnTo>
                    <a:lnTo>
                      <a:pt x="827" y="15"/>
                    </a:lnTo>
                    <a:lnTo>
                      <a:pt x="623" y="9"/>
                    </a:lnTo>
                    <a:lnTo>
                      <a:pt x="417" y="5"/>
                    </a:lnTo>
                    <a:lnTo>
                      <a:pt x="209" y="1"/>
                    </a:lnTo>
                    <a:lnTo>
                      <a:pt x="0" y="0"/>
                    </a:lnTo>
                    <a:lnTo>
                      <a:pt x="0" y="99"/>
                    </a:lnTo>
                    <a:lnTo>
                      <a:pt x="208" y="100"/>
                    </a:lnTo>
                    <a:lnTo>
                      <a:pt x="415" y="103"/>
                    </a:lnTo>
                    <a:lnTo>
                      <a:pt x="620" y="107"/>
                    </a:lnTo>
                    <a:lnTo>
                      <a:pt x="824" y="114"/>
                    </a:lnTo>
                    <a:lnTo>
                      <a:pt x="1026" y="122"/>
                    </a:lnTo>
                    <a:lnTo>
                      <a:pt x="1227" y="131"/>
                    </a:lnTo>
                    <a:lnTo>
                      <a:pt x="1426" y="143"/>
                    </a:lnTo>
                    <a:lnTo>
                      <a:pt x="1625" y="155"/>
                    </a:lnTo>
                    <a:lnTo>
                      <a:pt x="1820" y="171"/>
                    </a:lnTo>
                    <a:lnTo>
                      <a:pt x="2014" y="187"/>
                    </a:lnTo>
                    <a:lnTo>
                      <a:pt x="2206" y="204"/>
                    </a:lnTo>
                    <a:lnTo>
                      <a:pt x="2397" y="224"/>
                    </a:lnTo>
                    <a:lnTo>
                      <a:pt x="2585" y="245"/>
                    </a:lnTo>
                    <a:lnTo>
                      <a:pt x="2771" y="268"/>
                    </a:lnTo>
                    <a:lnTo>
                      <a:pt x="2955" y="291"/>
                    </a:lnTo>
                    <a:lnTo>
                      <a:pt x="3136" y="317"/>
                    </a:lnTo>
                    <a:lnTo>
                      <a:pt x="3316" y="344"/>
                    </a:lnTo>
                    <a:lnTo>
                      <a:pt x="3493" y="373"/>
                    </a:lnTo>
                    <a:lnTo>
                      <a:pt x="3669" y="402"/>
                    </a:lnTo>
                    <a:lnTo>
                      <a:pt x="3840" y="434"/>
                    </a:lnTo>
                    <a:lnTo>
                      <a:pt x="4011" y="466"/>
                    </a:lnTo>
                    <a:lnTo>
                      <a:pt x="4178" y="500"/>
                    </a:lnTo>
                    <a:lnTo>
                      <a:pt x="4342" y="536"/>
                    </a:lnTo>
                    <a:lnTo>
                      <a:pt x="4505" y="572"/>
                    </a:lnTo>
                    <a:lnTo>
                      <a:pt x="4664" y="610"/>
                    </a:lnTo>
                    <a:lnTo>
                      <a:pt x="4821" y="649"/>
                    </a:lnTo>
                    <a:lnTo>
                      <a:pt x="4974" y="690"/>
                    </a:lnTo>
                    <a:lnTo>
                      <a:pt x="5125" y="731"/>
                    </a:lnTo>
                    <a:lnTo>
                      <a:pt x="5272" y="774"/>
                    </a:lnTo>
                    <a:lnTo>
                      <a:pt x="5416" y="818"/>
                    </a:lnTo>
                    <a:lnTo>
                      <a:pt x="5487" y="840"/>
                    </a:lnTo>
                    <a:lnTo>
                      <a:pt x="5558" y="863"/>
                    </a:lnTo>
                    <a:lnTo>
                      <a:pt x="5627" y="886"/>
                    </a:lnTo>
                    <a:lnTo>
                      <a:pt x="5696" y="909"/>
                    </a:lnTo>
                    <a:lnTo>
                      <a:pt x="5764" y="932"/>
                    </a:lnTo>
                    <a:lnTo>
                      <a:pt x="5831" y="957"/>
                    </a:lnTo>
                    <a:lnTo>
                      <a:pt x="5897" y="981"/>
                    </a:lnTo>
                    <a:lnTo>
                      <a:pt x="5962" y="1005"/>
                    </a:lnTo>
                    <a:lnTo>
                      <a:pt x="6026" y="1029"/>
                    </a:lnTo>
                    <a:lnTo>
                      <a:pt x="6090" y="1055"/>
                    </a:lnTo>
                    <a:lnTo>
                      <a:pt x="6153" y="1080"/>
                    </a:lnTo>
                    <a:lnTo>
                      <a:pt x="6215" y="1104"/>
                    </a:lnTo>
                    <a:lnTo>
                      <a:pt x="6275" y="1131"/>
                    </a:lnTo>
                    <a:lnTo>
                      <a:pt x="6335" y="1156"/>
                    </a:lnTo>
                    <a:lnTo>
                      <a:pt x="6395" y="1183"/>
                    </a:lnTo>
                    <a:lnTo>
                      <a:pt x="6453" y="1208"/>
                    </a:lnTo>
                    <a:lnTo>
                      <a:pt x="6510" y="1236"/>
                    </a:lnTo>
                    <a:lnTo>
                      <a:pt x="6566" y="1263"/>
                    </a:lnTo>
                    <a:lnTo>
                      <a:pt x="6621" y="1290"/>
                    </a:lnTo>
                    <a:lnTo>
                      <a:pt x="6676" y="1317"/>
                    </a:lnTo>
                    <a:lnTo>
                      <a:pt x="6730" y="1344"/>
                    </a:lnTo>
                    <a:lnTo>
                      <a:pt x="6782" y="1372"/>
                    </a:lnTo>
                    <a:lnTo>
                      <a:pt x="6834" y="1400"/>
                    </a:lnTo>
                    <a:lnTo>
                      <a:pt x="6884" y="1429"/>
                    </a:lnTo>
                    <a:lnTo>
                      <a:pt x="6934" y="1457"/>
                    </a:lnTo>
                    <a:lnTo>
                      <a:pt x="6983" y="1486"/>
                    </a:lnTo>
                    <a:lnTo>
                      <a:pt x="7031" y="1514"/>
                    </a:lnTo>
                    <a:lnTo>
                      <a:pt x="7076" y="1543"/>
                    </a:lnTo>
                    <a:lnTo>
                      <a:pt x="7122" y="1572"/>
                    </a:lnTo>
                    <a:lnTo>
                      <a:pt x="7167" y="1602"/>
                    </a:lnTo>
                    <a:lnTo>
                      <a:pt x="7211" y="1632"/>
                    </a:lnTo>
                    <a:lnTo>
                      <a:pt x="7253" y="1661"/>
                    </a:lnTo>
                    <a:lnTo>
                      <a:pt x="7295" y="1691"/>
                    </a:lnTo>
                    <a:lnTo>
                      <a:pt x="7335" y="1721"/>
                    </a:lnTo>
                    <a:lnTo>
                      <a:pt x="7374" y="1752"/>
                    </a:lnTo>
                    <a:lnTo>
                      <a:pt x="7413" y="1782"/>
                    </a:lnTo>
                    <a:lnTo>
                      <a:pt x="7449" y="1813"/>
                    </a:lnTo>
                    <a:lnTo>
                      <a:pt x="7486" y="1844"/>
                    </a:lnTo>
                    <a:lnTo>
                      <a:pt x="7520" y="1874"/>
                    </a:lnTo>
                    <a:lnTo>
                      <a:pt x="7555" y="1906"/>
                    </a:lnTo>
                    <a:lnTo>
                      <a:pt x="7587" y="1937"/>
                    </a:lnTo>
                    <a:lnTo>
                      <a:pt x="7619" y="1968"/>
                    </a:lnTo>
                    <a:lnTo>
                      <a:pt x="7649" y="2000"/>
                    </a:lnTo>
                    <a:lnTo>
                      <a:pt x="7679" y="2031"/>
                    </a:lnTo>
                    <a:lnTo>
                      <a:pt x="7707" y="2064"/>
                    </a:lnTo>
                    <a:lnTo>
                      <a:pt x="7734" y="2095"/>
                    </a:lnTo>
                    <a:lnTo>
                      <a:pt x="7760" y="2128"/>
                    </a:lnTo>
                    <a:lnTo>
                      <a:pt x="7785" y="2160"/>
                    </a:lnTo>
                    <a:lnTo>
                      <a:pt x="7808" y="2192"/>
                    </a:lnTo>
                    <a:lnTo>
                      <a:pt x="7830" y="2224"/>
                    </a:lnTo>
                    <a:lnTo>
                      <a:pt x="7853" y="2256"/>
                    </a:lnTo>
                    <a:lnTo>
                      <a:pt x="7872" y="2289"/>
                    </a:lnTo>
                    <a:lnTo>
                      <a:pt x="7891" y="2322"/>
                    </a:lnTo>
                    <a:lnTo>
                      <a:pt x="7909" y="2354"/>
                    </a:lnTo>
                    <a:lnTo>
                      <a:pt x="7925" y="2388"/>
                    </a:lnTo>
                    <a:lnTo>
                      <a:pt x="7941" y="2421"/>
                    </a:lnTo>
                    <a:lnTo>
                      <a:pt x="7954" y="2453"/>
                    </a:lnTo>
                    <a:lnTo>
                      <a:pt x="7967" y="2487"/>
                    </a:lnTo>
                    <a:lnTo>
                      <a:pt x="7980" y="2519"/>
                    </a:lnTo>
                    <a:lnTo>
                      <a:pt x="7990" y="2553"/>
                    </a:lnTo>
                    <a:lnTo>
                      <a:pt x="7999" y="2587"/>
                    </a:lnTo>
                    <a:lnTo>
                      <a:pt x="8007" y="2619"/>
                    </a:lnTo>
                    <a:lnTo>
                      <a:pt x="8014" y="2653"/>
                    </a:lnTo>
                    <a:lnTo>
                      <a:pt x="8019" y="2687"/>
                    </a:lnTo>
                    <a:lnTo>
                      <a:pt x="8023" y="2720"/>
                    </a:lnTo>
                    <a:lnTo>
                      <a:pt x="8026" y="2754"/>
                    </a:lnTo>
                    <a:lnTo>
                      <a:pt x="8028" y="2789"/>
                    </a:lnTo>
                    <a:lnTo>
                      <a:pt x="8029" y="2822"/>
                    </a:lnTo>
                    <a:lnTo>
                      <a:pt x="8128"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8" name="Freeform 26"/>
              <p:cNvSpPr>
                <a:spLocks/>
              </p:cNvSpPr>
              <p:nvPr/>
            </p:nvSpPr>
            <p:spPr bwMode="auto">
              <a:xfrm>
                <a:off x="1835" y="1763"/>
                <a:ext cx="506" cy="179"/>
              </a:xfrm>
              <a:custGeom>
                <a:avLst/>
                <a:gdLst>
                  <a:gd name="T0" fmla="*/ 0 w 16185"/>
                  <a:gd name="T1" fmla="*/ 0 h 5743"/>
                  <a:gd name="T2" fmla="*/ 0 w 16185"/>
                  <a:gd name="T3" fmla="*/ 0 h 5743"/>
                  <a:gd name="T4" fmla="*/ 0 w 16185"/>
                  <a:gd name="T5" fmla="*/ 0 h 5743"/>
                  <a:gd name="T6" fmla="*/ 0 w 16185"/>
                  <a:gd name="T7" fmla="*/ 0 h 5743"/>
                  <a:gd name="T8" fmla="*/ 0 w 16185"/>
                  <a:gd name="T9" fmla="*/ 0 h 5743"/>
                  <a:gd name="T10" fmla="*/ 0 60000 65536"/>
                  <a:gd name="T11" fmla="*/ 0 60000 65536"/>
                  <a:gd name="T12" fmla="*/ 0 60000 65536"/>
                  <a:gd name="T13" fmla="*/ 0 60000 65536"/>
                  <a:gd name="T14" fmla="*/ 0 60000 65536"/>
                  <a:gd name="T15" fmla="*/ 0 w 16185"/>
                  <a:gd name="T16" fmla="*/ 0 h 5743"/>
                  <a:gd name="T17" fmla="*/ 16185 w 16185"/>
                  <a:gd name="T18" fmla="*/ 5743 h 5743"/>
                </a:gdLst>
                <a:ahLst/>
                <a:cxnLst>
                  <a:cxn ang="T10">
                    <a:pos x="T0" y="T1"/>
                  </a:cxn>
                  <a:cxn ang="T11">
                    <a:pos x="T2" y="T3"/>
                  </a:cxn>
                  <a:cxn ang="T12">
                    <a:pos x="T4" y="T5"/>
                  </a:cxn>
                  <a:cxn ang="T13">
                    <a:pos x="T6" y="T7"/>
                  </a:cxn>
                  <a:cxn ang="T14">
                    <a:pos x="T8" y="T9"/>
                  </a:cxn>
                </a:cxnLst>
                <a:rect l="T15" t="T16" r="T17" b="T18"/>
                <a:pathLst>
                  <a:path w="16185" h="5743">
                    <a:moveTo>
                      <a:pt x="0" y="0"/>
                    </a:moveTo>
                    <a:lnTo>
                      <a:pt x="0" y="5743"/>
                    </a:lnTo>
                    <a:lnTo>
                      <a:pt x="16182" y="5743"/>
                    </a:lnTo>
                    <a:lnTo>
                      <a:pt x="16185" y="4"/>
                    </a:lnTo>
                    <a:lnTo>
                      <a:pt x="0" y="0"/>
                    </a:lnTo>
                    <a:close/>
                  </a:path>
                </a:pathLst>
              </a:custGeom>
              <a:solidFill>
                <a:srgbClr val="007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9" name="Freeform 27"/>
              <p:cNvSpPr>
                <a:spLocks/>
              </p:cNvSpPr>
              <p:nvPr/>
            </p:nvSpPr>
            <p:spPr bwMode="auto">
              <a:xfrm>
                <a:off x="1836" y="1671"/>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5"/>
                    </a:lnTo>
                    <a:lnTo>
                      <a:pt x="16115" y="3055"/>
                    </a:lnTo>
                    <a:lnTo>
                      <a:pt x="16064" y="3194"/>
                    </a:lnTo>
                    <a:lnTo>
                      <a:pt x="15993" y="3331"/>
                    </a:lnTo>
                    <a:lnTo>
                      <a:pt x="15902" y="3464"/>
                    </a:lnTo>
                    <a:lnTo>
                      <a:pt x="15794" y="3596"/>
                    </a:lnTo>
                    <a:lnTo>
                      <a:pt x="15667" y="3725"/>
                    </a:lnTo>
                    <a:lnTo>
                      <a:pt x="15521" y="3850"/>
                    </a:lnTo>
                    <a:lnTo>
                      <a:pt x="15360" y="3974"/>
                    </a:lnTo>
                    <a:lnTo>
                      <a:pt x="15181" y="4093"/>
                    </a:lnTo>
                    <a:lnTo>
                      <a:pt x="14987" y="4209"/>
                    </a:lnTo>
                    <a:lnTo>
                      <a:pt x="14776" y="4321"/>
                    </a:lnTo>
                    <a:lnTo>
                      <a:pt x="14551" y="4431"/>
                    </a:lnTo>
                    <a:lnTo>
                      <a:pt x="14311" y="4536"/>
                    </a:lnTo>
                    <a:lnTo>
                      <a:pt x="14057" y="4635"/>
                    </a:lnTo>
                    <a:lnTo>
                      <a:pt x="13790" y="4732"/>
                    </a:lnTo>
                    <a:lnTo>
                      <a:pt x="13509" y="4824"/>
                    </a:lnTo>
                    <a:lnTo>
                      <a:pt x="13216" y="4911"/>
                    </a:lnTo>
                    <a:lnTo>
                      <a:pt x="12910" y="4993"/>
                    </a:lnTo>
                    <a:lnTo>
                      <a:pt x="12594" y="5071"/>
                    </a:lnTo>
                    <a:lnTo>
                      <a:pt x="12266" y="5143"/>
                    </a:lnTo>
                    <a:lnTo>
                      <a:pt x="11928" y="5209"/>
                    </a:lnTo>
                    <a:lnTo>
                      <a:pt x="11579" y="5271"/>
                    </a:lnTo>
                    <a:lnTo>
                      <a:pt x="11222" y="5327"/>
                    </a:lnTo>
                    <a:lnTo>
                      <a:pt x="10855" y="5376"/>
                    </a:lnTo>
                    <a:lnTo>
                      <a:pt x="10480" y="5419"/>
                    </a:lnTo>
                    <a:lnTo>
                      <a:pt x="10096" y="5457"/>
                    </a:lnTo>
                    <a:lnTo>
                      <a:pt x="9706" y="5488"/>
                    </a:lnTo>
                    <a:lnTo>
                      <a:pt x="9307" y="5512"/>
                    </a:lnTo>
                    <a:lnTo>
                      <a:pt x="8904" y="5529"/>
                    </a:lnTo>
                    <a:lnTo>
                      <a:pt x="8494" y="5541"/>
                    </a:lnTo>
                    <a:lnTo>
                      <a:pt x="8078" y="5544"/>
                    </a:lnTo>
                    <a:lnTo>
                      <a:pt x="7662" y="5541"/>
                    </a:lnTo>
                    <a:lnTo>
                      <a:pt x="7252" y="5529"/>
                    </a:lnTo>
                    <a:lnTo>
                      <a:pt x="6849" y="5512"/>
                    </a:lnTo>
                    <a:lnTo>
                      <a:pt x="6450" y="5488"/>
                    </a:lnTo>
                    <a:lnTo>
                      <a:pt x="6060" y="5457"/>
                    </a:lnTo>
                    <a:lnTo>
                      <a:pt x="5676" y="5419"/>
                    </a:lnTo>
                    <a:lnTo>
                      <a:pt x="5301" y="5376"/>
                    </a:lnTo>
                    <a:lnTo>
                      <a:pt x="4934" y="5327"/>
                    </a:lnTo>
                    <a:lnTo>
                      <a:pt x="4577" y="5271"/>
                    </a:lnTo>
                    <a:lnTo>
                      <a:pt x="4228" y="5209"/>
                    </a:lnTo>
                    <a:lnTo>
                      <a:pt x="3890" y="5143"/>
                    </a:lnTo>
                    <a:lnTo>
                      <a:pt x="3562" y="5071"/>
                    </a:lnTo>
                    <a:lnTo>
                      <a:pt x="3245" y="4993"/>
                    </a:lnTo>
                    <a:lnTo>
                      <a:pt x="2940" y="4911"/>
                    </a:lnTo>
                    <a:lnTo>
                      <a:pt x="2647" y="4824"/>
                    </a:lnTo>
                    <a:lnTo>
                      <a:pt x="2366" y="4732"/>
                    </a:lnTo>
                    <a:lnTo>
                      <a:pt x="2099" y="4635"/>
                    </a:lnTo>
                    <a:lnTo>
                      <a:pt x="1845" y="4536"/>
                    </a:lnTo>
                    <a:lnTo>
                      <a:pt x="1605" y="4431"/>
                    </a:lnTo>
                    <a:lnTo>
                      <a:pt x="1380" y="4321"/>
                    </a:lnTo>
                    <a:lnTo>
                      <a:pt x="1169" y="4209"/>
                    </a:lnTo>
                    <a:lnTo>
                      <a:pt x="975" y="4093"/>
                    </a:lnTo>
                    <a:lnTo>
                      <a:pt x="796" y="3974"/>
                    </a:lnTo>
                    <a:lnTo>
                      <a:pt x="635" y="3850"/>
                    </a:lnTo>
                    <a:lnTo>
                      <a:pt x="489" y="3725"/>
                    </a:lnTo>
                    <a:lnTo>
                      <a:pt x="362" y="3596"/>
                    </a:lnTo>
                    <a:lnTo>
                      <a:pt x="254" y="3464"/>
                    </a:lnTo>
                    <a:lnTo>
                      <a:pt x="163" y="3331"/>
                    </a:lnTo>
                    <a:lnTo>
                      <a:pt x="92" y="3194"/>
                    </a:lnTo>
                    <a:lnTo>
                      <a:pt x="41" y="3055"/>
                    </a:lnTo>
                    <a:lnTo>
                      <a:pt x="10" y="2915"/>
                    </a:lnTo>
                    <a:lnTo>
                      <a:pt x="0" y="2772"/>
                    </a:lnTo>
                    <a:lnTo>
                      <a:pt x="10" y="2629"/>
                    </a:lnTo>
                    <a:lnTo>
                      <a:pt x="41" y="2489"/>
                    </a:lnTo>
                    <a:lnTo>
                      <a:pt x="92" y="2350"/>
                    </a:lnTo>
                    <a:lnTo>
                      <a:pt x="163" y="2213"/>
                    </a:lnTo>
                    <a:lnTo>
                      <a:pt x="254" y="2080"/>
                    </a:lnTo>
                    <a:lnTo>
                      <a:pt x="362" y="1948"/>
                    </a:lnTo>
                    <a:lnTo>
                      <a:pt x="489" y="1819"/>
                    </a:lnTo>
                    <a:lnTo>
                      <a:pt x="635" y="1693"/>
                    </a:lnTo>
                    <a:lnTo>
                      <a:pt x="796" y="1570"/>
                    </a:lnTo>
                    <a:lnTo>
                      <a:pt x="975" y="1451"/>
                    </a:lnTo>
                    <a:lnTo>
                      <a:pt x="1169" y="1335"/>
                    </a:lnTo>
                    <a:lnTo>
                      <a:pt x="1380" y="1222"/>
                    </a:lnTo>
                    <a:lnTo>
                      <a:pt x="1605" y="1113"/>
                    </a:lnTo>
                    <a:lnTo>
                      <a:pt x="1845" y="1009"/>
                    </a:lnTo>
                    <a:lnTo>
                      <a:pt x="2099" y="908"/>
                    </a:lnTo>
                    <a:lnTo>
                      <a:pt x="2366" y="812"/>
                    </a:lnTo>
                    <a:lnTo>
                      <a:pt x="2647" y="720"/>
                    </a:lnTo>
                    <a:lnTo>
                      <a:pt x="2940" y="633"/>
                    </a:lnTo>
                    <a:lnTo>
                      <a:pt x="3245" y="551"/>
                    </a:lnTo>
                    <a:lnTo>
                      <a:pt x="3562" y="473"/>
                    </a:lnTo>
                    <a:lnTo>
                      <a:pt x="3890" y="402"/>
                    </a:lnTo>
                    <a:lnTo>
                      <a:pt x="4228" y="334"/>
                    </a:lnTo>
                    <a:lnTo>
                      <a:pt x="4577" y="273"/>
                    </a:lnTo>
                    <a:lnTo>
                      <a:pt x="4934" y="217"/>
                    </a:lnTo>
                    <a:lnTo>
                      <a:pt x="5301" y="168"/>
                    </a:lnTo>
                    <a:lnTo>
                      <a:pt x="5676" y="124"/>
                    </a:lnTo>
                    <a:lnTo>
                      <a:pt x="6060" y="87"/>
                    </a:lnTo>
                    <a:lnTo>
                      <a:pt x="6450" y="56"/>
                    </a:lnTo>
                    <a:lnTo>
                      <a:pt x="6849" y="32"/>
                    </a:lnTo>
                    <a:lnTo>
                      <a:pt x="7252" y="14"/>
                    </a:lnTo>
                    <a:lnTo>
                      <a:pt x="7662" y="3"/>
                    </a:lnTo>
                    <a:lnTo>
                      <a:pt x="8078" y="0"/>
                    </a:lnTo>
                    <a:lnTo>
                      <a:pt x="8494" y="3"/>
                    </a:lnTo>
                    <a:lnTo>
                      <a:pt x="8904" y="14"/>
                    </a:lnTo>
                    <a:lnTo>
                      <a:pt x="9307" y="32"/>
                    </a:lnTo>
                    <a:lnTo>
                      <a:pt x="9706" y="56"/>
                    </a:lnTo>
                    <a:lnTo>
                      <a:pt x="10096" y="87"/>
                    </a:lnTo>
                    <a:lnTo>
                      <a:pt x="10480" y="124"/>
                    </a:lnTo>
                    <a:lnTo>
                      <a:pt x="10855" y="168"/>
                    </a:lnTo>
                    <a:lnTo>
                      <a:pt x="11222" y="217"/>
                    </a:lnTo>
                    <a:lnTo>
                      <a:pt x="11579" y="273"/>
                    </a:lnTo>
                    <a:lnTo>
                      <a:pt x="11928" y="334"/>
                    </a:lnTo>
                    <a:lnTo>
                      <a:pt x="12266" y="402"/>
                    </a:lnTo>
                    <a:lnTo>
                      <a:pt x="12594" y="473"/>
                    </a:lnTo>
                    <a:lnTo>
                      <a:pt x="12910" y="551"/>
                    </a:lnTo>
                    <a:lnTo>
                      <a:pt x="13216" y="633"/>
                    </a:lnTo>
                    <a:lnTo>
                      <a:pt x="13509" y="720"/>
                    </a:lnTo>
                    <a:lnTo>
                      <a:pt x="13790" y="812"/>
                    </a:lnTo>
                    <a:lnTo>
                      <a:pt x="14057" y="908"/>
                    </a:lnTo>
                    <a:lnTo>
                      <a:pt x="14311" y="1009"/>
                    </a:lnTo>
                    <a:lnTo>
                      <a:pt x="14551" y="1113"/>
                    </a:lnTo>
                    <a:lnTo>
                      <a:pt x="14776" y="1222"/>
                    </a:lnTo>
                    <a:lnTo>
                      <a:pt x="14987" y="1335"/>
                    </a:lnTo>
                    <a:lnTo>
                      <a:pt x="15181" y="1451"/>
                    </a:lnTo>
                    <a:lnTo>
                      <a:pt x="15360" y="1570"/>
                    </a:lnTo>
                    <a:lnTo>
                      <a:pt x="15521" y="1693"/>
                    </a:lnTo>
                    <a:lnTo>
                      <a:pt x="15667" y="1819"/>
                    </a:lnTo>
                    <a:lnTo>
                      <a:pt x="15794" y="1948"/>
                    </a:lnTo>
                    <a:lnTo>
                      <a:pt x="15902" y="2080"/>
                    </a:lnTo>
                    <a:lnTo>
                      <a:pt x="15993" y="2213"/>
                    </a:lnTo>
                    <a:lnTo>
                      <a:pt x="16064" y="2350"/>
                    </a:lnTo>
                    <a:lnTo>
                      <a:pt x="16115" y="2489"/>
                    </a:lnTo>
                    <a:lnTo>
                      <a:pt x="16146" y="2629"/>
                    </a:lnTo>
                    <a:lnTo>
                      <a:pt x="16156" y="2772"/>
                    </a:lnTo>
                    <a:close/>
                  </a:path>
                </a:pathLst>
              </a:custGeom>
              <a:solidFill>
                <a:srgbClr val="009BD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0" name="Freeform 28"/>
              <p:cNvSpPr>
                <a:spLocks/>
              </p:cNvSpPr>
              <p:nvPr/>
            </p:nvSpPr>
            <p:spPr bwMode="auto">
              <a:xfrm>
                <a:off x="2088" y="1757"/>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9" y="2821"/>
                    </a:lnTo>
                    <a:lnTo>
                      <a:pt x="417" y="2818"/>
                    </a:lnTo>
                    <a:lnTo>
                      <a:pt x="623" y="2814"/>
                    </a:lnTo>
                    <a:lnTo>
                      <a:pt x="827" y="2807"/>
                    </a:lnTo>
                    <a:lnTo>
                      <a:pt x="1030" y="2799"/>
                    </a:lnTo>
                    <a:lnTo>
                      <a:pt x="1232" y="2789"/>
                    </a:lnTo>
                    <a:lnTo>
                      <a:pt x="1433" y="2778"/>
                    </a:lnTo>
                    <a:lnTo>
                      <a:pt x="1631" y="2765"/>
                    </a:lnTo>
                    <a:lnTo>
                      <a:pt x="1828" y="2750"/>
                    </a:lnTo>
                    <a:lnTo>
                      <a:pt x="2023" y="2734"/>
                    </a:lnTo>
                    <a:lnTo>
                      <a:pt x="2216" y="2716"/>
                    </a:lnTo>
                    <a:lnTo>
                      <a:pt x="2407" y="2696"/>
                    </a:lnTo>
                    <a:lnTo>
                      <a:pt x="2596" y="2676"/>
                    </a:lnTo>
                    <a:lnTo>
                      <a:pt x="2783" y="2653"/>
                    </a:lnTo>
                    <a:lnTo>
                      <a:pt x="2968" y="2629"/>
                    </a:lnTo>
                    <a:lnTo>
                      <a:pt x="3151" y="2604"/>
                    </a:lnTo>
                    <a:lnTo>
                      <a:pt x="3331" y="2576"/>
                    </a:lnTo>
                    <a:lnTo>
                      <a:pt x="3509" y="2547"/>
                    </a:lnTo>
                    <a:lnTo>
                      <a:pt x="3685" y="2518"/>
                    </a:lnTo>
                    <a:lnTo>
                      <a:pt x="3859" y="2486"/>
                    </a:lnTo>
                    <a:lnTo>
                      <a:pt x="4029" y="2454"/>
                    </a:lnTo>
                    <a:lnTo>
                      <a:pt x="4198" y="2419"/>
                    </a:lnTo>
                    <a:lnTo>
                      <a:pt x="4364" y="2383"/>
                    </a:lnTo>
                    <a:lnTo>
                      <a:pt x="4527" y="2347"/>
                    </a:lnTo>
                    <a:lnTo>
                      <a:pt x="4687" y="2309"/>
                    </a:lnTo>
                    <a:lnTo>
                      <a:pt x="4844" y="2269"/>
                    </a:lnTo>
                    <a:lnTo>
                      <a:pt x="5000" y="2228"/>
                    </a:lnTo>
                    <a:lnTo>
                      <a:pt x="5151" y="2187"/>
                    </a:lnTo>
                    <a:lnTo>
                      <a:pt x="5226" y="2165"/>
                    </a:lnTo>
                    <a:lnTo>
                      <a:pt x="5299" y="2144"/>
                    </a:lnTo>
                    <a:lnTo>
                      <a:pt x="5373" y="2121"/>
                    </a:lnTo>
                    <a:lnTo>
                      <a:pt x="5446" y="2099"/>
                    </a:lnTo>
                    <a:lnTo>
                      <a:pt x="5517" y="2076"/>
                    </a:lnTo>
                    <a:lnTo>
                      <a:pt x="5588" y="2053"/>
                    </a:lnTo>
                    <a:lnTo>
                      <a:pt x="5658" y="2031"/>
                    </a:lnTo>
                    <a:lnTo>
                      <a:pt x="5727" y="2007"/>
                    </a:lnTo>
                    <a:lnTo>
                      <a:pt x="5796" y="1983"/>
                    </a:lnTo>
                    <a:lnTo>
                      <a:pt x="5863" y="1959"/>
                    </a:lnTo>
                    <a:lnTo>
                      <a:pt x="5930" y="1935"/>
                    </a:lnTo>
                    <a:lnTo>
                      <a:pt x="5996" y="1910"/>
                    </a:lnTo>
                    <a:lnTo>
                      <a:pt x="6061" y="1885"/>
                    </a:lnTo>
                    <a:lnTo>
                      <a:pt x="6125" y="1860"/>
                    </a:lnTo>
                    <a:lnTo>
                      <a:pt x="6189" y="1835"/>
                    </a:lnTo>
                    <a:lnTo>
                      <a:pt x="6251" y="1808"/>
                    </a:lnTo>
                    <a:lnTo>
                      <a:pt x="6313" y="1783"/>
                    </a:lnTo>
                    <a:lnTo>
                      <a:pt x="6374" y="1756"/>
                    </a:lnTo>
                    <a:lnTo>
                      <a:pt x="6434" y="1730"/>
                    </a:lnTo>
                    <a:lnTo>
                      <a:pt x="6493" y="1703"/>
                    </a:lnTo>
                    <a:lnTo>
                      <a:pt x="6551" y="1676"/>
                    </a:lnTo>
                    <a:lnTo>
                      <a:pt x="6609" y="1649"/>
                    </a:lnTo>
                    <a:lnTo>
                      <a:pt x="6665" y="1622"/>
                    </a:lnTo>
                    <a:lnTo>
                      <a:pt x="6721" y="1593"/>
                    </a:lnTo>
                    <a:lnTo>
                      <a:pt x="6775" y="1566"/>
                    </a:lnTo>
                    <a:lnTo>
                      <a:pt x="6829" y="1537"/>
                    </a:lnTo>
                    <a:lnTo>
                      <a:pt x="6881" y="1509"/>
                    </a:lnTo>
                    <a:lnTo>
                      <a:pt x="6932" y="1480"/>
                    </a:lnTo>
                    <a:lnTo>
                      <a:pt x="6983" y="1452"/>
                    </a:lnTo>
                    <a:lnTo>
                      <a:pt x="7033" y="1422"/>
                    </a:lnTo>
                    <a:lnTo>
                      <a:pt x="7082" y="1392"/>
                    </a:lnTo>
                    <a:lnTo>
                      <a:pt x="7129" y="1363"/>
                    </a:lnTo>
                    <a:lnTo>
                      <a:pt x="7176" y="1333"/>
                    </a:lnTo>
                    <a:lnTo>
                      <a:pt x="7222" y="1303"/>
                    </a:lnTo>
                    <a:lnTo>
                      <a:pt x="7266" y="1272"/>
                    </a:lnTo>
                    <a:lnTo>
                      <a:pt x="7310" y="1242"/>
                    </a:lnTo>
                    <a:lnTo>
                      <a:pt x="7353" y="1211"/>
                    </a:lnTo>
                    <a:lnTo>
                      <a:pt x="7394" y="1180"/>
                    </a:lnTo>
                    <a:lnTo>
                      <a:pt x="7435" y="1149"/>
                    </a:lnTo>
                    <a:lnTo>
                      <a:pt x="7475" y="1117"/>
                    </a:lnTo>
                    <a:lnTo>
                      <a:pt x="7512" y="1086"/>
                    </a:lnTo>
                    <a:lnTo>
                      <a:pt x="7550" y="1054"/>
                    </a:lnTo>
                    <a:lnTo>
                      <a:pt x="7586" y="1021"/>
                    </a:lnTo>
                    <a:lnTo>
                      <a:pt x="7622" y="989"/>
                    </a:lnTo>
                    <a:lnTo>
                      <a:pt x="7656" y="956"/>
                    </a:lnTo>
                    <a:lnTo>
                      <a:pt x="7689" y="924"/>
                    </a:lnTo>
                    <a:lnTo>
                      <a:pt x="7721" y="891"/>
                    </a:lnTo>
                    <a:lnTo>
                      <a:pt x="7752" y="857"/>
                    </a:lnTo>
                    <a:lnTo>
                      <a:pt x="7782" y="824"/>
                    </a:lnTo>
                    <a:lnTo>
                      <a:pt x="7810" y="790"/>
                    </a:lnTo>
                    <a:lnTo>
                      <a:pt x="7837" y="756"/>
                    </a:lnTo>
                    <a:lnTo>
                      <a:pt x="7864" y="723"/>
                    </a:lnTo>
                    <a:lnTo>
                      <a:pt x="7888" y="688"/>
                    </a:lnTo>
                    <a:lnTo>
                      <a:pt x="7913" y="653"/>
                    </a:lnTo>
                    <a:lnTo>
                      <a:pt x="7935" y="619"/>
                    </a:lnTo>
                    <a:lnTo>
                      <a:pt x="7956" y="584"/>
                    </a:lnTo>
                    <a:lnTo>
                      <a:pt x="7977" y="548"/>
                    </a:lnTo>
                    <a:lnTo>
                      <a:pt x="7996" y="514"/>
                    </a:lnTo>
                    <a:lnTo>
                      <a:pt x="8014" y="478"/>
                    </a:lnTo>
                    <a:lnTo>
                      <a:pt x="8030" y="442"/>
                    </a:lnTo>
                    <a:lnTo>
                      <a:pt x="8046" y="406"/>
                    </a:lnTo>
                    <a:lnTo>
                      <a:pt x="8060" y="370"/>
                    </a:lnTo>
                    <a:lnTo>
                      <a:pt x="8072" y="334"/>
                    </a:lnTo>
                    <a:lnTo>
                      <a:pt x="8084" y="298"/>
                    </a:lnTo>
                    <a:lnTo>
                      <a:pt x="8094" y="261"/>
                    </a:lnTo>
                    <a:lnTo>
                      <a:pt x="8103" y="224"/>
                    </a:lnTo>
                    <a:lnTo>
                      <a:pt x="8111" y="186"/>
                    </a:lnTo>
                    <a:lnTo>
                      <a:pt x="8117" y="150"/>
                    </a:lnTo>
                    <a:lnTo>
                      <a:pt x="8122" y="112"/>
                    </a:lnTo>
                    <a:lnTo>
                      <a:pt x="8125" y="75"/>
                    </a:lnTo>
                    <a:lnTo>
                      <a:pt x="8127" y="38"/>
                    </a:lnTo>
                    <a:lnTo>
                      <a:pt x="8128" y="0"/>
                    </a:lnTo>
                    <a:lnTo>
                      <a:pt x="8029" y="0"/>
                    </a:lnTo>
                    <a:lnTo>
                      <a:pt x="8028" y="34"/>
                    </a:lnTo>
                    <a:lnTo>
                      <a:pt x="8026" y="68"/>
                    </a:lnTo>
                    <a:lnTo>
                      <a:pt x="8023" y="102"/>
                    </a:lnTo>
                    <a:lnTo>
                      <a:pt x="8019" y="135"/>
                    </a:lnTo>
                    <a:lnTo>
                      <a:pt x="8014" y="169"/>
                    </a:lnTo>
                    <a:lnTo>
                      <a:pt x="8007" y="203"/>
                    </a:lnTo>
                    <a:lnTo>
                      <a:pt x="7999" y="236"/>
                    </a:lnTo>
                    <a:lnTo>
                      <a:pt x="7990" y="269"/>
                    </a:lnTo>
                    <a:lnTo>
                      <a:pt x="7980" y="303"/>
                    </a:lnTo>
                    <a:lnTo>
                      <a:pt x="7967" y="335"/>
                    </a:lnTo>
                    <a:lnTo>
                      <a:pt x="7954" y="369"/>
                    </a:lnTo>
                    <a:lnTo>
                      <a:pt x="7941" y="402"/>
                    </a:lnTo>
                    <a:lnTo>
                      <a:pt x="7925" y="435"/>
                    </a:lnTo>
                    <a:lnTo>
                      <a:pt x="7909" y="468"/>
                    </a:lnTo>
                    <a:lnTo>
                      <a:pt x="7891" y="500"/>
                    </a:lnTo>
                    <a:lnTo>
                      <a:pt x="7872" y="533"/>
                    </a:lnTo>
                    <a:lnTo>
                      <a:pt x="7853" y="566"/>
                    </a:lnTo>
                    <a:lnTo>
                      <a:pt x="7830" y="598"/>
                    </a:lnTo>
                    <a:lnTo>
                      <a:pt x="7808" y="631"/>
                    </a:lnTo>
                    <a:lnTo>
                      <a:pt x="7785" y="663"/>
                    </a:lnTo>
                    <a:lnTo>
                      <a:pt x="7760" y="695"/>
                    </a:lnTo>
                    <a:lnTo>
                      <a:pt x="7734" y="727"/>
                    </a:lnTo>
                    <a:lnTo>
                      <a:pt x="7707" y="759"/>
                    </a:lnTo>
                    <a:lnTo>
                      <a:pt x="7679" y="791"/>
                    </a:lnTo>
                    <a:lnTo>
                      <a:pt x="7649" y="823"/>
                    </a:lnTo>
                    <a:lnTo>
                      <a:pt x="7619" y="854"/>
                    </a:lnTo>
                    <a:lnTo>
                      <a:pt x="7587" y="886"/>
                    </a:lnTo>
                    <a:lnTo>
                      <a:pt x="7555" y="916"/>
                    </a:lnTo>
                    <a:lnTo>
                      <a:pt x="7520" y="948"/>
                    </a:lnTo>
                    <a:lnTo>
                      <a:pt x="7486" y="979"/>
                    </a:lnTo>
                    <a:lnTo>
                      <a:pt x="7449" y="1009"/>
                    </a:lnTo>
                    <a:lnTo>
                      <a:pt x="7413" y="1040"/>
                    </a:lnTo>
                    <a:lnTo>
                      <a:pt x="7374" y="1071"/>
                    </a:lnTo>
                    <a:lnTo>
                      <a:pt x="7335" y="1101"/>
                    </a:lnTo>
                    <a:lnTo>
                      <a:pt x="7295" y="1131"/>
                    </a:lnTo>
                    <a:lnTo>
                      <a:pt x="7253" y="1161"/>
                    </a:lnTo>
                    <a:lnTo>
                      <a:pt x="7211" y="1192"/>
                    </a:lnTo>
                    <a:lnTo>
                      <a:pt x="7167" y="1221"/>
                    </a:lnTo>
                    <a:lnTo>
                      <a:pt x="7122" y="1250"/>
                    </a:lnTo>
                    <a:lnTo>
                      <a:pt x="7076" y="1279"/>
                    </a:lnTo>
                    <a:lnTo>
                      <a:pt x="7031" y="1308"/>
                    </a:lnTo>
                    <a:lnTo>
                      <a:pt x="6983" y="1337"/>
                    </a:lnTo>
                    <a:lnTo>
                      <a:pt x="6934" y="1366"/>
                    </a:lnTo>
                    <a:lnTo>
                      <a:pt x="6884" y="1394"/>
                    </a:lnTo>
                    <a:lnTo>
                      <a:pt x="6834" y="1422"/>
                    </a:lnTo>
                    <a:lnTo>
                      <a:pt x="6782" y="1451"/>
                    </a:lnTo>
                    <a:lnTo>
                      <a:pt x="6730" y="1478"/>
                    </a:lnTo>
                    <a:lnTo>
                      <a:pt x="6676" y="1506"/>
                    </a:lnTo>
                    <a:lnTo>
                      <a:pt x="6621" y="1533"/>
                    </a:lnTo>
                    <a:lnTo>
                      <a:pt x="6566" y="1560"/>
                    </a:lnTo>
                    <a:lnTo>
                      <a:pt x="6510" y="1587"/>
                    </a:lnTo>
                    <a:lnTo>
                      <a:pt x="6453" y="1614"/>
                    </a:lnTo>
                    <a:lnTo>
                      <a:pt x="6395" y="1640"/>
                    </a:lnTo>
                    <a:lnTo>
                      <a:pt x="6335" y="1666"/>
                    </a:lnTo>
                    <a:lnTo>
                      <a:pt x="6275" y="1692"/>
                    </a:lnTo>
                    <a:lnTo>
                      <a:pt x="6215" y="1718"/>
                    </a:lnTo>
                    <a:lnTo>
                      <a:pt x="6152" y="1743"/>
                    </a:lnTo>
                    <a:lnTo>
                      <a:pt x="6090" y="1768"/>
                    </a:lnTo>
                    <a:lnTo>
                      <a:pt x="6026" y="1793"/>
                    </a:lnTo>
                    <a:lnTo>
                      <a:pt x="5962" y="1818"/>
                    </a:lnTo>
                    <a:lnTo>
                      <a:pt x="5897" y="1842"/>
                    </a:lnTo>
                    <a:lnTo>
                      <a:pt x="5831" y="1865"/>
                    </a:lnTo>
                    <a:lnTo>
                      <a:pt x="5764" y="1890"/>
                    </a:lnTo>
                    <a:lnTo>
                      <a:pt x="5696" y="1913"/>
                    </a:lnTo>
                    <a:lnTo>
                      <a:pt x="5627" y="1937"/>
                    </a:lnTo>
                    <a:lnTo>
                      <a:pt x="5558" y="1959"/>
                    </a:lnTo>
                    <a:lnTo>
                      <a:pt x="5487" y="1983"/>
                    </a:lnTo>
                    <a:lnTo>
                      <a:pt x="5416" y="2004"/>
                    </a:lnTo>
                    <a:lnTo>
                      <a:pt x="5344" y="2027"/>
                    </a:lnTo>
                    <a:lnTo>
                      <a:pt x="5272" y="2049"/>
                    </a:lnTo>
                    <a:lnTo>
                      <a:pt x="5199" y="2070"/>
                    </a:lnTo>
                    <a:lnTo>
                      <a:pt x="5125" y="2092"/>
                    </a:lnTo>
                    <a:lnTo>
                      <a:pt x="4974" y="2133"/>
                    </a:lnTo>
                    <a:lnTo>
                      <a:pt x="4821" y="2173"/>
                    </a:lnTo>
                    <a:lnTo>
                      <a:pt x="4664" y="2212"/>
                    </a:lnTo>
                    <a:lnTo>
                      <a:pt x="4505" y="2251"/>
                    </a:lnTo>
                    <a:lnTo>
                      <a:pt x="4342" y="2286"/>
                    </a:lnTo>
                    <a:lnTo>
                      <a:pt x="4178" y="2322"/>
                    </a:lnTo>
                    <a:lnTo>
                      <a:pt x="4011" y="2356"/>
                    </a:lnTo>
                    <a:lnTo>
                      <a:pt x="3840" y="2388"/>
                    </a:lnTo>
                    <a:lnTo>
                      <a:pt x="3669" y="2420"/>
                    </a:lnTo>
                    <a:lnTo>
                      <a:pt x="3493" y="2450"/>
                    </a:lnTo>
                    <a:lnTo>
                      <a:pt x="3316" y="2478"/>
                    </a:lnTo>
                    <a:lnTo>
                      <a:pt x="3136" y="2506"/>
                    </a:lnTo>
                    <a:lnTo>
                      <a:pt x="2955" y="2531"/>
                    </a:lnTo>
                    <a:lnTo>
                      <a:pt x="2771" y="2555"/>
                    </a:lnTo>
                    <a:lnTo>
                      <a:pt x="2585" y="2577"/>
                    </a:lnTo>
                    <a:lnTo>
                      <a:pt x="2397" y="2598"/>
                    </a:lnTo>
                    <a:lnTo>
                      <a:pt x="2206" y="2618"/>
                    </a:lnTo>
                    <a:lnTo>
                      <a:pt x="2014" y="2635"/>
                    </a:lnTo>
                    <a:lnTo>
                      <a:pt x="1820" y="2651"/>
                    </a:lnTo>
                    <a:lnTo>
                      <a:pt x="1625" y="2667"/>
                    </a:lnTo>
                    <a:lnTo>
                      <a:pt x="1426" y="2680"/>
                    </a:lnTo>
                    <a:lnTo>
                      <a:pt x="1227" y="2691"/>
                    </a:lnTo>
                    <a:lnTo>
                      <a:pt x="1026" y="2700"/>
                    </a:lnTo>
                    <a:lnTo>
                      <a:pt x="824" y="2709"/>
                    </a:lnTo>
                    <a:lnTo>
                      <a:pt x="620" y="2715"/>
                    </a:lnTo>
                    <a:lnTo>
                      <a:pt x="415" y="2719"/>
                    </a:lnTo>
                    <a:lnTo>
                      <a:pt x="208" y="2722"/>
                    </a:lnTo>
                    <a:lnTo>
                      <a:pt x="0" y="2723"/>
                    </a:lnTo>
                    <a:lnTo>
                      <a:pt x="0"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1" name="Freeform 29"/>
              <p:cNvSpPr>
                <a:spLocks/>
              </p:cNvSpPr>
              <p:nvPr/>
            </p:nvSpPr>
            <p:spPr bwMode="auto">
              <a:xfrm>
                <a:off x="1834" y="1757"/>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8"/>
                    </a:lnTo>
                    <a:lnTo>
                      <a:pt x="3" y="75"/>
                    </a:lnTo>
                    <a:lnTo>
                      <a:pt x="6" y="112"/>
                    </a:lnTo>
                    <a:lnTo>
                      <a:pt x="11" y="150"/>
                    </a:lnTo>
                    <a:lnTo>
                      <a:pt x="17" y="186"/>
                    </a:lnTo>
                    <a:lnTo>
                      <a:pt x="24" y="224"/>
                    </a:lnTo>
                    <a:lnTo>
                      <a:pt x="34" y="261"/>
                    </a:lnTo>
                    <a:lnTo>
                      <a:pt x="44" y="298"/>
                    </a:lnTo>
                    <a:lnTo>
                      <a:pt x="55" y="334"/>
                    </a:lnTo>
                    <a:lnTo>
                      <a:pt x="68" y="370"/>
                    </a:lnTo>
                    <a:lnTo>
                      <a:pt x="82" y="407"/>
                    </a:lnTo>
                    <a:lnTo>
                      <a:pt x="98" y="442"/>
                    </a:lnTo>
                    <a:lnTo>
                      <a:pt x="114" y="478"/>
                    </a:lnTo>
                    <a:lnTo>
                      <a:pt x="132" y="514"/>
                    </a:lnTo>
                    <a:lnTo>
                      <a:pt x="151" y="548"/>
                    </a:lnTo>
                    <a:lnTo>
                      <a:pt x="172" y="584"/>
                    </a:lnTo>
                    <a:lnTo>
                      <a:pt x="193" y="619"/>
                    </a:lnTo>
                    <a:lnTo>
                      <a:pt x="215" y="653"/>
                    </a:lnTo>
                    <a:lnTo>
                      <a:pt x="240" y="688"/>
                    </a:lnTo>
                    <a:lnTo>
                      <a:pt x="264" y="722"/>
                    </a:lnTo>
                    <a:lnTo>
                      <a:pt x="291" y="756"/>
                    </a:lnTo>
                    <a:lnTo>
                      <a:pt x="318" y="790"/>
                    </a:lnTo>
                    <a:lnTo>
                      <a:pt x="346" y="824"/>
                    </a:lnTo>
                    <a:lnTo>
                      <a:pt x="376" y="857"/>
                    </a:lnTo>
                    <a:lnTo>
                      <a:pt x="407" y="891"/>
                    </a:lnTo>
                    <a:lnTo>
                      <a:pt x="439" y="924"/>
                    </a:lnTo>
                    <a:lnTo>
                      <a:pt x="472" y="956"/>
                    </a:lnTo>
                    <a:lnTo>
                      <a:pt x="506" y="989"/>
                    </a:lnTo>
                    <a:lnTo>
                      <a:pt x="542" y="1021"/>
                    </a:lnTo>
                    <a:lnTo>
                      <a:pt x="578" y="1054"/>
                    </a:lnTo>
                    <a:lnTo>
                      <a:pt x="615" y="1086"/>
                    </a:lnTo>
                    <a:lnTo>
                      <a:pt x="653" y="1117"/>
                    </a:lnTo>
                    <a:lnTo>
                      <a:pt x="693" y="1149"/>
                    </a:lnTo>
                    <a:lnTo>
                      <a:pt x="734" y="1180"/>
                    </a:lnTo>
                    <a:lnTo>
                      <a:pt x="775" y="1211"/>
                    </a:lnTo>
                    <a:lnTo>
                      <a:pt x="818" y="1242"/>
                    </a:lnTo>
                    <a:lnTo>
                      <a:pt x="862" y="1272"/>
                    </a:lnTo>
                    <a:lnTo>
                      <a:pt x="906" y="1303"/>
                    </a:lnTo>
                    <a:lnTo>
                      <a:pt x="952" y="1333"/>
                    </a:lnTo>
                    <a:lnTo>
                      <a:pt x="999" y="1363"/>
                    </a:lnTo>
                    <a:lnTo>
                      <a:pt x="1046" y="1392"/>
                    </a:lnTo>
                    <a:lnTo>
                      <a:pt x="1095" y="1422"/>
                    </a:lnTo>
                    <a:lnTo>
                      <a:pt x="1145" y="1452"/>
                    </a:lnTo>
                    <a:lnTo>
                      <a:pt x="1195" y="1480"/>
                    </a:lnTo>
                    <a:lnTo>
                      <a:pt x="1247" y="1509"/>
                    </a:lnTo>
                    <a:lnTo>
                      <a:pt x="1299" y="1537"/>
                    </a:lnTo>
                    <a:lnTo>
                      <a:pt x="1353" y="1566"/>
                    </a:lnTo>
                    <a:lnTo>
                      <a:pt x="1407" y="1593"/>
                    </a:lnTo>
                    <a:lnTo>
                      <a:pt x="1463" y="1622"/>
                    </a:lnTo>
                    <a:lnTo>
                      <a:pt x="1519" y="1649"/>
                    </a:lnTo>
                    <a:lnTo>
                      <a:pt x="1577" y="1676"/>
                    </a:lnTo>
                    <a:lnTo>
                      <a:pt x="1635" y="1703"/>
                    </a:lnTo>
                    <a:lnTo>
                      <a:pt x="1694" y="1730"/>
                    </a:lnTo>
                    <a:lnTo>
                      <a:pt x="1754" y="1756"/>
                    </a:lnTo>
                    <a:lnTo>
                      <a:pt x="1815" y="1783"/>
                    </a:lnTo>
                    <a:lnTo>
                      <a:pt x="1877" y="1808"/>
                    </a:lnTo>
                    <a:lnTo>
                      <a:pt x="1939" y="1835"/>
                    </a:lnTo>
                    <a:lnTo>
                      <a:pt x="2002" y="1860"/>
                    </a:lnTo>
                    <a:lnTo>
                      <a:pt x="2067" y="1885"/>
                    </a:lnTo>
                    <a:lnTo>
                      <a:pt x="2132" y="1910"/>
                    </a:lnTo>
                    <a:lnTo>
                      <a:pt x="2198" y="1935"/>
                    </a:lnTo>
                    <a:lnTo>
                      <a:pt x="2265" y="1959"/>
                    </a:lnTo>
                    <a:lnTo>
                      <a:pt x="2332" y="1983"/>
                    </a:lnTo>
                    <a:lnTo>
                      <a:pt x="2401" y="2007"/>
                    </a:lnTo>
                    <a:lnTo>
                      <a:pt x="2470" y="2031"/>
                    </a:lnTo>
                    <a:lnTo>
                      <a:pt x="2540" y="2053"/>
                    </a:lnTo>
                    <a:lnTo>
                      <a:pt x="2611" y="2076"/>
                    </a:lnTo>
                    <a:lnTo>
                      <a:pt x="2682" y="2099"/>
                    </a:lnTo>
                    <a:lnTo>
                      <a:pt x="2754" y="2121"/>
                    </a:lnTo>
                    <a:lnTo>
                      <a:pt x="2829" y="2144"/>
                    </a:lnTo>
                    <a:lnTo>
                      <a:pt x="2902" y="2165"/>
                    </a:lnTo>
                    <a:lnTo>
                      <a:pt x="2977" y="2187"/>
                    </a:lnTo>
                    <a:lnTo>
                      <a:pt x="3128" y="2228"/>
                    </a:lnTo>
                    <a:lnTo>
                      <a:pt x="3284" y="2269"/>
                    </a:lnTo>
                    <a:lnTo>
                      <a:pt x="3441" y="2309"/>
                    </a:lnTo>
                    <a:lnTo>
                      <a:pt x="3601" y="2347"/>
                    </a:lnTo>
                    <a:lnTo>
                      <a:pt x="3764" y="2383"/>
                    </a:lnTo>
                    <a:lnTo>
                      <a:pt x="3930" y="2419"/>
                    </a:lnTo>
                    <a:lnTo>
                      <a:pt x="4099" y="2454"/>
                    </a:lnTo>
                    <a:lnTo>
                      <a:pt x="4269" y="2486"/>
                    </a:lnTo>
                    <a:lnTo>
                      <a:pt x="4443" y="2518"/>
                    </a:lnTo>
                    <a:lnTo>
                      <a:pt x="4619" y="2547"/>
                    </a:lnTo>
                    <a:lnTo>
                      <a:pt x="4797" y="2576"/>
                    </a:lnTo>
                    <a:lnTo>
                      <a:pt x="4977" y="2604"/>
                    </a:lnTo>
                    <a:lnTo>
                      <a:pt x="5160" y="2629"/>
                    </a:lnTo>
                    <a:lnTo>
                      <a:pt x="5345" y="2653"/>
                    </a:lnTo>
                    <a:lnTo>
                      <a:pt x="5532" y="2676"/>
                    </a:lnTo>
                    <a:lnTo>
                      <a:pt x="5721" y="2696"/>
                    </a:lnTo>
                    <a:lnTo>
                      <a:pt x="5912" y="2716"/>
                    </a:lnTo>
                    <a:lnTo>
                      <a:pt x="6105" y="2734"/>
                    </a:lnTo>
                    <a:lnTo>
                      <a:pt x="6300" y="2750"/>
                    </a:lnTo>
                    <a:lnTo>
                      <a:pt x="6497" y="2765"/>
                    </a:lnTo>
                    <a:lnTo>
                      <a:pt x="6695" y="2778"/>
                    </a:lnTo>
                    <a:lnTo>
                      <a:pt x="6896" y="2789"/>
                    </a:lnTo>
                    <a:lnTo>
                      <a:pt x="7098" y="2799"/>
                    </a:lnTo>
                    <a:lnTo>
                      <a:pt x="7301" y="2807"/>
                    </a:lnTo>
                    <a:lnTo>
                      <a:pt x="7505" y="2814"/>
                    </a:lnTo>
                    <a:lnTo>
                      <a:pt x="7711" y="2818"/>
                    </a:lnTo>
                    <a:lnTo>
                      <a:pt x="7920" y="2821"/>
                    </a:lnTo>
                    <a:lnTo>
                      <a:pt x="8128" y="2822"/>
                    </a:lnTo>
                    <a:lnTo>
                      <a:pt x="8128" y="2723"/>
                    </a:lnTo>
                    <a:lnTo>
                      <a:pt x="7920" y="2722"/>
                    </a:lnTo>
                    <a:lnTo>
                      <a:pt x="7713" y="2719"/>
                    </a:lnTo>
                    <a:lnTo>
                      <a:pt x="7508" y="2715"/>
                    </a:lnTo>
                    <a:lnTo>
                      <a:pt x="7304" y="2709"/>
                    </a:lnTo>
                    <a:lnTo>
                      <a:pt x="7102" y="2700"/>
                    </a:lnTo>
                    <a:lnTo>
                      <a:pt x="6901" y="2691"/>
                    </a:lnTo>
                    <a:lnTo>
                      <a:pt x="6702" y="2680"/>
                    </a:lnTo>
                    <a:lnTo>
                      <a:pt x="6503" y="2667"/>
                    </a:lnTo>
                    <a:lnTo>
                      <a:pt x="6308" y="2651"/>
                    </a:lnTo>
                    <a:lnTo>
                      <a:pt x="6114" y="2635"/>
                    </a:lnTo>
                    <a:lnTo>
                      <a:pt x="5922" y="2618"/>
                    </a:lnTo>
                    <a:lnTo>
                      <a:pt x="5731" y="2598"/>
                    </a:lnTo>
                    <a:lnTo>
                      <a:pt x="5543" y="2577"/>
                    </a:lnTo>
                    <a:lnTo>
                      <a:pt x="5357" y="2555"/>
                    </a:lnTo>
                    <a:lnTo>
                      <a:pt x="5173" y="2531"/>
                    </a:lnTo>
                    <a:lnTo>
                      <a:pt x="4992" y="2506"/>
                    </a:lnTo>
                    <a:lnTo>
                      <a:pt x="4812" y="2478"/>
                    </a:lnTo>
                    <a:lnTo>
                      <a:pt x="4635" y="2450"/>
                    </a:lnTo>
                    <a:lnTo>
                      <a:pt x="4459" y="2420"/>
                    </a:lnTo>
                    <a:lnTo>
                      <a:pt x="4288" y="2388"/>
                    </a:lnTo>
                    <a:lnTo>
                      <a:pt x="4117" y="2356"/>
                    </a:lnTo>
                    <a:lnTo>
                      <a:pt x="3950" y="2322"/>
                    </a:lnTo>
                    <a:lnTo>
                      <a:pt x="3785" y="2286"/>
                    </a:lnTo>
                    <a:lnTo>
                      <a:pt x="3623" y="2251"/>
                    </a:lnTo>
                    <a:lnTo>
                      <a:pt x="3464" y="2212"/>
                    </a:lnTo>
                    <a:lnTo>
                      <a:pt x="3307" y="2173"/>
                    </a:lnTo>
                    <a:lnTo>
                      <a:pt x="3154" y="2133"/>
                    </a:lnTo>
                    <a:lnTo>
                      <a:pt x="3003" y="2092"/>
                    </a:lnTo>
                    <a:lnTo>
                      <a:pt x="2929" y="2070"/>
                    </a:lnTo>
                    <a:lnTo>
                      <a:pt x="2856" y="2049"/>
                    </a:lnTo>
                    <a:lnTo>
                      <a:pt x="2784" y="2027"/>
                    </a:lnTo>
                    <a:lnTo>
                      <a:pt x="2712" y="2004"/>
                    </a:lnTo>
                    <a:lnTo>
                      <a:pt x="2641" y="1983"/>
                    </a:lnTo>
                    <a:lnTo>
                      <a:pt x="2570" y="1959"/>
                    </a:lnTo>
                    <a:lnTo>
                      <a:pt x="2501" y="1937"/>
                    </a:lnTo>
                    <a:lnTo>
                      <a:pt x="2432" y="1913"/>
                    </a:lnTo>
                    <a:lnTo>
                      <a:pt x="2364" y="1890"/>
                    </a:lnTo>
                    <a:lnTo>
                      <a:pt x="2297" y="1865"/>
                    </a:lnTo>
                    <a:lnTo>
                      <a:pt x="2231" y="1842"/>
                    </a:lnTo>
                    <a:lnTo>
                      <a:pt x="2166" y="1818"/>
                    </a:lnTo>
                    <a:lnTo>
                      <a:pt x="2102" y="1793"/>
                    </a:lnTo>
                    <a:lnTo>
                      <a:pt x="2038" y="1768"/>
                    </a:lnTo>
                    <a:lnTo>
                      <a:pt x="1975" y="1743"/>
                    </a:lnTo>
                    <a:lnTo>
                      <a:pt x="1913" y="1718"/>
                    </a:lnTo>
                    <a:lnTo>
                      <a:pt x="1853" y="1692"/>
                    </a:lnTo>
                    <a:lnTo>
                      <a:pt x="1793" y="1666"/>
                    </a:lnTo>
                    <a:lnTo>
                      <a:pt x="1733" y="1640"/>
                    </a:lnTo>
                    <a:lnTo>
                      <a:pt x="1675" y="1614"/>
                    </a:lnTo>
                    <a:lnTo>
                      <a:pt x="1618" y="1587"/>
                    </a:lnTo>
                    <a:lnTo>
                      <a:pt x="1562" y="1560"/>
                    </a:lnTo>
                    <a:lnTo>
                      <a:pt x="1507" y="1533"/>
                    </a:lnTo>
                    <a:lnTo>
                      <a:pt x="1452" y="1506"/>
                    </a:lnTo>
                    <a:lnTo>
                      <a:pt x="1398" y="1478"/>
                    </a:lnTo>
                    <a:lnTo>
                      <a:pt x="1346" y="1451"/>
                    </a:lnTo>
                    <a:lnTo>
                      <a:pt x="1294" y="1422"/>
                    </a:lnTo>
                    <a:lnTo>
                      <a:pt x="1244" y="1394"/>
                    </a:lnTo>
                    <a:lnTo>
                      <a:pt x="1194" y="1366"/>
                    </a:lnTo>
                    <a:lnTo>
                      <a:pt x="1145" y="1337"/>
                    </a:lnTo>
                    <a:lnTo>
                      <a:pt x="1097" y="1308"/>
                    </a:lnTo>
                    <a:lnTo>
                      <a:pt x="1051" y="1279"/>
                    </a:lnTo>
                    <a:lnTo>
                      <a:pt x="1006" y="1250"/>
                    </a:lnTo>
                    <a:lnTo>
                      <a:pt x="961" y="1220"/>
                    </a:lnTo>
                    <a:lnTo>
                      <a:pt x="917" y="1192"/>
                    </a:lnTo>
                    <a:lnTo>
                      <a:pt x="875" y="1161"/>
                    </a:lnTo>
                    <a:lnTo>
                      <a:pt x="833" y="1131"/>
                    </a:lnTo>
                    <a:lnTo>
                      <a:pt x="792" y="1101"/>
                    </a:lnTo>
                    <a:lnTo>
                      <a:pt x="754" y="1071"/>
                    </a:lnTo>
                    <a:lnTo>
                      <a:pt x="715" y="1040"/>
                    </a:lnTo>
                    <a:lnTo>
                      <a:pt x="679" y="1009"/>
                    </a:lnTo>
                    <a:lnTo>
                      <a:pt x="642" y="979"/>
                    </a:lnTo>
                    <a:lnTo>
                      <a:pt x="608" y="948"/>
                    </a:lnTo>
                    <a:lnTo>
                      <a:pt x="573" y="916"/>
                    </a:lnTo>
                    <a:lnTo>
                      <a:pt x="541" y="886"/>
                    </a:lnTo>
                    <a:lnTo>
                      <a:pt x="509" y="854"/>
                    </a:lnTo>
                    <a:lnTo>
                      <a:pt x="479" y="823"/>
                    </a:lnTo>
                    <a:lnTo>
                      <a:pt x="449" y="791"/>
                    </a:lnTo>
                    <a:lnTo>
                      <a:pt x="421" y="759"/>
                    </a:lnTo>
                    <a:lnTo>
                      <a:pt x="394" y="727"/>
                    </a:lnTo>
                    <a:lnTo>
                      <a:pt x="368" y="695"/>
                    </a:lnTo>
                    <a:lnTo>
                      <a:pt x="343" y="663"/>
                    </a:lnTo>
                    <a:lnTo>
                      <a:pt x="319" y="631"/>
                    </a:lnTo>
                    <a:lnTo>
                      <a:pt x="297" y="598"/>
                    </a:lnTo>
                    <a:lnTo>
                      <a:pt x="276" y="566"/>
                    </a:lnTo>
                    <a:lnTo>
                      <a:pt x="256" y="533"/>
                    </a:lnTo>
                    <a:lnTo>
                      <a:pt x="237" y="500"/>
                    </a:lnTo>
                    <a:lnTo>
                      <a:pt x="219" y="468"/>
                    </a:lnTo>
                    <a:lnTo>
                      <a:pt x="202" y="435"/>
                    </a:lnTo>
                    <a:lnTo>
                      <a:pt x="187" y="402"/>
                    </a:lnTo>
                    <a:lnTo>
                      <a:pt x="173" y="369"/>
                    </a:lnTo>
                    <a:lnTo>
                      <a:pt x="161" y="335"/>
                    </a:lnTo>
                    <a:lnTo>
                      <a:pt x="148" y="303"/>
                    </a:lnTo>
                    <a:lnTo>
                      <a:pt x="138" y="269"/>
                    </a:lnTo>
                    <a:lnTo>
                      <a:pt x="129" y="236"/>
                    </a:lnTo>
                    <a:lnTo>
                      <a:pt x="121" y="203"/>
                    </a:lnTo>
                    <a:lnTo>
                      <a:pt x="114" y="169"/>
                    </a:lnTo>
                    <a:lnTo>
                      <a:pt x="109" y="135"/>
                    </a:lnTo>
                    <a:lnTo>
                      <a:pt x="105" y="102"/>
                    </a:lnTo>
                    <a:lnTo>
                      <a:pt x="101" y="68"/>
                    </a:lnTo>
                    <a:lnTo>
                      <a:pt x="100" y="34"/>
                    </a:lnTo>
                    <a:lnTo>
                      <a:pt x="99" y="0"/>
                    </a:lnTo>
                    <a:lnTo>
                      <a:pt x="0"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2" name="Freeform 30"/>
              <p:cNvSpPr>
                <a:spLocks/>
              </p:cNvSpPr>
              <p:nvPr/>
            </p:nvSpPr>
            <p:spPr bwMode="auto">
              <a:xfrm>
                <a:off x="1834" y="1669"/>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0"/>
                    </a:moveTo>
                    <a:lnTo>
                      <a:pt x="8128" y="0"/>
                    </a:lnTo>
                    <a:lnTo>
                      <a:pt x="7920" y="1"/>
                    </a:lnTo>
                    <a:lnTo>
                      <a:pt x="7711" y="4"/>
                    </a:lnTo>
                    <a:lnTo>
                      <a:pt x="7505" y="8"/>
                    </a:lnTo>
                    <a:lnTo>
                      <a:pt x="7301" y="14"/>
                    </a:lnTo>
                    <a:lnTo>
                      <a:pt x="7098" y="23"/>
                    </a:lnTo>
                    <a:lnTo>
                      <a:pt x="6896" y="33"/>
                    </a:lnTo>
                    <a:lnTo>
                      <a:pt x="6695" y="44"/>
                    </a:lnTo>
                    <a:lnTo>
                      <a:pt x="6497" y="57"/>
                    </a:lnTo>
                    <a:lnTo>
                      <a:pt x="6300" y="71"/>
                    </a:lnTo>
                    <a:lnTo>
                      <a:pt x="6105" y="88"/>
                    </a:lnTo>
                    <a:lnTo>
                      <a:pt x="5912" y="106"/>
                    </a:lnTo>
                    <a:lnTo>
                      <a:pt x="5721" y="126"/>
                    </a:lnTo>
                    <a:lnTo>
                      <a:pt x="5532" y="146"/>
                    </a:lnTo>
                    <a:lnTo>
                      <a:pt x="5345" y="169"/>
                    </a:lnTo>
                    <a:lnTo>
                      <a:pt x="5160" y="193"/>
                    </a:lnTo>
                    <a:lnTo>
                      <a:pt x="4977" y="218"/>
                    </a:lnTo>
                    <a:lnTo>
                      <a:pt x="4797" y="246"/>
                    </a:lnTo>
                    <a:lnTo>
                      <a:pt x="4619" y="274"/>
                    </a:lnTo>
                    <a:lnTo>
                      <a:pt x="4443" y="305"/>
                    </a:lnTo>
                    <a:lnTo>
                      <a:pt x="4269" y="336"/>
                    </a:lnTo>
                    <a:lnTo>
                      <a:pt x="4099" y="369"/>
                    </a:lnTo>
                    <a:lnTo>
                      <a:pt x="3930" y="403"/>
                    </a:lnTo>
                    <a:lnTo>
                      <a:pt x="3764" y="438"/>
                    </a:lnTo>
                    <a:lnTo>
                      <a:pt x="3601" y="475"/>
                    </a:lnTo>
                    <a:lnTo>
                      <a:pt x="3441" y="514"/>
                    </a:lnTo>
                    <a:lnTo>
                      <a:pt x="3284" y="553"/>
                    </a:lnTo>
                    <a:lnTo>
                      <a:pt x="3128" y="593"/>
                    </a:lnTo>
                    <a:lnTo>
                      <a:pt x="2977" y="635"/>
                    </a:lnTo>
                    <a:lnTo>
                      <a:pt x="2829" y="679"/>
                    </a:lnTo>
                    <a:lnTo>
                      <a:pt x="2682" y="723"/>
                    </a:lnTo>
                    <a:lnTo>
                      <a:pt x="2611" y="745"/>
                    </a:lnTo>
                    <a:lnTo>
                      <a:pt x="2540" y="769"/>
                    </a:lnTo>
                    <a:lnTo>
                      <a:pt x="2470" y="792"/>
                    </a:lnTo>
                    <a:lnTo>
                      <a:pt x="2401" y="816"/>
                    </a:lnTo>
                    <a:lnTo>
                      <a:pt x="2332" y="839"/>
                    </a:lnTo>
                    <a:lnTo>
                      <a:pt x="2265" y="864"/>
                    </a:lnTo>
                    <a:lnTo>
                      <a:pt x="2198" y="887"/>
                    </a:lnTo>
                    <a:lnTo>
                      <a:pt x="2132" y="913"/>
                    </a:lnTo>
                    <a:lnTo>
                      <a:pt x="2067" y="937"/>
                    </a:lnTo>
                    <a:lnTo>
                      <a:pt x="2002" y="962"/>
                    </a:lnTo>
                    <a:lnTo>
                      <a:pt x="1939" y="988"/>
                    </a:lnTo>
                    <a:lnTo>
                      <a:pt x="1877" y="1013"/>
                    </a:lnTo>
                    <a:lnTo>
                      <a:pt x="1815" y="1039"/>
                    </a:lnTo>
                    <a:lnTo>
                      <a:pt x="1754" y="1065"/>
                    </a:lnTo>
                    <a:lnTo>
                      <a:pt x="1694" y="1092"/>
                    </a:lnTo>
                    <a:lnTo>
                      <a:pt x="1635" y="1118"/>
                    </a:lnTo>
                    <a:lnTo>
                      <a:pt x="1577" y="1146"/>
                    </a:lnTo>
                    <a:lnTo>
                      <a:pt x="1519" y="1173"/>
                    </a:lnTo>
                    <a:lnTo>
                      <a:pt x="1463" y="1201"/>
                    </a:lnTo>
                    <a:lnTo>
                      <a:pt x="1407" y="1229"/>
                    </a:lnTo>
                    <a:lnTo>
                      <a:pt x="1353" y="1256"/>
                    </a:lnTo>
                    <a:lnTo>
                      <a:pt x="1299" y="1285"/>
                    </a:lnTo>
                    <a:lnTo>
                      <a:pt x="1247" y="1313"/>
                    </a:lnTo>
                    <a:lnTo>
                      <a:pt x="1195" y="1342"/>
                    </a:lnTo>
                    <a:lnTo>
                      <a:pt x="1145" y="1371"/>
                    </a:lnTo>
                    <a:lnTo>
                      <a:pt x="1095" y="1400"/>
                    </a:lnTo>
                    <a:lnTo>
                      <a:pt x="1046" y="1429"/>
                    </a:lnTo>
                    <a:lnTo>
                      <a:pt x="999" y="1459"/>
                    </a:lnTo>
                    <a:lnTo>
                      <a:pt x="952" y="1490"/>
                    </a:lnTo>
                    <a:lnTo>
                      <a:pt x="906" y="1519"/>
                    </a:lnTo>
                    <a:lnTo>
                      <a:pt x="862" y="1550"/>
                    </a:lnTo>
                    <a:lnTo>
                      <a:pt x="818" y="1580"/>
                    </a:lnTo>
                    <a:lnTo>
                      <a:pt x="775" y="1611"/>
                    </a:lnTo>
                    <a:lnTo>
                      <a:pt x="734" y="1642"/>
                    </a:lnTo>
                    <a:lnTo>
                      <a:pt x="693" y="1673"/>
                    </a:lnTo>
                    <a:lnTo>
                      <a:pt x="653" y="1705"/>
                    </a:lnTo>
                    <a:lnTo>
                      <a:pt x="615" y="1736"/>
                    </a:lnTo>
                    <a:lnTo>
                      <a:pt x="578" y="1769"/>
                    </a:lnTo>
                    <a:lnTo>
                      <a:pt x="542" y="1800"/>
                    </a:lnTo>
                    <a:lnTo>
                      <a:pt x="506" y="1833"/>
                    </a:lnTo>
                    <a:lnTo>
                      <a:pt x="472" y="1866"/>
                    </a:lnTo>
                    <a:lnTo>
                      <a:pt x="439" y="1898"/>
                    </a:lnTo>
                    <a:lnTo>
                      <a:pt x="407" y="1932"/>
                    </a:lnTo>
                    <a:lnTo>
                      <a:pt x="376" y="1965"/>
                    </a:lnTo>
                    <a:lnTo>
                      <a:pt x="346" y="1998"/>
                    </a:lnTo>
                    <a:lnTo>
                      <a:pt x="318" y="2032"/>
                    </a:lnTo>
                    <a:lnTo>
                      <a:pt x="291" y="2065"/>
                    </a:lnTo>
                    <a:lnTo>
                      <a:pt x="264" y="2100"/>
                    </a:lnTo>
                    <a:lnTo>
                      <a:pt x="240" y="2134"/>
                    </a:lnTo>
                    <a:lnTo>
                      <a:pt x="215" y="2168"/>
                    </a:lnTo>
                    <a:lnTo>
                      <a:pt x="193" y="2203"/>
                    </a:lnTo>
                    <a:lnTo>
                      <a:pt x="172" y="2238"/>
                    </a:lnTo>
                    <a:lnTo>
                      <a:pt x="151" y="2273"/>
                    </a:lnTo>
                    <a:lnTo>
                      <a:pt x="132" y="2309"/>
                    </a:lnTo>
                    <a:lnTo>
                      <a:pt x="114" y="2344"/>
                    </a:lnTo>
                    <a:lnTo>
                      <a:pt x="98" y="2379"/>
                    </a:lnTo>
                    <a:lnTo>
                      <a:pt x="82" y="2416"/>
                    </a:lnTo>
                    <a:lnTo>
                      <a:pt x="68" y="2452"/>
                    </a:lnTo>
                    <a:lnTo>
                      <a:pt x="55" y="2489"/>
                    </a:lnTo>
                    <a:lnTo>
                      <a:pt x="44" y="2524"/>
                    </a:lnTo>
                    <a:lnTo>
                      <a:pt x="34" y="2561"/>
                    </a:lnTo>
                    <a:lnTo>
                      <a:pt x="24" y="2599"/>
                    </a:lnTo>
                    <a:lnTo>
                      <a:pt x="17" y="2635"/>
                    </a:lnTo>
                    <a:lnTo>
                      <a:pt x="11" y="2672"/>
                    </a:lnTo>
                    <a:lnTo>
                      <a:pt x="6" y="2710"/>
                    </a:lnTo>
                    <a:lnTo>
                      <a:pt x="3" y="2746"/>
                    </a:lnTo>
                    <a:lnTo>
                      <a:pt x="1" y="2784"/>
                    </a:lnTo>
                    <a:lnTo>
                      <a:pt x="0" y="2822"/>
                    </a:lnTo>
                    <a:lnTo>
                      <a:pt x="99" y="2822"/>
                    </a:lnTo>
                    <a:lnTo>
                      <a:pt x="100" y="2788"/>
                    </a:lnTo>
                    <a:lnTo>
                      <a:pt x="101" y="2754"/>
                    </a:lnTo>
                    <a:lnTo>
                      <a:pt x="105" y="2720"/>
                    </a:lnTo>
                    <a:lnTo>
                      <a:pt x="109" y="2686"/>
                    </a:lnTo>
                    <a:lnTo>
                      <a:pt x="114" y="2653"/>
                    </a:lnTo>
                    <a:lnTo>
                      <a:pt x="121" y="2619"/>
                    </a:lnTo>
                    <a:lnTo>
                      <a:pt x="129" y="2586"/>
                    </a:lnTo>
                    <a:lnTo>
                      <a:pt x="138" y="2553"/>
                    </a:lnTo>
                    <a:lnTo>
                      <a:pt x="148" y="2519"/>
                    </a:lnTo>
                    <a:lnTo>
                      <a:pt x="161" y="2487"/>
                    </a:lnTo>
                    <a:lnTo>
                      <a:pt x="173" y="2453"/>
                    </a:lnTo>
                    <a:lnTo>
                      <a:pt x="187" y="2420"/>
                    </a:lnTo>
                    <a:lnTo>
                      <a:pt x="202" y="2388"/>
                    </a:lnTo>
                    <a:lnTo>
                      <a:pt x="219" y="2354"/>
                    </a:lnTo>
                    <a:lnTo>
                      <a:pt x="237" y="2321"/>
                    </a:lnTo>
                    <a:lnTo>
                      <a:pt x="256" y="2289"/>
                    </a:lnTo>
                    <a:lnTo>
                      <a:pt x="275" y="2256"/>
                    </a:lnTo>
                    <a:lnTo>
                      <a:pt x="297" y="2224"/>
                    </a:lnTo>
                    <a:lnTo>
                      <a:pt x="319" y="2191"/>
                    </a:lnTo>
                    <a:lnTo>
                      <a:pt x="343" y="2159"/>
                    </a:lnTo>
                    <a:lnTo>
                      <a:pt x="368" y="2127"/>
                    </a:lnTo>
                    <a:lnTo>
                      <a:pt x="394" y="2095"/>
                    </a:lnTo>
                    <a:lnTo>
                      <a:pt x="421" y="2063"/>
                    </a:lnTo>
                    <a:lnTo>
                      <a:pt x="449" y="2031"/>
                    </a:lnTo>
                    <a:lnTo>
                      <a:pt x="479" y="1999"/>
                    </a:lnTo>
                    <a:lnTo>
                      <a:pt x="509" y="1968"/>
                    </a:lnTo>
                    <a:lnTo>
                      <a:pt x="541" y="1936"/>
                    </a:lnTo>
                    <a:lnTo>
                      <a:pt x="573" y="1905"/>
                    </a:lnTo>
                    <a:lnTo>
                      <a:pt x="608" y="1874"/>
                    </a:lnTo>
                    <a:lnTo>
                      <a:pt x="642" y="1843"/>
                    </a:lnTo>
                    <a:lnTo>
                      <a:pt x="679" y="1813"/>
                    </a:lnTo>
                    <a:lnTo>
                      <a:pt x="715" y="1782"/>
                    </a:lnTo>
                    <a:lnTo>
                      <a:pt x="754" y="1752"/>
                    </a:lnTo>
                    <a:lnTo>
                      <a:pt x="792" y="1721"/>
                    </a:lnTo>
                    <a:lnTo>
                      <a:pt x="833" y="1690"/>
                    </a:lnTo>
                    <a:lnTo>
                      <a:pt x="875" y="1661"/>
                    </a:lnTo>
                    <a:lnTo>
                      <a:pt x="917" y="1631"/>
                    </a:lnTo>
                    <a:lnTo>
                      <a:pt x="961" y="1602"/>
                    </a:lnTo>
                    <a:lnTo>
                      <a:pt x="1006" y="1572"/>
                    </a:lnTo>
                    <a:lnTo>
                      <a:pt x="1051" y="1543"/>
                    </a:lnTo>
                    <a:lnTo>
                      <a:pt x="1097" y="1514"/>
                    </a:lnTo>
                    <a:lnTo>
                      <a:pt x="1145" y="1485"/>
                    </a:lnTo>
                    <a:lnTo>
                      <a:pt x="1194" y="1456"/>
                    </a:lnTo>
                    <a:lnTo>
                      <a:pt x="1244" y="1428"/>
                    </a:lnTo>
                    <a:lnTo>
                      <a:pt x="1294" y="1400"/>
                    </a:lnTo>
                    <a:lnTo>
                      <a:pt x="1346" y="1371"/>
                    </a:lnTo>
                    <a:lnTo>
                      <a:pt x="1398" y="1344"/>
                    </a:lnTo>
                    <a:lnTo>
                      <a:pt x="1452" y="1316"/>
                    </a:lnTo>
                    <a:lnTo>
                      <a:pt x="1507" y="1289"/>
                    </a:lnTo>
                    <a:lnTo>
                      <a:pt x="1562" y="1262"/>
                    </a:lnTo>
                    <a:lnTo>
                      <a:pt x="1618" y="1236"/>
                    </a:lnTo>
                    <a:lnTo>
                      <a:pt x="1675" y="1208"/>
                    </a:lnTo>
                    <a:lnTo>
                      <a:pt x="1733" y="1183"/>
                    </a:lnTo>
                    <a:lnTo>
                      <a:pt x="1793" y="1156"/>
                    </a:lnTo>
                    <a:lnTo>
                      <a:pt x="1853" y="1131"/>
                    </a:lnTo>
                    <a:lnTo>
                      <a:pt x="1913" y="1104"/>
                    </a:lnTo>
                    <a:lnTo>
                      <a:pt x="1975" y="1080"/>
                    </a:lnTo>
                    <a:lnTo>
                      <a:pt x="2038" y="1054"/>
                    </a:lnTo>
                    <a:lnTo>
                      <a:pt x="2102" y="1029"/>
                    </a:lnTo>
                    <a:lnTo>
                      <a:pt x="2166" y="1004"/>
                    </a:lnTo>
                    <a:lnTo>
                      <a:pt x="2231" y="980"/>
                    </a:lnTo>
                    <a:lnTo>
                      <a:pt x="2297" y="956"/>
                    </a:lnTo>
                    <a:lnTo>
                      <a:pt x="2364" y="932"/>
                    </a:lnTo>
                    <a:lnTo>
                      <a:pt x="2432" y="908"/>
                    </a:lnTo>
                    <a:lnTo>
                      <a:pt x="2501" y="885"/>
                    </a:lnTo>
                    <a:lnTo>
                      <a:pt x="2570" y="863"/>
                    </a:lnTo>
                    <a:lnTo>
                      <a:pt x="2641" y="840"/>
                    </a:lnTo>
                    <a:lnTo>
                      <a:pt x="2712" y="818"/>
                    </a:lnTo>
                    <a:lnTo>
                      <a:pt x="2856" y="774"/>
                    </a:lnTo>
                    <a:lnTo>
                      <a:pt x="3003" y="731"/>
                    </a:lnTo>
                    <a:lnTo>
                      <a:pt x="3154" y="689"/>
                    </a:lnTo>
                    <a:lnTo>
                      <a:pt x="3307" y="648"/>
                    </a:lnTo>
                    <a:lnTo>
                      <a:pt x="3464" y="610"/>
                    </a:lnTo>
                    <a:lnTo>
                      <a:pt x="3623" y="572"/>
                    </a:lnTo>
                    <a:lnTo>
                      <a:pt x="3785" y="535"/>
                    </a:lnTo>
                    <a:lnTo>
                      <a:pt x="3950" y="500"/>
                    </a:lnTo>
                    <a:lnTo>
                      <a:pt x="4117" y="466"/>
                    </a:lnTo>
                    <a:lnTo>
                      <a:pt x="4288" y="433"/>
                    </a:lnTo>
                    <a:lnTo>
                      <a:pt x="4459" y="402"/>
                    </a:lnTo>
                    <a:lnTo>
                      <a:pt x="4635" y="372"/>
                    </a:lnTo>
                    <a:lnTo>
                      <a:pt x="4812" y="344"/>
                    </a:lnTo>
                    <a:lnTo>
                      <a:pt x="4992" y="316"/>
                    </a:lnTo>
                    <a:lnTo>
                      <a:pt x="5173" y="291"/>
                    </a:lnTo>
                    <a:lnTo>
                      <a:pt x="5357" y="267"/>
                    </a:lnTo>
                    <a:lnTo>
                      <a:pt x="5543" y="245"/>
                    </a:lnTo>
                    <a:lnTo>
                      <a:pt x="5731" y="223"/>
                    </a:lnTo>
                    <a:lnTo>
                      <a:pt x="5922" y="204"/>
                    </a:lnTo>
                    <a:lnTo>
                      <a:pt x="6114" y="187"/>
                    </a:lnTo>
                    <a:lnTo>
                      <a:pt x="6308" y="170"/>
                    </a:lnTo>
                    <a:lnTo>
                      <a:pt x="6503" y="155"/>
                    </a:lnTo>
                    <a:lnTo>
                      <a:pt x="6702" y="143"/>
                    </a:lnTo>
                    <a:lnTo>
                      <a:pt x="6901" y="131"/>
                    </a:lnTo>
                    <a:lnTo>
                      <a:pt x="7102" y="121"/>
                    </a:lnTo>
                    <a:lnTo>
                      <a:pt x="7304" y="113"/>
                    </a:lnTo>
                    <a:lnTo>
                      <a:pt x="7508" y="107"/>
                    </a:lnTo>
                    <a:lnTo>
                      <a:pt x="7713" y="103"/>
                    </a:lnTo>
                    <a:lnTo>
                      <a:pt x="7920" y="100"/>
                    </a:lnTo>
                    <a:lnTo>
                      <a:pt x="8128" y="99"/>
                    </a:lnTo>
                    <a:lnTo>
                      <a:pt x="8128"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3" name="Freeform 31"/>
              <p:cNvSpPr>
                <a:spLocks/>
              </p:cNvSpPr>
              <p:nvPr/>
            </p:nvSpPr>
            <p:spPr bwMode="auto">
              <a:xfrm>
                <a:off x="2088" y="1669"/>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2822"/>
                    </a:moveTo>
                    <a:lnTo>
                      <a:pt x="8128" y="2822"/>
                    </a:lnTo>
                    <a:lnTo>
                      <a:pt x="8127" y="2784"/>
                    </a:lnTo>
                    <a:lnTo>
                      <a:pt x="8125" y="2746"/>
                    </a:lnTo>
                    <a:lnTo>
                      <a:pt x="8122" y="2710"/>
                    </a:lnTo>
                    <a:lnTo>
                      <a:pt x="8117" y="2672"/>
                    </a:lnTo>
                    <a:lnTo>
                      <a:pt x="8111" y="2635"/>
                    </a:lnTo>
                    <a:lnTo>
                      <a:pt x="8103" y="2599"/>
                    </a:lnTo>
                    <a:lnTo>
                      <a:pt x="8094" y="2561"/>
                    </a:lnTo>
                    <a:lnTo>
                      <a:pt x="8084" y="2524"/>
                    </a:lnTo>
                    <a:lnTo>
                      <a:pt x="8072" y="2489"/>
                    </a:lnTo>
                    <a:lnTo>
                      <a:pt x="8060" y="2452"/>
                    </a:lnTo>
                    <a:lnTo>
                      <a:pt x="8046" y="2416"/>
                    </a:lnTo>
                    <a:lnTo>
                      <a:pt x="8030" y="2379"/>
                    </a:lnTo>
                    <a:lnTo>
                      <a:pt x="8014" y="2344"/>
                    </a:lnTo>
                    <a:lnTo>
                      <a:pt x="7996" y="2309"/>
                    </a:lnTo>
                    <a:lnTo>
                      <a:pt x="7977" y="2273"/>
                    </a:lnTo>
                    <a:lnTo>
                      <a:pt x="7956" y="2238"/>
                    </a:lnTo>
                    <a:lnTo>
                      <a:pt x="7935" y="2203"/>
                    </a:lnTo>
                    <a:lnTo>
                      <a:pt x="7913" y="2168"/>
                    </a:lnTo>
                    <a:lnTo>
                      <a:pt x="7888" y="2134"/>
                    </a:lnTo>
                    <a:lnTo>
                      <a:pt x="7864" y="2100"/>
                    </a:lnTo>
                    <a:lnTo>
                      <a:pt x="7837" y="2065"/>
                    </a:lnTo>
                    <a:lnTo>
                      <a:pt x="7810" y="2032"/>
                    </a:lnTo>
                    <a:lnTo>
                      <a:pt x="7782" y="1998"/>
                    </a:lnTo>
                    <a:lnTo>
                      <a:pt x="7752" y="1965"/>
                    </a:lnTo>
                    <a:lnTo>
                      <a:pt x="7721" y="1932"/>
                    </a:lnTo>
                    <a:lnTo>
                      <a:pt x="7689" y="1898"/>
                    </a:lnTo>
                    <a:lnTo>
                      <a:pt x="7656" y="1866"/>
                    </a:lnTo>
                    <a:lnTo>
                      <a:pt x="7622" y="1833"/>
                    </a:lnTo>
                    <a:lnTo>
                      <a:pt x="7586" y="1800"/>
                    </a:lnTo>
                    <a:lnTo>
                      <a:pt x="7550" y="1769"/>
                    </a:lnTo>
                    <a:lnTo>
                      <a:pt x="7512" y="1736"/>
                    </a:lnTo>
                    <a:lnTo>
                      <a:pt x="7475" y="1705"/>
                    </a:lnTo>
                    <a:lnTo>
                      <a:pt x="7435" y="1673"/>
                    </a:lnTo>
                    <a:lnTo>
                      <a:pt x="7394" y="1642"/>
                    </a:lnTo>
                    <a:lnTo>
                      <a:pt x="7353" y="1611"/>
                    </a:lnTo>
                    <a:lnTo>
                      <a:pt x="7310" y="1580"/>
                    </a:lnTo>
                    <a:lnTo>
                      <a:pt x="7266" y="1550"/>
                    </a:lnTo>
                    <a:lnTo>
                      <a:pt x="7222" y="1519"/>
                    </a:lnTo>
                    <a:lnTo>
                      <a:pt x="7176" y="1490"/>
                    </a:lnTo>
                    <a:lnTo>
                      <a:pt x="7129" y="1459"/>
                    </a:lnTo>
                    <a:lnTo>
                      <a:pt x="7082" y="1429"/>
                    </a:lnTo>
                    <a:lnTo>
                      <a:pt x="7033" y="1400"/>
                    </a:lnTo>
                    <a:lnTo>
                      <a:pt x="6983" y="1371"/>
                    </a:lnTo>
                    <a:lnTo>
                      <a:pt x="6932" y="1342"/>
                    </a:lnTo>
                    <a:lnTo>
                      <a:pt x="6881" y="1313"/>
                    </a:lnTo>
                    <a:lnTo>
                      <a:pt x="6829" y="1285"/>
                    </a:lnTo>
                    <a:lnTo>
                      <a:pt x="6775" y="1256"/>
                    </a:lnTo>
                    <a:lnTo>
                      <a:pt x="6721" y="1229"/>
                    </a:lnTo>
                    <a:lnTo>
                      <a:pt x="6665" y="1201"/>
                    </a:lnTo>
                    <a:lnTo>
                      <a:pt x="6609" y="1173"/>
                    </a:lnTo>
                    <a:lnTo>
                      <a:pt x="6551" y="1146"/>
                    </a:lnTo>
                    <a:lnTo>
                      <a:pt x="6493" y="1118"/>
                    </a:lnTo>
                    <a:lnTo>
                      <a:pt x="6434" y="1092"/>
                    </a:lnTo>
                    <a:lnTo>
                      <a:pt x="6374" y="1065"/>
                    </a:lnTo>
                    <a:lnTo>
                      <a:pt x="6313" y="1039"/>
                    </a:lnTo>
                    <a:lnTo>
                      <a:pt x="6251" y="1013"/>
                    </a:lnTo>
                    <a:lnTo>
                      <a:pt x="6189" y="988"/>
                    </a:lnTo>
                    <a:lnTo>
                      <a:pt x="6125" y="962"/>
                    </a:lnTo>
                    <a:lnTo>
                      <a:pt x="6061" y="937"/>
                    </a:lnTo>
                    <a:lnTo>
                      <a:pt x="5996" y="913"/>
                    </a:lnTo>
                    <a:lnTo>
                      <a:pt x="5930" y="887"/>
                    </a:lnTo>
                    <a:lnTo>
                      <a:pt x="5863" y="864"/>
                    </a:lnTo>
                    <a:lnTo>
                      <a:pt x="5796" y="839"/>
                    </a:lnTo>
                    <a:lnTo>
                      <a:pt x="5727" y="816"/>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9"/>
                    </a:lnTo>
                    <a:lnTo>
                      <a:pt x="3859" y="336"/>
                    </a:lnTo>
                    <a:lnTo>
                      <a:pt x="3685" y="305"/>
                    </a:lnTo>
                    <a:lnTo>
                      <a:pt x="3509" y="274"/>
                    </a:lnTo>
                    <a:lnTo>
                      <a:pt x="3331" y="246"/>
                    </a:lnTo>
                    <a:lnTo>
                      <a:pt x="3151" y="218"/>
                    </a:lnTo>
                    <a:lnTo>
                      <a:pt x="2968" y="193"/>
                    </a:lnTo>
                    <a:lnTo>
                      <a:pt x="2783" y="169"/>
                    </a:lnTo>
                    <a:lnTo>
                      <a:pt x="2596" y="146"/>
                    </a:lnTo>
                    <a:lnTo>
                      <a:pt x="2407" y="126"/>
                    </a:lnTo>
                    <a:lnTo>
                      <a:pt x="2216" y="106"/>
                    </a:lnTo>
                    <a:lnTo>
                      <a:pt x="2023" y="88"/>
                    </a:lnTo>
                    <a:lnTo>
                      <a:pt x="1828" y="71"/>
                    </a:lnTo>
                    <a:lnTo>
                      <a:pt x="1631" y="57"/>
                    </a:lnTo>
                    <a:lnTo>
                      <a:pt x="1433" y="44"/>
                    </a:lnTo>
                    <a:lnTo>
                      <a:pt x="1232" y="33"/>
                    </a:lnTo>
                    <a:lnTo>
                      <a:pt x="1030" y="23"/>
                    </a:lnTo>
                    <a:lnTo>
                      <a:pt x="827" y="14"/>
                    </a:lnTo>
                    <a:lnTo>
                      <a:pt x="623" y="8"/>
                    </a:lnTo>
                    <a:lnTo>
                      <a:pt x="417" y="4"/>
                    </a:lnTo>
                    <a:lnTo>
                      <a:pt x="209" y="1"/>
                    </a:lnTo>
                    <a:lnTo>
                      <a:pt x="0" y="0"/>
                    </a:lnTo>
                    <a:lnTo>
                      <a:pt x="0" y="99"/>
                    </a:lnTo>
                    <a:lnTo>
                      <a:pt x="208" y="100"/>
                    </a:lnTo>
                    <a:lnTo>
                      <a:pt x="415" y="103"/>
                    </a:lnTo>
                    <a:lnTo>
                      <a:pt x="620" y="107"/>
                    </a:lnTo>
                    <a:lnTo>
                      <a:pt x="824" y="113"/>
                    </a:lnTo>
                    <a:lnTo>
                      <a:pt x="1026" y="121"/>
                    </a:lnTo>
                    <a:lnTo>
                      <a:pt x="1227" y="131"/>
                    </a:lnTo>
                    <a:lnTo>
                      <a:pt x="1426" y="143"/>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2"/>
                    </a:lnTo>
                    <a:lnTo>
                      <a:pt x="4664" y="610"/>
                    </a:lnTo>
                    <a:lnTo>
                      <a:pt x="4821" y="648"/>
                    </a:lnTo>
                    <a:lnTo>
                      <a:pt x="4974" y="689"/>
                    </a:lnTo>
                    <a:lnTo>
                      <a:pt x="5125" y="731"/>
                    </a:lnTo>
                    <a:lnTo>
                      <a:pt x="5272" y="774"/>
                    </a:lnTo>
                    <a:lnTo>
                      <a:pt x="5416" y="818"/>
                    </a:lnTo>
                    <a:lnTo>
                      <a:pt x="5487" y="840"/>
                    </a:lnTo>
                    <a:lnTo>
                      <a:pt x="5558" y="863"/>
                    </a:lnTo>
                    <a:lnTo>
                      <a:pt x="5627" y="885"/>
                    </a:lnTo>
                    <a:lnTo>
                      <a:pt x="5696" y="908"/>
                    </a:lnTo>
                    <a:lnTo>
                      <a:pt x="5764" y="932"/>
                    </a:lnTo>
                    <a:lnTo>
                      <a:pt x="5831" y="956"/>
                    </a:lnTo>
                    <a:lnTo>
                      <a:pt x="5897" y="980"/>
                    </a:lnTo>
                    <a:lnTo>
                      <a:pt x="5962" y="1004"/>
                    </a:lnTo>
                    <a:lnTo>
                      <a:pt x="6026" y="1029"/>
                    </a:lnTo>
                    <a:lnTo>
                      <a:pt x="6090" y="1054"/>
                    </a:lnTo>
                    <a:lnTo>
                      <a:pt x="6153" y="1080"/>
                    </a:lnTo>
                    <a:lnTo>
                      <a:pt x="6215" y="1104"/>
                    </a:lnTo>
                    <a:lnTo>
                      <a:pt x="6275" y="1131"/>
                    </a:lnTo>
                    <a:lnTo>
                      <a:pt x="6335" y="1156"/>
                    </a:lnTo>
                    <a:lnTo>
                      <a:pt x="6395" y="1183"/>
                    </a:lnTo>
                    <a:lnTo>
                      <a:pt x="6453" y="1208"/>
                    </a:lnTo>
                    <a:lnTo>
                      <a:pt x="6510" y="1236"/>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3"/>
                    </a:lnTo>
                    <a:lnTo>
                      <a:pt x="7122" y="1572"/>
                    </a:lnTo>
                    <a:lnTo>
                      <a:pt x="7167" y="1602"/>
                    </a:lnTo>
                    <a:lnTo>
                      <a:pt x="7211" y="1631"/>
                    </a:lnTo>
                    <a:lnTo>
                      <a:pt x="7253" y="1661"/>
                    </a:lnTo>
                    <a:lnTo>
                      <a:pt x="7295" y="1690"/>
                    </a:lnTo>
                    <a:lnTo>
                      <a:pt x="7335" y="1721"/>
                    </a:lnTo>
                    <a:lnTo>
                      <a:pt x="7374" y="1752"/>
                    </a:lnTo>
                    <a:lnTo>
                      <a:pt x="7413" y="1782"/>
                    </a:lnTo>
                    <a:lnTo>
                      <a:pt x="7449" y="1813"/>
                    </a:lnTo>
                    <a:lnTo>
                      <a:pt x="7486" y="1843"/>
                    </a:lnTo>
                    <a:lnTo>
                      <a:pt x="7520" y="1874"/>
                    </a:lnTo>
                    <a:lnTo>
                      <a:pt x="7555" y="1905"/>
                    </a:lnTo>
                    <a:lnTo>
                      <a:pt x="7587" y="1936"/>
                    </a:lnTo>
                    <a:lnTo>
                      <a:pt x="7619" y="1968"/>
                    </a:lnTo>
                    <a:lnTo>
                      <a:pt x="7649" y="1999"/>
                    </a:lnTo>
                    <a:lnTo>
                      <a:pt x="7679" y="2031"/>
                    </a:lnTo>
                    <a:lnTo>
                      <a:pt x="7707" y="2063"/>
                    </a:lnTo>
                    <a:lnTo>
                      <a:pt x="7734" y="2095"/>
                    </a:lnTo>
                    <a:lnTo>
                      <a:pt x="7760" y="2127"/>
                    </a:lnTo>
                    <a:lnTo>
                      <a:pt x="7785" y="2159"/>
                    </a:lnTo>
                    <a:lnTo>
                      <a:pt x="7808" y="2191"/>
                    </a:lnTo>
                    <a:lnTo>
                      <a:pt x="7830" y="2224"/>
                    </a:lnTo>
                    <a:lnTo>
                      <a:pt x="7853" y="2256"/>
                    </a:lnTo>
                    <a:lnTo>
                      <a:pt x="7872" y="2289"/>
                    </a:lnTo>
                    <a:lnTo>
                      <a:pt x="7891" y="2321"/>
                    </a:lnTo>
                    <a:lnTo>
                      <a:pt x="7909" y="2354"/>
                    </a:lnTo>
                    <a:lnTo>
                      <a:pt x="7925" y="2388"/>
                    </a:lnTo>
                    <a:lnTo>
                      <a:pt x="7941" y="2420"/>
                    </a:lnTo>
                    <a:lnTo>
                      <a:pt x="7954" y="2453"/>
                    </a:lnTo>
                    <a:lnTo>
                      <a:pt x="7967" y="2487"/>
                    </a:lnTo>
                    <a:lnTo>
                      <a:pt x="7980" y="2519"/>
                    </a:lnTo>
                    <a:lnTo>
                      <a:pt x="7990" y="2553"/>
                    </a:lnTo>
                    <a:lnTo>
                      <a:pt x="7999" y="2586"/>
                    </a:lnTo>
                    <a:lnTo>
                      <a:pt x="8007" y="2619"/>
                    </a:lnTo>
                    <a:lnTo>
                      <a:pt x="8014" y="2653"/>
                    </a:lnTo>
                    <a:lnTo>
                      <a:pt x="8019" y="2686"/>
                    </a:lnTo>
                    <a:lnTo>
                      <a:pt x="8023" y="2720"/>
                    </a:lnTo>
                    <a:lnTo>
                      <a:pt x="8026" y="2754"/>
                    </a:lnTo>
                    <a:lnTo>
                      <a:pt x="8028" y="2788"/>
                    </a:lnTo>
                    <a:lnTo>
                      <a:pt x="8029" y="2822"/>
                    </a:lnTo>
                    <a:lnTo>
                      <a:pt x="8128"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4" name="Rectangle 32"/>
              <p:cNvSpPr>
                <a:spLocks noChangeArrowheads="1"/>
              </p:cNvSpPr>
              <p:nvPr/>
            </p:nvSpPr>
            <p:spPr bwMode="auto">
              <a:xfrm>
                <a:off x="1834" y="1763"/>
                <a:ext cx="3" cy="178"/>
              </a:xfrm>
              <a:prstGeom prst="rect">
                <a:avLst/>
              </a:prstGeom>
              <a:solidFill>
                <a:srgbClr val="8DCB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5" name="Rectangle 33"/>
              <p:cNvSpPr>
                <a:spLocks noChangeArrowheads="1"/>
              </p:cNvSpPr>
              <p:nvPr/>
            </p:nvSpPr>
            <p:spPr bwMode="auto">
              <a:xfrm>
                <a:off x="2339" y="1763"/>
                <a:ext cx="3" cy="178"/>
              </a:xfrm>
              <a:prstGeom prst="rect">
                <a:avLst/>
              </a:prstGeom>
              <a:solidFill>
                <a:srgbClr val="8DCB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6" name="Freeform 34"/>
              <p:cNvSpPr>
                <a:spLocks/>
              </p:cNvSpPr>
              <p:nvPr/>
            </p:nvSpPr>
            <p:spPr bwMode="auto">
              <a:xfrm>
                <a:off x="1836" y="1660"/>
                <a:ext cx="504" cy="173"/>
              </a:xfrm>
              <a:custGeom>
                <a:avLst/>
                <a:gdLst>
                  <a:gd name="T0" fmla="*/ 0 w 16156"/>
                  <a:gd name="T1" fmla="*/ 0 h 5548"/>
                  <a:gd name="T2" fmla="*/ 0 w 16156"/>
                  <a:gd name="T3" fmla="*/ 0 h 5548"/>
                  <a:gd name="T4" fmla="*/ 0 w 16156"/>
                  <a:gd name="T5" fmla="*/ 0 h 5548"/>
                  <a:gd name="T6" fmla="*/ 0 w 16156"/>
                  <a:gd name="T7" fmla="*/ 0 h 5548"/>
                  <a:gd name="T8" fmla="*/ 0 w 16156"/>
                  <a:gd name="T9" fmla="*/ 0 h 5548"/>
                  <a:gd name="T10" fmla="*/ 0 w 16156"/>
                  <a:gd name="T11" fmla="*/ 0 h 5548"/>
                  <a:gd name="T12" fmla="*/ 0 w 16156"/>
                  <a:gd name="T13" fmla="*/ 0 h 5548"/>
                  <a:gd name="T14" fmla="*/ 0 w 16156"/>
                  <a:gd name="T15" fmla="*/ 0 h 5548"/>
                  <a:gd name="T16" fmla="*/ 0 w 16156"/>
                  <a:gd name="T17" fmla="*/ 0 h 5548"/>
                  <a:gd name="T18" fmla="*/ 0 w 16156"/>
                  <a:gd name="T19" fmla="*/ 0 h 5548"/>
                  <a:gd name="T20" fmla="*/ 0 w 16156"/>
                  <a:gd name="T21" fmla="*/ 0 h 5548"/>
                  <a:gd name="T22" fmla="*/ 0 w 16156"/>
                  <a:gd name="T23" fmla="*/ 0 h 5548"/>
                  <a:gd name="T24" fmla="*/ 0 w 16156"/>
                  <a:gd name="T25" fmla="*/ 0 h 5548"/>
                  <a:gd name="T26" fmla="*/ 0 w 16156"/>
                  <a:gd name="T27" fmla="*/ 0 h 5548"/>
                  <a:gd name="T28" fmla="*/ 0 w 16156"/>
                  <a:gd name="T29" fmla="*/ 0 h 5548"/>
                  <a:gd name="T30" fmla="*/ 0 w 16156"/>
                  <a:gd name="T31" fmla="*/ 0 h 5548"/>
                  <a:gd name="T32" fmla="*/ 0 w 16156"/>
                  <a:gd name="T33" fmla="*/ 0 h 5548"/>
                  <a:gd name="T34" fmla="*/ 0 w 16156"/>
                  <a:gd name="T35" fmla="*/ 0 h 5548"/>
                  <a:gd name="T36" fmla="*/ 0 w 16156"/>
                  <a:gd name="T37" fmla="*/ 0 h 5548"/>
                  <a:gd name="T38" fmla="*/ 0 w 16156"/>
                  <a:gd name="T39" fmla="*/ 0 h 5548"/>
                  <a:gd name="T40" fmla="*/ 0 w 16156"/>
                  <a:gd name="T41" fmla="*/ 0 h 5548"/>
                  <a:gd name="T42" fmla="*/ 0 w 16156"/>
                  <a:gd name="T43" fmla="*/ 0 h 5548"/>
                  <a:gd name="T44" fmla="*/ 0 w 16156"/>
                  <a:gd name="T45" fmla="*/ 0 h 5548"/>
                  <a:gd name="T46" fmla="*/ 0 w 16156"/>
                  <a:gd name="T47" fmla="*/ 0 h 5548"/>
                  <a:gd name="T48" fmla="*/ 0 w 16156"/>
                  <a:gd name="T49" fmla="*/ 0 h 5548"/>
                  <a:gd name="T50" fmla="*/ 0 w 16156"/>
                  <a:gd name="T51" fmla="*/ 0 h 5548"/>
                  <a:gd name="T52" fmla="*/ 0 w 16156"/>
                  <a:gd name="T53" fmla="*/ 0 h 5548"/>
                  <a:gd name="T54" fmla="*/ 0 w 16156"/>
                  <a:gd name="T55" fmla="*/ 0 h 5548"/>
                  <a:gd name="T56" fmla="*/ 0 w 16156"/>
                  <a:gd name="T57" fmla="*/ 0 h 5548"/>
                  <a:gd name="T58" fmla="*/ 0 w 16156"/>
                  <a:gd name="T59" fmla="*/ 0 h 5548"/>
                  <a:gd name="T60" fmla="*/ 0 w 16156"/>
                  <a:gd name="T61" fmla="*/ 0 h 5548"/>
                  <a:gd name="T62" fmla="*/ 0 w 16156"/>
                  <a:gd name="T63" fmla="*/ 0 h 5548"/>
                  <a:gd name="T64" fmla="*/ 0 w 16156"/>
                  <a:gd name="T65" fmla="*/ 0 h 5548"/>
                  <a:gd name="T66" fmla="*/ 0 w 16156"/>
                  <a:gd name="T67" fmla="*/ 0 h 5548"/>
                  <a:gd name="T68" fmla="*/ 0 w 16156"/>
                  <a:gd name="T69" fmla="*/ 0 h 5548"/>
                  <a:gd name="T70" fmla="*/ 0 w 16156"/>
                  <a:gd name="T71" fmla="*/ 0 h 5548"/>
                  <a:gd name="T72" fmla="*/ 0 w 16156"/>
                  <a:gd name="T73" fmla="*/ 0 h 5548"/>
                  <a:gd name="T74" fmla="*/ 0 w 16156"/>
                  <a:gd name="T75" fmla="*/ 0 h 5548"/>
                  <a:gd name="T76" fmla="*/ 0 w 16156"/>
                  <a:gd name="T77" fmla="*/ 0 h 5548"/>
                  <a:gd name="T78" fmla="*/ 0 w 16156"/>
                  <a:gd name="T79" fmla="*/ 0 h 5548"/>
                  <a:gd name="T80" fmla="*/ 0 w 16156"/>
                  <a:gd name="T81" fmla="*/ 0 h 5548"/>
                  <a:gd name="T82" fmla="*/ 0 w 16156"/>
                  <a:gd name="T83" fmla="*/ 0 h 5548"/>
                  <a:gd name="T84" fmla="*/ 0 w 16156"/>
                  <a:gd name="T85" fmla="*/ 0 h 554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8"/>
                  <a:gd name="T131" fmla="*/ 16156 w 16156"/>
                  <a:gd name="T132" fmla="*/ 5548 h 554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8">
                    <a:moveTo>
                      <a:pt x="16156" y="2776"/>
                    </a:moveTo>
                    <a:lnTo>
                      <a:pt x="16146" y="2919"/>
                    </a:lnTo>
                    <a:lnTo>
                      <a:pt x="16115" y="3060"/>
                    </a:lnTo>
                    <a:lnTo>
                      <a:pt x="16064" y="3198"/>
                    </a:lnTo>
                    <a:lnTo>
                      <a:pt x="15993" y="3335"/>
                    </a:lnTo>
                    <a:lnTo>
                      <a:pt x="15902" y="3468"/>
                    </a:lnTo>
                    <a:lnTo>
                      <a:pt x="15794" y="3600"/>
                    </a:lnTo>
                    <a:lnTo>
                      <a:pt x="15667" y="3729"/>
                    </a:lnTo>
                    <a:lnTo>
                      <a:pt x="15521" y="3855"/>
                    </a:lnTo>
                    <a:lnTo>
                      <a:pt x="15360" y="3978"/>
                    </a:lnTo>
                    <a:lnTo>
                      <a:pt x="15181" y="4097"/>
                    </a:lnTo>
                    <a:lnTo>
                      <a:pt x="14987" y="4214"/>
                    </a:lnTo>
                    <a:lnTo>
                      <a:pt x="14776" y="4326"/>
                    </a:lnTo>
                    <a:lnTo>
                      <a:pt x="14551" y="4435"/>
                    </a:lnTo>
                    <a:lnTo>
                      <a:pt x="14311" y="4539"/>
                    </a:lnTo>
                    <a:lnTo>
                      <a:pt x="14057" y="4640"/>
                    </a:lnTo>
                    <a:lnTo>
                      <a:pt x="13790" y="4737"/>
                    </a:lnTo>
                    <a:lnTo>
                      <a:pt x="13509" y="4828"/>
                    </a:lnTo>
                    <a:lnTo>
                      <a:pt x="13216" y="4915"/>
                    </a:lnTo>
                    <a:lnTo>
                      <a:pt x="12910" y="4998"/>
                    </a:lnTo>
                    <a:lnTo>
                      <a:pt x="12594" y="5075"/>
                    </a:lnTo>
                    <a:lnTo>
                      <a:pt x="12266" y="5146"/>
                    </a:lnTo>
                    <a:lnTo>
                      <a:pt x="11928" y="5214"/>
                    </a:lnTo>
                    <a:lnTo>
                      <a:pt x="11579" y="5275"/>
                    </a:lnTo>
                    <a:lnTo>
                      <a:pt x="11222" y="5330"/>
                    </a:lnTo>
                    <a:lnTo>
                      <a:pt x="10855" y="5380"/>
                    </a:lnTo>
                    <a:lnTo>
                      <a:pt x="10480" y="5424"/>
                    </a:lnTo>
                    <a:lnTo>
                      <a:pt x="10096" y="5461"/>
                    </a:lnTo>
                    <a:lnTo>
                      <a:pt x="9706" y="5492"/>
                    </a:lnTo>
                    <a:lnTo>
                      <a:pt x="9307" y="5517"/>
                    </a:lnTo>
                    <a:lnTo>
                      <a:pt x="8904" y="5534"/>
                    </a:lnTo>
                    <a:lnTo>
                      <a:pt x="8494" y="5545"/>
                    </a:lnTo>
                    <a:lnTo>
                      <a:pt x="8078" y="5548"/>
                    </a:lnTo>
                    <a:lnTo>
                      <a:pt x="7662" y="5545"/>
                    </a:lnTo>
                    <a:lnTo>
                      <a:pt x="7252" y="5534"/>
                    </a:lnTo>
                    <a:lnTo>
                      <a:pt x="6849" y="5517"/>
                    </a:lnTo>
                    <a:lnTo>
                      <a:pt x="6450" y="5492"/>
                    </a:lnTo>
                    <a:lnTo>
                      <a:pt x="6060" y="5461"/>
                    </a:lnTo>
                    <a:lnTo>
                      <a:pt x="5676" y="5424"/>
                    </a:lnTo>
                    <a:lnTo>
                      <a:pt x="5301" y="5380"/>
                    </a:lnTo>
                    <a:lnTo>
                      <a:pt x="4934" y="5330"/>
                    </a:lnTo>
                    <a:lnTo>
                      <a:pt x="4577" y="5275"/>
                    </a:lnTo>
                    <a:lnTo>
                      <a:pt x="4228" y="5214"/>
                    </a:lnTo>
                    <a:lnTo>
                      <a:pt x="3890" y="5146"/>
                    </a:lnTo>
                    <a:lnTo>
                      <a:pt x="3562" y="5075"/>
                    </a:lnTo>
                    <a:lnTo>
                      <a:pt x="3245" y="4998"/>
                    </a:lnTo>
                    <a:lnTo>
                      <a:pt x="2940" y="4915"/>
                    </a:lnTo>
                    <a:lnTo>
                      <a:pt x="2647" y="4828"/>
                    </a:lnTo>
                    <a:lnTo>
                      <a:pt x="2366" y="4737"/>
                    </a:lnTo>
                    <a:lnTo>
                      <a:pt x="2099" y="4640"/>
                    </a:lnTo>
                    <a:lnTo>
                      <a:pt x="1845" y="4539"/>
                    </a:lnTo>
                    <a:lnTo>
                      <a:pt x="1605" y="4435"/>
                    </a:lnTo>
                    <a:lnTo>
                      <a:pt x="1380" y="4326"/>
                    </a:lnTo>
                    <a:lnTo>
                      <a:pt x="1169" y="4214"/>
                    </a:lnTo>
                    <a:lnTo>
                      <a:pt x="975" y="4097"/>
                    </a:lnTo>
                    <a:lnTo>
                      <a:pt x="796" y="3978"/>
                    </a:lnTo>
                    <a:lnTo>
                      <a:pt x="635" y="3855"/>
                    </a:lnTo>
                    <a:lnTo>
                      <a:pt x="489" y="3729"/>
                    </a:lnTo>
                    <a:lnTo>
                      <a:pt x="362" y="3600"/>
                    </a:lnTo>
                    <a:lnTo>
                      <a:pt x="254" y="3468"/>
                    </a:lnTo>
                    <a:lnTo>
                      <a:pt x="163" y="3335"/>
                    </a:lnTo>
                    <a:lnTo>
                      <a:pt x="92" y="3198"/>
                    </a:lnTo>
                    <a:lnTo>
                      <a:pt x="41" y="3060"/>
                    </a:lnTo>
                    <a:lnTo>
                      <a:pt x="10" y="2919"/>
                    </a:lnTo>
                    <a:lnTo>
                      <a:pt x="0" y="2776"/>
                    </a:lnTo>
                    <a:lnTo>
                      <a:pt x="10" y="2634"/>
                    </a:lnTo>
                    <a:lnTo>
                      <a:pt x="41" y="2492"/>
                    </a:lnTo>
                    <a:lnTo>
                      <a:pt x="92" y="2353"/>
                    </a:lnTo>
                    <a:lnTo>
                      <a:pt x="163" y="2217"/>
                    </a:lnTo>
                    <a:lnTo>
                      <a:pt x="254" y="2082"/>
                    </a:lnTo>
                    <a:lnTo>
                      <a:pt x="362" y="1951"/>
                    </a:lnTo>
                    <a:lnTo>
                      <a:pt x="489" y="1821"/>
                    </a:lnTo>
                    <a:lnTo>
                      <a:pt x="635" y="1695"/>
                    </a:lnTo>
                    <a:lnTo>
                      <a:pt x="796" y="1572"/>
                    </a:lnTo>
                    <a:lnTo>
                      <a:pt x="975" y="1452"/>
                    </a:lnTo>
                    <a:lnTo>
                      <a:pt x="1169" y="1336"/>
                    </a:lnTo>
                    <a:lnTo>
                      <a:pt x="1380" y="1224"/>
                    </a:lnTo>
                    <a:lnTo>
                      <a:pt x="1605" y="1115"/>
                    </a:lnTo>
                    <a:lnTo>
                      <a:pt x="1845" y="1010"/>
                    </a:lnTo>
                    <a:lnTo>
                      <a:pt x="2099" y="909"/>
                    </a:lnTo>
                    <a:lnTo>
                      <a:pt x="2366" y="813"/>
                    </a:lnTo>
                    <a:lnTo>
                      <a:pt x="2647" y="721"/>
                    </a:lnTo>
                    <a:lnTo>
                      <a:pt x="2940" y="633"/>
                    </a:lnTo>
                    <a:lnTo>
                      <a:pt x="3245" y="551"/>
                    </a:lnTo>
                    <a:lnTo>
                      <a:pt x="3562" y="474"/>
                    </a:lnTo>
                    <a:lnTo>
                      <a:pt x="3890" y="402"/>
                    </a:lnTo>
                    <a:lnTo>
                      <a:pt x="4228" y="335"/>
                    </a:lnTo>
                    <a:lnTo>
                      <a:pt x="4577" y="274"/>
                    </a:lnTo>
                    <a:lnTo>
                      <a:pt x="4934" y="219"/>
                    </a:lnTo>
                    <a:lnTo>
                      <a:pt x="5301" y="169"/>
                    </a:lnTo>
                    <a:lnTo>
                      <a:pt x="5676" y="125"/>
                    </a:lnTo>
                    <a:lnTo>
                      <a:pt x="6060" y="87"/>
                    </a:lnTo>
                    <a:lnTo>
                      <a:pt x="6450" y="56"/>
                    </a:lnTo>
                    <a:lnTo>
                      <a:pt x="6849" y="32"/>
                    </a:lnTo>
                    <a:lnTo>
                      <a:pt x="7252" y="15"/>
                    </a:lnTo>
                    <a:lnTo>
                      <a:pt x="7662" y="3"/>
                    </a:lnTo>
                    <a:lnTo>
                      <a:pt x="8078" y="0"/>
                    </a:lnTo>
                    <a:lnTo>
                      <a:pt x="8494" y="3"/>
                    </a:lnTo>
                    <a:lnTo>
                      <a:pt x="8904" y="15"/>
                    </a:lnTo>
                    <a:lnTo>
                      <a:pt x="9307" y="32"/>
                    </a:lnTo>
                    <a:lnTo>
                      <a:pt x="9706" y="56"/>
                    </a:lnTo>
                    <a:lnTo>
                      <a:pt x="10096" y="87"/>
                    </a:lnTo>
                    <a:lnTo>
                      <a:pt x="10480" y="125"/>
                    </a:lnTo>
                    <a:lnTo>
                      <a:pt x="10855" y="169"/>
                    </a:lnTo>
                    <a:lnTo>
                      <a:pt x="11222" y="219"/>
                    </a:lnTo>
                    <a:lnTo>
                      <a:pt x="11579" y="274"/>
                    </a:lnTo>
                    <a:lnTo>
                      <a:pt x="11928" y="335"/>
                    </a:lnTo>
                    <a:lnTo>
                      <a:pt x="12266" y="402"/>
                    </a:lnTo>
                    <a:lnTo>
                      <a:pt x="12594" y="474"/>
                    </a:lnTo>
                    <a:lnTo>
                      <a:pt x="12910" y="551"/>
                    </a:lnTo>
                    <a:lnTo>
                      <a:pt x="13216" y="633"/>
                    </a:lnTo>
                    <a:lnTo>
                      <a:pt x="13509" y="721"/>
                    </a:lnTo>
                    <a:lnTo>
                      <a:pt x="13790" y="813"/>
                    </a:lnTo>
                    <a:lnTo>
                      <a:pt x="14057" y="909"/>
                    </a:lnTo>
                    <a:lnTo>
                      <a:pt x="14311" y="1010"/>
                    </a:lnTo>
                    <a:lnTo>
                      <a:pt x="14551" y="1115"/>
                    </a:lnTo>
                    <a:lnTo>
                      <a:pt x="14776" y="1224"/>
                    </a:lnTo>
                    <a:lnTo>
                      <a:pt x="14987" y="1336"/>
                    </a:lnTo>
                    <a:lnTo>
                      <a:pt x="15181" y="1452"/>
                    </a:lnTo>
                    <a:lnTo>
                      <a:pt x="15360" y="1572"/>
                    </a:lnTo>
                    <a:lnTo>
                      <a:pt x="15521" y="1695"/>
                    </a:lnTo>
                    <a:lnTo>
                      <a:pt x="15667" y="1821"/>
                    </a:lnTo>
                    <a:lnTo>
                      <a:pt x="15794" y="1951"/>
                    </a:lnTo>
                    <a:lnTo>
                      <a:pt x="15902" y="2082"/>
                    </a:lnTo>
                    <a:lnTo>
                      <a:pt x="15993" y="2217"/>
                    </a:lnTo>
                    <a:lnTo>
                      <a:pt x="16064" y="2353"/>
                    </a:lnTo>
                    <a:lnTo>
                      <a:pt x="16115" y="2492"/>
                    </a:lnTo>
                    <a:lnTo>
                      <a:pt x="16146" y="2634"/>
                    </a:lnTo>
                    <a:lnTo>
                      <a:pt x="16156" y="2776"/>
                    </a:lnTo>
                    <a:close/>
                  </a:path>
                </a:pathLst>
              </a:custGeom>
              <a:solidFill>
                <a:srgbClr val="A04F5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7" name="Freeform 35"/>
              <p:cNvSpPr>
                <a:spLocks/>
              </p:cNvSpPr>
              <p:nvPr/>
            </p:nvSpPr>
            <p:spPr bwMode="auto">
              <a:xfrm>
                <a:off x="2088" y="1746"/>
                <a:ext cx="254" cy="89"/>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9" y="2821"/>
                    </a:lnTo>
                    <a:lnTo>
                      <a:pt x="417" y="2818"/>
                    </a:lnTo>
                    <a:lnTo>
                      <a:pt x="623" y="2814"/>
                    </a:lnTo>
                    <a:lnTo>
                      <a:pt x="827" y="2808"/>
                    </a:lnTo>
                    <a:lnTo>
                      <a:pt x="1030" y="2800"/>
                    </a:lnTo>
                    <a:lnTo>
                      <a:pt x="1232" y="2789"/>
                    </a:lnTo>
                    <a:lnTo>
                      <a:pt x="1433" y="2778"/>
                    </a:lnTo>
                    <a:lnTo>
                      <a:pt x="1631" y="2765"/>
                    </a:lnTo>
                    <a:lnTo>
                      <a:pt x="1828" y="2751"/>
                    </a:lnTo>
                    <a:lnTo>
                      <a:pt x="2023" y="2734"/>
                    </a:lnTo>
                    <a:lnTo>
                      <a:pt x="2216" y="2716"/>
                    </a:lnTo>
                    <a:lnTo>
                      <a:pt x="2407" y="2697"/>
                    </a:lnTo>
                    <a:lnTo>
                      <a:pt x="2596" y="2676"/>
                    </a:lnTo>
                    <a:lnTo>
                      <a:pt x="2783" y="2653"/>
                    </a:lnTo>
                    <a:lnTo>
                      <a:pt x="2968" y="2629"/>
                    </a:lnTo>
                    <a:lnTo>
                      <a:pt x="3151" y="2603"/>
                    </a:lnTo>
                    <a:lnTo>
                      <a:pt x="3331" y="2576"/>
                    </a:lnTo>
                    <a:lnTo>
                      <a:pt x="3509" y="2548"/>
                    </a:lnTo>
                    <a:lnTo>
                      <a:pt x="3685" y="2517"/>
                    </a:lnTo>
                    <a:lnTo>
                      <a:pt x="3859" y="2487"/>
                    </a:lnTo>
                    <a:lnTo>
                      <a:pt x="4029" y="2454"/>
                    </a:lnTo>
                    <a:lnTo>
                      <a:pt x="4198" y="2419"/>
                    </a:lnTo>
                    <a:lnTo>
                      <a:pt x="4364" y="2384"/>
                    </a:lnTo>
                    <a:lnTo>
                      <a:pt x="4527" y="2347"/>
                    </a:lnTo>
                    <a:lnTo>
                      <a:pt x="4687" y="2308"/>
                    </a:lnTo>
                    <a:lnTo>
                      <a:pt x="4844" y="2270"/>
                    </a:lnTo>
                    <a:lnTo>
                      <a:pt x="5000" y="2229"/>
                    </a:lnTo>
                    <a:lnTo>
                      <a:pt x="5151" y="2187"/>
                    </a:lnTo>
                    <a:lnTo>
                      <a:pt x="5226" y="2166"/>
                    </a:lnTo>
                    <a:lnTo>
                      <a:pt x="5299" y="2143"/>
                    </a:lnTo>
                    <a:lnTo>
                      <a:pt x="5373" y="2122"/>
                    </a:lnTo>
                    <a:lnTo>
                      <a:pt x="5446" y="2099"/>
                    </a:lnTo>
                    <a:lnTo>
                      <a:pt x="5517" y="2077"/>
                    </a:lnTo>
                    <a:lnTo>
                      <a:pt x="5588" y="2053"/>
                    </a:lnTo>
                    <a:lnTo>
                      <a:pt x="5658" y="2030"/>
                    </a:lnTo>
                    <a:lnTo>
                      <a:pt x="5727" y="2007"/>
                    </a:lnTo>
                    <a:lnTo>
                      <a:pt x="5796" y="1983"/>
                    </a:lnTo>
                    <a:lnTo>
                      <a:pt x="5863" y="1959"/>
                    </a:lnTo>
                    <a:lnTo>
                      <a:pt x="5930" y="1935"/>
                    </a:lnTo>
                    <a:lnTo>
                      <a:pt x="5996" y="1910"/>
                    </a:lnTo>
                    <a:lnTo>
                      <a:pt x="6061" y="1885"/>
                    </a:lnTo>
                    <a:lnTo>
                      <a:pt x="6125" y="1860"/>
                    </a:lnTo>
                    <a:lnTo>
                      <a:pt x="6189" y="1834"/>
                    </a:lnTo>
                    <a:lnTo>
                      <a:pt x="6251" y="1809"/>
                    </a:lnTo>
                    <a:lnTo>
                      <a:pt x="6313" y="1783"/>
                    </a:lnTo>
                    <a:lnTo>
                      <a:pt x="6374" y="1757"/>
                    </a:lnTo>
                    <a:lnTo>
                      <a:pt x="6434" y="1730"/>
                    </a:lnTo>
                    <a:lnTo>
                      <a:pt x="6493" y="1704"/>
                    </a:lnTo>
                    <a:lnTo>
                      <a:pt x="6551" y="1676"/>
                    </a:lnTo>
                    <a:lnTo>
                      <a:pt x="6609" y="1650"/>
                    </a:lnTo>
                    <a:lnTo>
                      <a:pt x="6665" y="1622"/>
                    </a:lnTo>
                    <a:lnTo>
                      <a:pt x="6721" y="1594"/>
                    </a:lnTo>
                    <a:lnTo>
                      <a:pt x="6775" y="1566"/>
                    </a:lnTo>
                    <a:lnTo>
                      <a:pt x="6829" y="1538"/>
                    </a:lnTo>
                    <a:lnTo>
                      <a:pt x="6881" y="1509"/>
                    </a:lnTo>
                    <a:lnTo>
                      <a:pt x="6932" y="1481"/>
                    </a:lnTo>
                    <a:lnTo>
                      <a:pt x="6983" y="1452"/>
                    </a:lnTo>
                    <a:lnTo>
                      <a:pt x="7033" y="1422"/>
                    </a:lnTo>
                    <a:lnTo>
                      <a:pt x="7082" y="1393"/>
                    </a:lnTo>
                    <a:lnTo>
                      <a:pt x="7129" y="1363"/>
                    </a:lnTo>
                    <a:lnTo>
                      <a:pt x="7176" y="1333"/>
                    </a:lnTo>
                    <a:lnTo>
                      <a:pt x="7222" y="1303"/>
                    </a:lnTo>
                    <a:lnTo>
                      <a:pt x="7266" y="1273"/>
                    </a:lnTo>
                    <a:lnTo>
                      <a:pt x="7310" y="1242"/>
                    </a:lnTo>
                    <a:lnTo>
                      <a:pt x="7353" y="1211"/>
                    </a:lnTo>
                    <a:lnTo>
                      <a:pt x="7394" y="1180"/>
                    </a:lnTo>
                    <a:lnTo>
                      <a:pt x="7435" y="1149"/>
                    </a:lnTo>
                    <a:lnTo>
                      <a:pt x="7475" y="1118"/>
                    </a:lnTo>
                    <a:lnTo>
                      <a:pt x="7512" y="1086"/>
                    </a:lnTo>
                    <a:lnTo>
                      <a:pt x="7550" y="1053"/>
                    </a:lnTo>
                    <a:lnTo>
                      <a:pt x="7586" y="1022"/>
                    </a:lnTo>
                    <a:lnTo>
                      <a:pt x="7622" y="989"/>
                    </a:lnTo>
                    <a:lnTo>
                      <a:pt x="7656" y="957"/>
                    </a:lnTo>
                    <a:lnTo>
                      <a:pt x="7689" y="924"/>
                    </a:lnTo>
                    <a:lnTo>
                      <a:pt x="7721" y="891"/>
                    </a:lnTo>
                    <a:lnTo>
                      <a:pt x="7752" y="858"/>
                    </a:lnTo>
                    <a:lnTo>
                      <a:pt x="7782" y="824"/>
                    </a:lnTo>
                    <a:lnTo>
                      <a:pt x="7810" y="790"/>
                    </a:lnTo>
                    <a:lnTo>
                      <a:pt x="7837" y="757"/>
                    </a:lnTo>
                    <a:lnTo>
                      <a:pt x="7864" y="723"/>
                    </a:lnTo>
                    <a:lnTo>
                      <a:pt x="7888" y="688"/>
                    </a:lnTo>
                    <a:lnTo>
                      <a:pt x="7913" y="654"/>
                    </a:lnTo>
                    <a:lnTo>
                      <a:pt x="7935" y="619"/>
                    </a:lnTo>
                    <a:lnTo>
                      <a:pt x="7956" y="584"/>
                    </a:lnTo>
                    <a:lnTo>
                      <a:pt x="7977" y="549"/>
                    </a:lnTo>
                    <a:lnTo>
                      <a:pt x="7996" y="514"/>
                    </a:lnTo>
                    <a:lnTo>
                      <a:pt x="8014" y="478"/>
                    </a:lnTo>
                    <a:lnTo>
                      <a:pt x="8030" y="443"/>
                    </a:lnTo>
                    <a:lnTo>
                      <a:pt x="8046" y="406"/>
                    </a:lnTo>
                    <a:lnTo>
                      <a:pt x="8060" y="370"/>
                    </a:lnTo>
                    <a:lnTo>
                      <a:pt x="8072" y="334"/>
                    </a:lnTo>
                    <a:lnTo>
                      <a:pt x="8084" y="297"/>
                    </a:lnTo>
                    <a:lnTo>
                      <a:pt x="8094" y="261"/>
                    </a:lnTo>
                    <a:lnTo>
                      <a:pt x="8103" y="225"/>
                    </a:lnTo>
                    <a:lnTo>
                      <a:pt x="8111" y="187"/>
                    </a:lnTo>
                    <a:lnTo>
                      <a:pt x="8117" y="150"/>
                    </a:lnTo>
                    <a:lnTo>
                      <a:pt x="8122" y="112"/>
                    </a:lnTo>
                    <a:lnTo>
                      <a:pt x="8125" y="75"/>
                    </a:lnTo>
                    <a:lnTo>
                      <a:pt x="8127" y="38"/>
                    </a:lnTo>
                    <a:lnTo>
                      <a:pt x="8128" y="0"/>
                    </a:lnTo>
                    <a:lnTo>
                      <a:pt x="8029" y="0"/>
                    </a:lnTo>
                    <a:lnTo>
                      <a:pt x="8028" y="34"/>
                    </a:lnTo>
                    <a:lnTo>
                      <a:pt x="8026" y="69"/>
                    </a:lnTo>
                    <a:lnTo>
                      <a:pt x="8023" y="102"/>
                    </a:lnTo>
                    <a:lnTo>
                      <a:pt x="8019" y="136"/>
                    </a:lnTo>
                    <a:lnTo>
                      <a:pt x="8014" y="170"/>
                    </a:lnTo>
                    <a:lnTo>
                      <a:pt x="8007" y="203"/>
                    </a:lnTo>
                    <a:lnTo>
                      <a:pt x="7999" y="236"/>
                    </a:lnTo>
                    <a:lnTo>
                      <a:pt x="7990" y="269"/>
                    </a:lnTo>
                    <a:lnTo>
                      <a:pt x="7980" y="303"/>
                    </a:lnTo>
                    <a:lnTo>
                      <a:pt x="7967" y="336"/>
                    </a:lnTo>
                    <a:lnTo>
                      <a:pt x="7954" y="369"/>
                    </a:lnTo>
                    <a:lnTo>
                      <a:pt x="7941" y="402"/>
                    </a:lnTo>
                    <a:lnTo>
                      <a:pt x="7925" y="436"/>
                    </a:lnTo>
                    <a:lnTo>
                      <a:pt x="7909" y="468"/>
                    </a:lnTo>
                    <a:lnTo>
                      <a:pt x="7891" y="501"/>
                    </a:lnTo>
                    <a:lnTo>
                      <a:pt x="7872" y="533"/>
                    </a:lnTo>
                    <a:lnTo>
                      <a:pt x="7853" y="566"/>
                    </a:lnTo>
                    <a:lnTo>
                      <a:pt x="7830" y="599"/>
                    </a:lnTo>
                    <a:lnTo>
                      <a:pt x="7808" y="631"/>
                    </a:lnTo>
                    <a:lnTo>
                      <a:pt x="7785" y="663"/>
                    </a:lnTo>
                    <a:lnTo>
                      <a:pt x="7760" y="696"/>
                    </a:lnTo>
                    <a:lnTo>
                      <a:pt x="7734" y="727"/>
                    </a:lnTo>
                    <a:lnTo>
                      <a:pt x="7707" y="760"/>
                    </a:lnTo>
                    <a:lnTo>
                      <a:pt x="7679" y="791"/>
                    </a:lnTo>
                    <a:lnTo>
                      <a:pt x="7649" y="823"/>
                    </a:lnTo>
                    <a:lnTo>
                      <a:pt x="7619" y="855"/>
                    </a:lnTo>
                    <a:lnTo>
                      <a:pt x="7587" y="886"/>
                    </a:lnTo>
                    <a:lnTo>
                      <a:pt x="7555" y="917"/>
                    </a:lnTo>
                    <a:lnTo>
                      <a:pt x="7520" y="948"/>
                    </a:lnTo>
                    <a:lnTo>
                      <a:pt x="7486" y="979"/>
                    </a:lnTo>
                    <a:lnTo>
                      <a:pt x="7449" y="1010"/>
                    </a:lnTo>
                    <a:lnTo>
                      <a:pt x="7413" y="1040"/>
                    </a:lnTo>
                    <a:lnTo>
                      <a:pt x="7374" y="1071"/>
                    </a:lnTo>
                    <a:lnTo>
                      <a:pt x="7335" y="1101"/>
                    </a:lnTo>
                    <a:lnTo>
                      <a:pt x="7295" y="1132"/>
                    </a:lnTo>
                    <a:lnTo>
                      <a:pt x="7253" y="1161"/>
                    </a:lnTo>
                    <a:lnTo>
                      <a:pt x="7211" y="1191"/>
                    </a:lnTo>
                    <a:lnTo>
                      <a:pt x="7167" y="1221"/>
                    </a:lnTo>
                    <a:lnTo>
                      <a:pt x="7122" y="1250"/>
                    </a:lnTo>
                    <a:lnTo>
                      <a:pt x="7076" y="1280"/>
                    </a:lnTo>
                    <a:lnTo>
                      <a:pt x="7031" y="1308"/>
                    </a:lnTo>
                    <a:lnTo>
                      <a:pt x="6983" y="1338"/>
                    </a:lnTo>
                    <a:lnTo>
                      <a:pt x="6934" y="1366"/>
                    </a:lnTo>
                    <a:lnTo>
                      <a:pt x="6884" y="1394"/>
                    </a:lnTo>
                    <a:lnTo>
                      <a:pt x="6834" y="1422"/>
                    </a:lnTo>
                    <a:lnTo>
                      <a:pt x="6782" y="1451"/>
                    </a:lnTo>
                    <a:lnTo>
                      <a:pt x="6730" y="1478"/>
                    </a:lnTo>
                    <a:lnTo>
                      <a:pt x="6676" y="1506"/>
                    </a:lnTo>
                    <a:lnTo>
                      <a:pt x="6621" y="1534"/>
                    </a:lnTo>
                    <a:lnTo>
                      <a:pt x="6566" y="1560"/>
                    </a:lnTo>
                    <a:lnTo>
                      <a:pt x="6510" y="1588"/>
                    </a:lnTo>
                    <a:lnTo>
                      <a:pt x="6453" y="1614"/>
                    </a:lnTo>
                    <a:lnTo>
                      <a:pt x="6395" y="1641"/>
                    </a:lnTo>
                    <a:lnTo>
                      <a:pt x="6335" y="1666"/>
                    </a:lnTo>
                    <a:lnTo>
                      <a:pt x="6275" y="1693"/>
                    </a:lnTo>
                    <a:lnTo>
                      <a:pt x="6215" y="1718"/>
                    </a:lnTo>
                    <a:lnTo>
                      <a:pt x="6152" y="1744"/>
                    </a:lnTo>
                    <a:lnTo>
                      <a:pt x="6090" y="1768"/>
                    </a:lnTo>
                    <a:lnTo>
                      <a:pt x="6026" y="1793"/>
                    </a:lnTo>
                    <a:lnTo>
                      <a:pt x="5962" y="1818"/>
                    </a:lnTo>
                    <a:lnTo>
                      <a:pt x="5897" y="1842"/>
                    </a:lnTo>
                    <a:lnTo>
                      <a:pt x="5831" y="1866"/>
                    </a:lnTo>
                    <a:lnTo>
                      <a:pt x="5764" y="1890"/>
                    </a:lnTo>
                    <a:lnTo>
                      <a:pt x="5696" y="1914"/>
                    </a:lnTo>
                    <a:lnTo>
                      <a:pt x="5627" y="1937"/>
                    </a:lnTo>
                    <a:lnTo>
                      <a:pt x="5558" y="1960"/>
                    </a:lnTo>
                    <a:lnTo>
                      <a:pt x="5487" y="1982"/>
                    </a:lnTo>
                    <a:lnTo>
                      <a:pt x="5416" y="2004"/>
                    </a:lnTo>
                    <a:lnTo>
                      <a:pt x="5344" y="2027"/>
                    </a:lnTo>
                    <a:lnTo>
                      <a:pt x="5272" y="2049"/>
                    </a:lnTo>
                    <a:lnTo>
                      <a:pt x="5199" y="2071"/>
                    </a:lnTo>
                    <a:lnTo>
                      <a:pt x="5125" y="2091"/>
                    </a:lnTo>
                    <a:lnTo>
                      <a:pt x="4974" y="2133"/>
                    </a:lnTo>
                    <a:lnTo>
                      <a:pt x="4821" y="2174"/>
                    </a:lnTo>
                    <a:lnTo>
                      <a:pt x="4664" y="2212"/>
                    </a:lnTo>
                    <a:lnTo>
                      <a:pt x="4505" y="2250"/>
                    </a:lnTo>
                    <a:lnTo>
                      <a:pt x="4342" y="2287"/>
                    </a:lnTo>
                    <a:lnTo>
                      <a:pt x="4178" y="2323"/>
                    </a:lnTo>
                    <a:lnTo>
                      <a:pt x="4011" y="2356"/>
                    </a:lnTo>
                    <a:lnTo>
                      <a:pt x="3840" y="2389"/>
                    </a:lnTo>
                    <a:lnTo>
                      <a:pt x="3669" y="2420"/>
                    </a:lnTo>
                    <a:lnTo>
                      <a:pt x="3493" y="2450"/>
                    </a:lnTo>
                    <a:lnTo>
                      <a:pt x="3316" y="2479"/>
                    </a:lnTo>
                    <a:lnTo>
                      <a:pt x="3136" y="2505"/>
                    </a:lnTo>
                    <a:lnTo>
                      <a:pt x="2955" y="2532"/>
                    </a:lnTo>
                    <a:lnTo>
                      <a:pt x="2771" y="2555"/>
                    </a:lnTo>
                    <a:lnTo>
                      <a:pt x="2585" y="2577"/>
                    </a:lnTo>
                    <a:lnTo>
                      <a:pt x="2397" y="2599"/>
                    </a:lnTo>
                    <a:lnTo>
                      <a:pt x="2206" y="2618"/>
                    </a:lnTo>
                    <a:lnTo>
                      <a:pt x="2014" y="2636"/>
                    </a:lnTo>
                    <a:lnTo>
                      <a:pt x="1820" y="2652"/>
                    </a:lnTo>
                    <a:lnTo>
                      <a:pt x="1625" y="2667"/>
                    </a:lnTo>
                    <a:lnTo>
                      <a:pt x="1426" y="2679"/>
                    </a:lnTo>
                    <a:lnTo>
                      <a:pt x="1227" y="2692"/>
                    </a:lnTo>
                    <a:lnTo>
                      <a:pt x="1026" y="2701"/>
                    </a:lnTo>
                    <a:lnTo>
                      <a:pt x="824" y="2709"/>
                    </a:lnTo>
                    <a:lnTo>
                      <a:pt x="620" y="2715"/>
                    </a:lnTo>
                    <a:lnTo>
                      <a:pt x="415" y="2719"/>
                    </a:lnTo>
                    <a:lnTo>
                      <a:pt x="208" y="2722"/>
                    </a:lnTo>
                    <a:lnTo>
                      <a:pt x="0" y="2723"/>
                    </a:lnTo>
                    <a:lnTo>
                      <a:pt x="0"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8" name="Freeform 36"/>
              <p:cNvSpPr>
                <a:spLocks/>
              </p:cNvSpPr>
              <p:nvPr/>
            </p:nvSpPr>
            <p:spPr bwMode="auto">
              <a:xfrm>
                <a:off x="1834" y="1746"/>
                <a:ext cx="254" cy="89"/>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8"/>
                    </a:lnTo>
                    <a:lnTo>
                      <a:pt x="3" y="75"/>
                    </a:lnTo>
                    <a:lnTo>
                      <a:pt x="6" y="112"/>
                    </a:lnTo>
                    <a:lnTo>
                      <a:pt x="11" y="150"/>
                    </a:lnTo>
                    <a:lnTo>
                      <a:pt x="17" y="187"/>
                    </a:lnTo>
                    <a:lnTo>
                      <a:pt x="24" y="225"/>
                    </a:lnTo>
                    <a:lnTo>
                      <a:pt x="34" y="261"/>
                    </a:lnTo>
                    <a:lnTo>
                      <a:pt x="44" y="297"/>
                    </a:lnTo>
                    <a:lnTo>
                      <a:pt x="55" y="334"/>
                    </a:lnTo>
                    <a:lnTo>
                      <a:pt x="68" y="370"/>
                    </a:lnTo>
                    <a:lnTo>
                      <a:pt x="82" y="407"/>
                    </a:lnTo>
                    <a:lnTo>
                      <a:pt x="98" y="443"/>
                    </a:lnTo>
                    <a:lnTo>
                      <a:pt x="114" y="478"/>
                    </a:lnTo>
                    <a:lnTo>
                      <a:pt x="132" y="514"/>
                    </a:lnTo>
                    <a:lnTo>
                      <a:pt x="151" y="549"/>
                    </a:lnTo>
                    <a:lnTo>
                      <a:pt x="172" y="584"/>
                    </a:lnTo>
                    <a:lnTo>
                      <a:pt x="193" y="619"/>
                    </a:lnTo>
                    <a:lnTo>
                      <a:pt x="215" y="654"/>
                    </a:lnTo>
                    <a:lnTo>
                      <a:pt x="240" y="688"/>
                    </a:lnTo>
                    <a:lnTo>
                      <a:pt x="264" y="722"/>
                    </a:lnTo>
                    <a:lnTo>
                      <a:pt x="291" y="757"/>
                    </a:lnTo>
                    <a:lnTo>
                      <a:pt x="318" y="790"/>
                    </a:lnTo>
                    <a:lnTo>
                      <a:pt x="346" y="824"/>
                    </a:lnTo>
                    <a:lnTo>
                      <a:pt x="376" y="858"/>
                    </a:lnTo>
                    <a:lnTo>
                      <a:pt x="407" y="891"/>
                    </a:lnTo>
                    <a:lnTo>
                      <a:pt x="439" y="924"/>
                    </a:lnTo>
                    <a:lnTo>
                      <a:pt x="472" y="957"/>
                    </a:lnTo>
                    <a:lnTo>
                      <a:pt x="506" y="989"/>
                    </a:lnTo>
                    <a:lnTo>
                      <a:pt x="542" y="1022"/>
                    </a:lnTo>
                    <a:lnTo>
                      <a:pt x="578" y="1053"/>
                    </a:lnTo>
                    <a:lnTo>
                      <a:pt x="615" y="1086"/>
                    </a:lnTo>
                    <a:lnTo>
                      <a:pt x="653" y="1118"/>
                    </a:lnTo>
                    <a:lnTo>
                      <a:pt x="693" y="1149"/>
                    </a:lnTo>
                    <a:lnTo>
                      <a:pt x="734" y="1180"/>
                    </a:lnTo>
                    <a:lnTo>
                      <a:pt x="775" y="1211"/>
                    </a:lnTo>
                    <a:lnTo>
                      <a:pt x="818" y="1242"/>
                    </a:lnTo>
                    <a:lnTo>
                      <a:pt x="862" y="1273"/>
                    </a:lnTo>
                    <a:lnTo>
                      <a:pt x="906" y="1303"/>
                    </a:lnTo>
                    <a:lnTo>
                      <a:pt x="952" y="1333"/>
                    </a:lnTo>
                    <a:lnTo>
                      <a:pt x="999" y="1363"/>
                    </a:lnTo>
                    <a:lnTo>
                      <a:pt x="1046" y="1393"/>
                    </a:lnTo>
                    <a:lnTo>
                      <a:pt x="1095" y="1422"/>
                    </a:lnTo>
                    <a:lnTo>
                      <a:pt x="1145" y="1452"/>
                    </a:lnTo>
                    <a:lnTo>
                      <a:pt x="1195" y="1481"/>
                    </a:lnTo>
                    <a:lnTo>
                      <a:pt x="1247" y="1509"/>
                    </a:lnTo>
                    <a:lnTo>
                      <a:pt x="1299" y="1538"/>
                    </a:lnTo>
                    <a:lnTo>
                      <a:pt x="1353" y="1566"/>
                    </a:lnTo>
                    <a:lnTo>
                      <a:pt x="1407" y="1594"/>
                    </a:lnTo>
                    <a:lnTo>
                      <a:pt x="1463" y="1622"/>
                    </a:lnTo>
                    <a:lnTo>
                      <a:pt x="1519" y="1650"/>
                    </a:lnTo>
                    <a:lnTo>
                      <a:pt x="1577" y="1676"/>
                    </a:lnTo>
                    <a:lnTo>
                      <a:pt x="1635" y="1704"/>
                    </a:lnTo>
                    <a:lnTo>
                      <a:pt x="1694" y="1730"/>
                    </a:lnTo>
                    <a:lnTo>
                      <a:pt x="1754" y="1757"/>
                    </a:lnTo>
                    <a:lnTo>
                      <a:pt x="1815" y="1783"/>
                    </a:lnTo>
                    <a:lnTo>
                      <a:pt x="1877" y="1809"/>
                    </a:lnTo>
                    <a:lnTo>
                      <a:pt x="1939" y="1834"/>
                    </a:lnTo>
                    <a:lnTo>
                      <a:pt x="2002" y="1860"/>
                    </a:lnTo>
                    <a:lnTo>
                      <a:pt x="2067" y="1885"/>
                    </a:lnTo>
                    <a:lnTo>
                      <a:pt x="2132" y="1910"/>
                    </a:lnTo>
                    <a:lnTo>
                      <a:pt x="2198" y="1935"/>
                    </a:lnTo>
                    <a:lnTo>
                      <a:pt x="2265" y="1959"/>
                    </a:lnTo>
                    <a:lnTo>
                      <a:pt x="2332" y="1983"/>
                    </a:lnTo>
                    <a:lnTo>
                      <a:pt x="2401" y="2007"/>
                    </a:lnTo>
                    <a:lnTo>
                      <a:pt x="2470" y="2030"/>
                    </a:lnTo>
                    <a:lnTo>
                      <a:pt x="2540" y="2053"/>
                    </a:lnTo>
                    <a:lnTo>
                      <a:pt x="2611" y="2077"/>
                    </a:lnTo>
                    <a:lnTo>
                      <a:pt x="2682" y="2099"/>
                    </a:lnTo>
                    <a:lnTo>
                      <a:pt x="2754" y="2122"/>
                    </a:lnTo>
                    <a:lnTo>
                      <a:pt x="2829" y="2143"/>
                    </a:lnTo>
                    <a:lnTo>
                      <a:pt x="2902" y="2166"/>
                    </a:lnTo>
                    <a:lnTo>
                      <a:pt x="2977" y="2187"/>
                    </a:lnTo>
                    <a:lnTo>
                      <a:pt x="3128" y="2229"/>
                    </a:lnTo>
                    <a:lnTo>
                      <a:pt x="3284" y="2270"/>
                    </a:lnTo>
                    <a:lnTo>
                      <a:pt x="3441" y="2308"/>
                    </a:lnTo>
                    <a:lnTo>
                      <a:pt x="3601" y="2347"/>
                    </a:lnTo>
                    <a:lnTo>
                      <a:pt x="3764" y="2384"/>
                    </a:lnTo>
                    <a:lnTo>
                      <a:pt x="3930" y="2419"/>
                    </a:lnTo>
                    <a:lnTo>
                      <a:pt x="4099" y="2454"/>
                    </a:lnTo>
                    <a:lnTo>
                      <a:pt x="4269" y="2487"/>
                    </a:lnTo>
                    <a:lnTo>
                      <a:pt x="4443" y="2517"/>
                    </a:lnTo>
                    <a:lnTo>
                      <a:pt x="4619" y="2548"/>
                    </a:lnTo>
                    <a:lnTo>
                      <a:pt x="4797" y="2576"/>
                    </a:lnTo>
                    <a:lnTo>
                      <a:pt x="4977" y="2603"/>
                    </a:lnTo>
                    <a:lnTo>
                      <a:pt x="5160" y="2629"/>
                    </a:lnTo>
                    <a:lnTo>
                      <a:pt x="5345" y="2653"/>
                    </a:lnTo>
                    <a:lnTo>
                      <a:pt x="5532" y="2676"/>
                    </a:lnTo>
                    <a:lnTo>
                      <a:pt x="5721" y="2697"/>
                    </a:lnTo>
                    <a:lnTo>
                      <a:pt x="5912" y="2716"/>
                    </a:lnTo>
                    <a:lnTo>
                      <a:pt x="6105" y="2734"/>
                    </a:lnTo>
                    <a:lnTo>
                      <a:pt x="6300" y="2751"/>
                    </a:lnTo>
                    <a:lnTo>
                      <a:pt x="6497" y="2765"/>
                    </a:lnTo>
                    <a:lnTo>
                      <a:pt x="6695" y="2778"/>
                    </a:lnTo>
                    <a:lnTo>
                      <a:pt x="6896" y="2789"/>
                    </a:lnTo>
                    <a:lnTo>
                      <a:pt x="7098" y="2800"/>
                    </a:lnTo>
                    <a:lnTo>
                      <a:pt x="7301" y="2808"/>
                    </a:lnTo>
                    <a:lnTo>
                      <a:pt x="7505" y="2814"/>
                    </a:lnTo>
                    <a:lnTo>
                      <a:pt x="7711" y="2818"/>
                    </a:lnTo>
                    <a:lnTo>
                      <a:pt x="7920" y="2821"/>
                    </a:lnTo>
                    <a:lnTo>
                      <a:pt x="8128" y="2822"/>
                    </a:lnTo>
                    <a:lnTo>
                      <a:pt x="8128" y="2723"/>
                    </a:lnTo>
                    <a:lnTo>
                      <a:pt x="7920" y="2722"/>
                    </a:lnTo>
                    <a:lnTo>
                      <a:pt x="7713" y="2719"/>
                    </a:lnTo>
                    <a:lnTo>
                      <a:pt x="7508" y="2715"/>
                    </a:lnTo>
                    <a:lnTo>
                      <a:pt x="7304" y="2709"/>
                    </a:lnTo>
                    <a:lnTo>
                      <a:pt x="7102" y="2701"/>
                    </a:lnTo>
                    <a:lnTo>
                      <a:pt x="6901" y="2692"/>
                    </a:lnTo>
                    <a:lnTo>
                      <a:pt x="6702" y="2679"/>
                    </a:lnTo>
                    <a:lnTo>
                      <a:pt x="6503" y="2667"/>
                    </a:lnTo>
                    <a:lnTo>
                      <a:pt x="6308" y="2652"/>
                    </a:lnTo>
                    <a:lnTo>
                      <a:pt x="6114" y="2636"/>
                    </a:lnTo>
                    <a:lnTo>
                      <a:pt x="5922" y="2618"/>
                    </a:lnTo>
                    <a:lnTo>
                      <a:pt x="5731" y="2599"/>
                    </a:lnTo>
                    <a:lnTo>
                      <a:pt x="5543" y="2577"/>
                    </a:lnTo>
                    <a:lnTo>
                      <a:pt x="5357" y="2555"/>
                    </a:lnTo>
                    <a:lnTo>
                      <a:pt x="5173" y="2532"/>
                    </a:lnTo>
                    <a:lnTo>
                      <a:pt x="4992" y="2505"/>
                    </a:lnTo>
                    <a:lnTo>
                      <a:pt x="4812" y="2479"/>
                    </a:lnTo>
                    <a:lnTo>
                      <a:pt x="4635" y="2450"/>
                    </a:lnTo>
                    <a:lnTo>
                      <a:pt x="4459" y="2420"/>
                    </a:lnTo>
                    <a:lnTo>
                      <a:pt x="4288" y="2389"/>
                    </a:lnTo>
                    <a:lnTo>
                      <a:pt x="4117" y="2356"/>
                    </a:lnTo>
                    <a:lnTo>
                      <a:pt x="3950" y="2323"/>
                    </a:lnTo>
                    <a:lnTo>
                      <a:pt x="3785" y="2287"/>
                    </a:lnTo>
                    <a:lnTo>
                      <a:pt x="3623" y="2250"/>
                    </a:lnTo>
                    <a:lnTo>
                      <a:pt x="3464" y="2212"/>
                    </a:lnTo>
                    <a:lnTo>
                      <a:pt x="3307" y="2174"/>
                    </a:lnTo>
                    <a:lnTo>
                      <a:pt x="3154" y="2133"/>
                    </a:lnTo>
                    <a:lnTo>
                      <a:pt x="3003" y="2091"/>
                    </a:lnTo>
                    <a:lnTo>
                      <a:pt x="2929" y="2071"/>
                    </a:lnTo>
                    <a:lnTo>
                      <a:pt x="2856" y="2049"/>
                    </a:lnTo>
                    <a:lnTo>
                      <a:pt x="2784" y="2027"/>
                    </a:lnTo>
                    <a:lnTo>
                      <a:pt x="2712" y="2004"/>
                    </a:lnTo>
                    <a:lnTo>
                      <a:pt x="2641" y="1982"/>
                    </a:lnTo>
                    <a:lnTo>
                      <a:pt x="2570" y="1960"/>
                    </a:lnTo>
                    <a:lnTo>
                      <a:pt x="2501" y="1937"/>
                    </a:lnTo>
                    <a:lnTo>
                      <a:pt x="2432" y="1914"/>
                    </a:lnTo>
                    <a:lnTo>
                      <a:pt x="2364" y="1890"/>
                    </a:lnTo>
                    <a:lnTo>
                      <a:pt x="2297" y="1866"/>
                    </a:lnTo>
                    <a:lnTo>
                      <a:pt x="2231" y="1842"/>
                    </a:lnTo>
                    <a:lnTo>
                      <a:pt x="2166" y="1818"/>
                    </a:lnTo>
                    <a:lnTo>
                      <a:pt x="2102" y="1793"/>
                    </a:lnTo>
                    <a:lnTo>
                      <a:pt x="2038" y="1768"/>
                    </a:lnTo>
                    <a:lnTo>
                      <a:pt x="1975" y="1744"/>
                    </a:lnTo>
                    <a:lnTo>
                      <a:pt x="1913" y="1718"/>
                    </a:lnTo>
                    <a:lnTo>
                      <a:pt x="1853" y="1693"/>
                    </a:lnTo>
                    <a:lnTo>
                      <a:pt x="1793" y="1666"/>
                    </a:lnTo>
                    <a:lnTo>
                      <a:pt x="1733" y="1641"/>
                    </a:lnTo>
                    <a:lnTo>
                      <a:pt x="1675" y="1614"/>
                    </a:lnTo>
                    <a:lnTo>
                      <a:pt x="1618" y="1588"/>
                    </a:lnTo>
                    <a:lnTo>
                      <a:pt x="1562" y="1560"/>
                    </a:lnTo>
                    <a:lnTo>
                      <a:pt x="1507" y="1534"/>
                    </a:lnTo>
                    <a:lnTo>
                      <a:pt x="1452" y="1506"/>
                    </a:lnTo>
                    <a:lnTo>
                      <a:pt x="1398" y="1478"/>
                    </a:lnTo>
                    <a:lnTo>
                      <a:pt x="1346" y="1451"/>
                    </a:lnTo>
                    <a:lnTo>
                      <a:pt x="1294" y="1422"/>
                    </a:lnTo>
                    <a:lnTo>
                      <a:pt x="1244" y="1394"/>
                    </a:lnTo>
                    <a:lnTo>
                      <a:pt x="1194" y="1366"/>
                    </a:lnTo>
                    <a:lnTo>
                      <a:pt x="1145" y="1338"/>
                    </a:lnTo>
                    <a:lnTo>
                      <a:pt x="1097" y="1308"/>
                    </a:lnTo>
                    <a:lnTo>
                      <a:pt x="1051" y="1280"/>
                    </a:lnTo>
                    <a:lnTo>
                      <a:pt x="1006" y="1250"/>
                    </a:lnTo>
                    <a:lnTo>
                      <a:pt x="961" y="1221"/>
                    </a:lnTo>
                    <a:lnTo>
                      <a:pt x="917" y="1191"/>
                    </a:lnTo>
                    <a:lnTo>
                      <a:pt x="875" y="1161"/>
                    </a:lnTo>
                    <a:lnTo>
                      <a:pt x="833" y="1132"/>
                    </a:lnTo>
                    <a:lnTo>
                      <a:pt x="792" y="1101"/>
                    </a:lnTo>
                    <a:lnTo>
                      <a:pt x="754" y="1071"/>
                    </a:lnTo>
                    <a:lnTo>
                      <a:pt x="715" y="1040"/>
                    </a:lnTo>
                    <a:lnTo>
                      <a:pt x="679" y="1010"/>
                    </a:lnTo>
                    <a:lnTo>
                      <a:pt x="642" y="979"/>
                    </a:lnTo>
                    <a:lnTo>
                      <a:pt x="608" y="948"/>
                    </a:lnTo>
                    <a:lnTo>
                      <a:pt x="573" y="917"/>
                    </a:lnTo>
                    <a:lnTo>
                      <a:pt x="541" y="886"/>
                    </a:lnTo>
                    <a:lnTo>
                      <a:pt x="509" y="855"/>
                    </a:lnTo>
                    <a:lnTo>
                      <a:pt x="479" y="823"/>
                    </a:lnTo>
                    <a:lnTo>
                      <a:pt x="449" y="791"/>
                    </a:lnTo>
                    <a:lnTo>
                      <a:pt x="421" y="760"/>
                    </a:lnTo>
                    <a:lnTo>
                      <a:pt x="394" y="727"/>
                    </a:lnTo>
                    <a:lnTo>
                      <a:pt x="368" y="696"/>
                    </a:lnTo>
                    <a:lnTo>
                      <a:pt x="343" y="663"/>
                    </a:lnTo>
                    <a:lnTo>
                      <a:pt x="319" y="631"/>
                    </a:lnTo>
                    <a:lnTo>
                      <a:pt x="297" y="599"/>
                    </a:lnTo>
                    <a:lnTo>
                      <a:pt x="276" y="566"/>
                    </a:lnTo>
                    <a:lnTo>
                      <a:pt x="256" y="533"/>
                    </a:lnTo>
                    <a:lnTo>
                      <a:pt x="237" y="501"/>
                    </a:lnTo>
                    <a:lnTo>
                      <a:pt x="219" y="468"/>
                    </a:lnTo>
                    <a:lnTo>
                      <a:pt x="202" y="436"/>
                    </a:lnTo>
                    <a:lnTo>
                      <a:pt x="187" y="402"/>
                    </a:lnTo>
                    <a:lnTo>
                      <a:pt x="173" y="369"/>
                    </a:lnTo>
                    <a:lnTo>
                      <a:pt x="161" y="336"/>
                    </a:lnTo>
                    <a:lnTo>
                      <a:pt x="148" y="303"/>
                    </a:lnTo>
                    <a:lnTo>
                      <a:pt x="138" y="269"/>
                    </a:lnTo>
                    <a:lnTo>
                      <a:pt x="129" y="236"/>
                    </a:lnTo>
                    <a:lnTo>
                      <a:pt x="121" y="203"/>
                    </a:lnTo>
                    <a:lnTo>
                      <a:pt x="114" y="170"/>
                    </a:lnTo>
                    <a:lnTo>
                      <a:pt x="109" y="136"/>
                    </a:lnTo>
                    <a:lnTo>
                      <a:pt x="105" y="102"/>
                    </a:lnTo>
                    <a:lnTo>
                      <a:pt x="101" y="69"/>
                    </a:lnTo>
                    <a:lnTo>
                      <a:pt x="100" y="34"/>
                    </a:lnTo>
                    <a:lnTo>
                      <a:pt x="99" y="0"/>
                    </a:lnTo>
                    <a:lnTo>
                      <a:pt x="0"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19" name="Freeform 37"/>
              <p:cNvSpPr>
                <a:spLocks/>
              </p:cNvSpPr>
              <p:nvPr/>
            </p:nvSpPr>
            <p:spPr bwMode="auto">
              <a:xfrm>
                <a:off x="1834" y="1658"/>
                <a:ext cx="254" cy="88"/>
              </a:xfrm>
              <a:custGeom>
                <a:avLst/>
                <a:gdLst>
                  <a:gd name="T0" fmla="*/ 0 w 8128"/>
                  <a:gd name="T1" fmla="*/ 0 h 2826"/>
                  <a:gd name="T2" fmla="*/ 0 w 8128"/>
                  <a:gd name="T3" fmla="*/ 0 h 2826"/>
                  <a:gd name="T4" fmla="*/ 0 w 8128"/>
                  <a:gd name="T5" fmla="*/ 0 h 2826"/>
                  <a:gd name="T6" fmla="*/ 0 w 8128"/>
                  <a:gd name="T7" fmla="*/ 0 h 2826"/>
                  <a:gd name="T8" fmla="*/ 0 w 8128"/>
                  <a:gd name="T9" fmla="*/ 0 h 2826"/>
                  <a:gd name="T10" fmla="*/ 0 w 8128"/>
                  <a:gd name="T11" fmla="*/ 0 h 2826"/>
                  <a:gd name="T12" fmla="*/ 0 w 8128"/>
                  <a:gd name="T13" fmla="*/ 0 h 2826"/>
                  <a:gd name="T14" fmla="*/ 0 w 8128"/>
                  <a:gd name="T15" fmla="*/ 0 h 2826"/>
                  <a:gd name="T16" fmla="*/ 0 w 8128"/>
                  <a:gd name="T17" fmla="*/ 0 h 2826"/>
                  <a:gd name="T18" fmla="*/ 0 w 8128"/>
                  <a:gd name="T19" fmla="*/ 0 h 2826"/>
                  <a:gd name="T20" fmla="*/ 0 w 8128"/>
                  <a:gd name="T21" fmla="*/ 0 h 2826"/>
                  <a:gd name="T22" fmla="*/ 0 w 8128"/>
                  <a:gd name="T23" fmla="*/ 0 h 2826"/>
                  <a:gd name="T24" fmla="*/ 0 w 8128"/>
                  <a:gd name="T25" fmla="*/ 0 h 2826"/>
                  <a:gd name="T26" fmla="*/ 0 w 8128"/>
                  <a:gd name="T27" fmla="*/ 0 h 2826"/>
                  <a:gd name="T28" fmla="*/ 0 w 8128"/>
                  <a:gd name="T29" fmla="*/ 0 h 2826"/>
                  <a:gd name="T30" fmla="*/ 0 w 8128"/>
                  <a:gd name="T31" fmla="*/ 0 h 2826"/>
                  <a:gd name="T32" fmla="*/ 0 w 8128"/>
                  <a:gd name="T33" fmla="*/ 0 h 2826"/>
                  <a:gd name="T34" fmla="*/ 0 w 8128"/>
                  <a:gd name="T35" fmla="*/ 0 h 2826"/>
                  <a:gd name="T36" fmla="*/ 0 w 8128"/>
                  <a:gd name="T37" fmla="*/ 0 h 2826"/>
                  <a:gd name="T38" fmla="*/ 0 w 8128"/>
                  <a:gd name="T39" fmla="*/ 0 h 2826"/>
                  <a:gd name="T40" fmla="*/ 0 w 8128"/>
                  <a:gd name="T41" fmla="*/ 0 h 2826"/>
                  <a:gd name="T42" fmla="*/ 0 w 8128"/>
                  <a:gd name="T43" fmla="*/ 0 h 2826"/>
                  <a:gd name="T44" fmla="*/ 0 w 8128"/>
                  <a:gd name="T45" fmla="*/ 0 h 2826"/>
                  <a:gd name="T46" fmla="*/ 0 w 8128"/>
                  <a:gd name="T47" fmla="*/ 0 h 2826"/>
                  <a:gd name="T48" fmla="*/ 0 w 8128"/>
                  <a:gd name="T49" fmla="*/ 0 h 2826"/>
                  <a:gd name="T50" fmla="*/ 0 w 8128"/>
                  <a:gd name="T51" fmla="*/ 0 h 2826"/>
                  <a:gd name="T52" fmla="*/ 0 w 8128"/>
                  <a:gd name="T53" fmla="*/ 0 h 2826"/>
                  <a:gd name="T54" fmla="*/ 0 w 8128"/>
                  <a:gd name="T55" fmla="*/ 0 h 2826"/>
                  <a:gd name="T56" fmla="*/ 0 w 8128"/>
                  <a:gd name="T57" fmla="*/ 0 h 2826"/>
                  <a:gd name="T58" fmla="*/ 0 w 8128"/>
                  <a:gd name="T59" fmla="*/ 0 h 2826"/>
                  <a:gd name="T60" fmla="*/ 0 w 8128"/>
                  <a:gd name="T61" fmla="*/ 0 h 2826"/>
                  <a:gd name="T62" fmla="*/ 0 w 8128"/>
                  <a:gd name="T63" fmla="*/ 0 h 2826"/>
                  <a:gd name="T64" fmla="*/ 0 w 8128"/>
                  <a:gd name="T65" fmla="*/ 0 h 2826"/>
                  <a:gd name="T66" fmla="*/ 0 w 8128"/>
                  <a:gd name="T67" fmla="*/ 0 h 2826"/>
                  <a:gd name="T68" fmla="*/ 0 w 8128"/>
                  <a:gd name="T69" fmla="*/ 0 h 2826"/>
                  <a:gd name="T70" fmla="*/ 0 w 8128"/>
                  <a:gd name="T71" fmla="*/ 0 h 2826"/>
                  <a:gd name="T72" fmla="*/ 0 w 8128"/>
                  <a:gd name="T73" fmla="*/ 0 h 2826"/>
                  <a:gd name="T74" fmla="*/ 0 w 8128"/>
                  <a:gd name="T75" fmla="*/ 0 h 2826"/>
                  <a:gd name="T76" fmla="*/ 0 w 8128"/>
                  <a:gd name="T77" fmla="*/ 0 h 2826"/>
                  <a:gd name="T78" fmla="*/ 0 w 8128"/>
                  <a:gd name="T79" fmla="*/ 0 h 2826"/>
                  <a:gd name="T80" fmla="*/ 0 w 8128"/>
                  <a:gd name="T81" fmla="*/ 0 h 2826"/>
                  <a:gd name="T82" fmla="*/ 0 w 8128"/>
                  <a:gd name="T83" fmla="*/ 0 h 2826"/>
                  <a:gd name="T84" fmla="*/ 0 w 8128"/>
                  <a:gd name="T85" fmla="*/ 0 h 2826"/>
                  <a:gd name="T86" fmla="*/ 0 w 8128"/>
                  <a:gd name="T87" fmla="*/ 0 h 2826"/>
                  <a:gd name="T88" fmla="*/ 0 w 8128"/>
                  <a:gd name="T89" fmla="*/ 0 h 2826"/>
                  <a:gd name="T90" fmla="*/ 0 w 8128"/>
                  <a:gd name="T91" fmla="*/ 0 h 2826"/>
                  <a:gd name="T92" fmla="*/ 0 w 8128"/>
                  <a:gd name="T93" fmla="*/ 0 h 2826"/>
                  <a:gd name="T94" fmla="*/ 0 w 8128"/>
                  <a:gd name="T95" fmla="*/ 0 h 2826"/>
                  <a:gd name="T96" fmla="*/ 0 w 8128"/>
                  <a:gd name="T97" fmla="*/ 0 h 2826"/>
                  <a:gd name="T98" fmla="*/ 0 w 8128"/>
                  <a:gd name="T99" fmla="*/ 0 h 2826"/>
                  <a:gd name="T100" fmla="*/ 0 w 8128"/>
                  <a:gd name="T101" fmla="*/ 0 h 28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6"/>
                  <a:gd name="T155" fmla="*/ 8128 w 8128"/>
                  <a:gd name="T156" fmla="*/ 2826 h 282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6">
                    <a:moveTo>
                      <a:pt x="8128" y="0"/>
                    </a:moveTo>
                    <a:lnTo>
                      <a:pt x="8128" y="0"/>
                    </a:lnTo>
                    <a:lnTo>
                      <a:pt x="7920" y="1"/>
                    </a:lnTo>
                    <a:lnTo>
                      <a:pt x="7711" y="5"/>
                    </a:lnTo>
                    <a:lnTo>
                      <a:pt x="7505" y="9"/>
                    </a:lnTo>
                    <a:lnTo>
                      <a:pt x="7301" y="15"/>
                    </a:lnTo>
                    <a:lnTo>
                      <a:pt x="7098" y="23"/>
                    </a:lnTo>
                    <a:lnTo>
                      <a:pt x="6896" y="33"/>
                    </a:lnTo>
                    <a:lnTo>
                      <a:pt x="6695" y="44"/>
                    </a:lnTo>
                    <a:lnTo>
                      <a:pt x="6497" y="58"/>
                    </a:lnTo>
                    <a:lnTo>
                      <a:pt x="6300" y="72"/>
                    </a:lnTo>
                    <a:lnTo>
                      <a:pt x="6105" y="88"/>
                    </a:lnTo>
                    <a:lnTo>
                      <a:pt x="5912" y="106"/>
                    </a:lnTo>
                    <a:lnTo>
                      <a:pt x="5721" y="126"/>
                    </a:lnTo>
                    <a:lnTo>
                      <a:pt x="5532" y="147"/>
                    </a:lnTo>
                    <a:lnTo>
                      <a:pt x="5345" y="170"/>
                    </a:lnTo>
                    <a:lnTo>
                      <a:pt x="5160" y="193"/>
                    </a:lnTo>
                    <a:lnTo>
                      <a:pt x="4977" y="220"/>
                    </a:lnTo>
                    <a:lnTo>
                      <a:pt x="4797" y="246"/>
                    </a:lnTo>
                    <a:lnTo>
                      <a:pt x="4619" y="275"/>
                    </a:lnTo>
                    <a:lnTo>
                      <a:pt x="4443" y="305"/>
                    </a:lnTo>
                    <a:lnTo>
                      <a:pt x="4269" y="337"/>
                    </a:lnTo>
                    <a:lnTo>
                      <a:pt x="4099" y="369"/>
                    </a:lnTo>
                    <a:lnTo>
                      <a:pt x="3930" y="403"/>
                    </a:lnTo>
                    <a:lnTo>
                      <a:pt x="3764" y="439"/>
                    </a:lnTo>
                    <a:lnTo>
                      <a:pt x="3601" y="476"/>
                    </a:lnTo>
                    <a:lnTo>
                      <a:pt x="3441" y="514"/>
                    </a:lnTo>
                    <a:lnTo>
                      <a:pt x="3284" y="553"/>
                    </a:lnTo>
                    <a:lnTo>
                      <a:pt x="3128" y="594"/>
                    </a:lnTo>
                    <a:lnTo>
                      <a:pt x="2977" y="637"/>
                    </a:lnTo>
                    <a:lnTo>
                      <a:pt x="2902" y="658"/>
                    </a:lnTo>
                    <a:lnTo>
                      <a:pt x="2829" y="679"/>
                    </a:lnTo>
                    <a:lnTo>
                      <a:pt x="2754" y="702"/>
                    </a:lnTo>
                    <a:lnTo>
                      <a:pt x="2682" y="724"/>
                    </a:lnTo>
                    <a:lnTo>
                      <a:pt x="2611" y="747"/>
                    </a:lnTo>
                    <a:lnTo>
                      <a:pt x="2540" y="769"/>
                    </a:lnTo>
                    <a:lnTo>
                      <a:pt x="2470" y="793"/>
                    </a:lnTo>
                    <a:lnTo>
                      <a:pt x="2401" y="816"/>
                    </a:lnTo>
                    <a:lnTo>
                      <a:pt x="2332" y="839"/>
                    </a:lnTo>
                    <a:lnTo>
                      <a:pt x="2265" y="864"/>
                    </a:lnTo>
                    <a:lnTo>
                      <a:pt x="2198" y="888"/>
                    </a:lnTo>
                    <a:lnTo>
                      <a:pt x="2132" y="913"/>
                    </a:lnTo>
                    <a:lnTo>
                      <a:pt x="2067" y="938"/>
                    </a:lnTo>
                    <a:lnTo>
                      <a:pt x="2002" y="963"/>
                    </a:lnTo>
                    <a:lnTo>
                      <a:pt x="1939" y="988"/>
                    </a:lnTo>
                    <a:lnTo>
                      <a:pt x="1876" y="1015"/>
                    </a:lnTo>
                    <a:lnTo>
                      <a:pt x="1815" y="1040"/>
                    </a:lnTo>
                    <a:lnTo>
                      <a:pt x="1754" y="1067"/>
                    </a:lnTo>
                    <a:lnTo>
                      <a:pt x="1694" y="1093"/>
                    </a:lnTo>
                    <a:lnTo>
                      <a:pt x="1635" y="1120"/>
                    </a:lnTo>
                    <a:lnTo>
                      <a:pt x="1577" y="1147"/>
                    </a:lnTo>
                    <a:lnTo>
                      <a:pt x="1519" y="1174"/>
                    </a:lnTo>
                    <a:lnTo>
                      <a:pt x="1463" y="1201"/>
                    </a:lnTo>
                    <a:lnTo>
                      <a:pt x="1407" y="1230"/>
                    </a:lnTo>
                    <a:lnTo>
                      <a:pt x="1353" y="1257"/>
                    </a:lnTo>
                    <a:lnTo>
                      <a:pt x="1299" y="1286"/>
                    </a:lnTo>
                    <a:lnTo>
                      <a:pt x="1247" y="1314"/>
                    </a:lnTo>
                    <a:lnTo>
                      <a:pt x="1195" y="1343"/>
                    </a:lnTo>
                    <a:lnTo>
                      <a:pt x="1145" y="1373"/>
                    </a:lnTo>
                    <a:lnTo>
                      <a:pt x="1095" y="1401"/>
                    </a:lnTo>
                    <a:lnTo>
                      <a:pt x="1046" y="1431"/>
                    </a:lnTo>
                    <a:lnTo>
                      <a:pt x="999" y="1460"/>
                    </a:lnTo>
                    <a:lnTo>
                      <a:pt x="952" y="1491"/>
                    </a:lnTo>
                    <a:lnTo>
                      <a:pt x="906" y="1521"/>
                    </a:lnTo>
                    <a:lnTo>
                      <a:pt x="862" y="1551"/>
                    </a:lnTo>
                    <a:lnTo>
                      <a:pt x="818" y="1582"/>
                    </a:lnTo>
                    <a:lnTo>
                      <a:pt x="775" y="1613"/>
                    </a:lnTo>
                    <a:lnTo>
                      <a:pt x="734" y="1644"/>
                    </a:lnTo>
                    <a:lnTo>
                      <a:pt x="693" y="1675"/>
                    </a:lnTo>
                    <a:lnTo>
                      <a:pt x="653" y="1707"/>
                    </a:lnTo>
                    <a:lnTo>
                      <a:pt x="615" y="1739"/>
                    </a:lnTo>
                    <a:lnTo>
                      <a:pt x="578" y="1770"/>
                    </a:lnTo>
                    <a:lnTo>
                      <a:pt x="542" y="1803"/>
                    </a:lnTo>
                    <a:lnTo>
                      <a:pt x="506" y="1835"/>
                    </a:lnTo>
                    <a:lnTo>
                      <a:pt x="472" y="1868"/>
                    </a:lnTo>
                    <a:lnTo>
                      <a:pt x="439" y="1901"/>
                    </a:lnTo>
                    <a:lnTo>
                      <a:pt x="407" y="1933"/>
                    </a:lnTo>
                    <a:lnTo>
                      <a:pt x="376" y="1967"/>
                    </a:lnTo>
                    <a:lnTo>
                      <a:pt x="346" y="2001"/>
                    </a:lnTo>
                    <a:lnTo>
                      <a:pt x="318" y="2034"/>
                    </a:lnTo>
                    <a:lnTo>
                      <a:pt x="291" y="2069"/>
                    </a:lnTo>
                    <a:lnTo>
                      <a:pt x="264" y="2103"/>
                    </a:lnTo>
                    <a:lnTo>
                      <a:pt x="240" y="2137"/>
                    </a:lnTo>
                    <a:lnTo>
                      <a:pt x="215" y="2172"/>
                    </a:lnTo>
                    <a:lnTo>
                      <a:pt x="193" y="2206"/>
                    </a:lnTo>
                    <a:lnTo>
                      <a:pt x="172" y="2241"/>
                    </a:lnTo>
                    <a:lnTo>
                      <a:pt x="151" y="2276"/>
                    </a:lnTo>
                    <a:lnTo>
                      <a:pt x="132" y="2311"/>
                    </a:lnTo>
                    <a:lnTo>
                      <a:pt x="114" y="2347"/>
                    </a:lnTo>
                    <a:lnTo>
                      <a:pt x="98" y="2383"/>
                    </a:lnTo>
                    <a:lnTo>
                      <a:pt x="82" y="2420"/>
                    </a:lnTo>
                    <a:lnTo>
                      <a:pt x="68" y="2455"/>
                    </a:lnTo>
                    <a:lnTo>
                      <a:pt x="55" y="2492"/>
                    </a:lnTo>
                    <a:lnTo>
                      <a:pt x="44" y="2529"/>
                    </a:lnTo>
                    <a:lnTo>
                      <a:pt x="34" y="2565"/>
                    </a:lnTo>
                    <a:lnTo>
                      <a:pt x="24" y="2602"/>
                    </a:lnTo>
                    <a:lnTo>
                      <a:pt x="17" y="2639"/>
                    </a:lnTo>
                    <a:lnTo>
                      <a:pt x="11" y="2676"/>
                    </a:lnTo>
                    <a:lnTo>
                      <a:pt x="6" y="2713"/>
                    </a:lnTo>
                    <a:lnTo>
                      <a:pt x="3" y="2751"/>
                    </a:lnTo>
                    <a:lnTo>
                      <a:pt x="1" y="2789"/>
                    </a:lnTo>
                    <a:lnTo>
                      <a:pt x="0" y="2826"/>
                    </a:lnTo>
                    <a:lnTo>
                      <a:pt x="99" y="2826"/>
                    </a:lnTo>
                    <a:lnTo>
                      <a:pt x="100" y="2792"/>
                    </a:lnTo>
                    <a:lnTo>
                      <a:pt x="101" y="2758"/>
                    </a:lnTo>
                    <a:lnTo>
                      <a:pt x="105" y="2724"/>
                    </a:lnTo>
                    <a:lnTo>
                      <a:pt x="109" y="2691"/>
                    </a:lnTo>
                    <a:lnTo>
                      <a:pt x="114" y="2657"/>
                    </a:lnTo>
                    <a:lnTo>
                      <a:pt x="121" y="2623"/>
                    </a:lnTo>
                    <a:lnTo>
                      <a:pt x="129" y="2590"/>
                    </a:lnTo>
                    <a:lnTo>
                      <a:pt x="138" y="2556"/>
                    </a:lnTo>
                    <a:lnTo>
                      <a:pt x="148" y="2523"/>
                    </a:lnTo>
                    <a:lnTo>
                      <a:pt x="161" y="2490"/>
                    </a:lnTo>
                    <a:lnTo>
                      <a:pt x="173" y="2456"/>
                    </a:lnTo>
                    <a:lnTo>
                      <a:pt x="187" y="2424"/>
                    </a:lnTo>
                    <a:lnTo>
                      <a:pt x="202" y="2390"/>
                    </a:lnTo>
                    <a:lnTo>
                      <a:pt x="219" y="2357"/>
                    </a:lnTo>
                    <a:lnTo>
                      <a:pt x="237" y="2325"/>
                    </a:lnTo>
                    <a:lnTo>
                      <a:pt x="256" y="2292"/>
                    </a:lnTo>
                    <a:lnTo>
                      <a:pt x="276" y="2260"/>
                    </a:lnTo>
                    <a:lnTo>
                      <a:pt x="297" y="2227"/>
                    </a:lnTo>
                    <a:lnTo>
                      <a:pt x="319" y="2194"/>
                    </a:lnTo>
                    <a:lnTo>
                      <a:pt x="343" y="2162"/>
                    </a:lnTo>
                    <a:lnTo>
                      <a:pt x="368" y="2129"/>
                    </a:lnTo>
                    <a:lnTo>
                      <a:pt x="394" y="2097"/>
                    </a:lnTo>
                    <a:lnTo>
                      <a:pt x="421" y="2066"/>
                    </a:lnTo>
                    <a:lnTo>
                      <a:pt x="449" y="2033"/>
                    </a:lnTo>
                    <a:lnTo>
                      <a:pt x="479" y="2002"/>
                    </a:lnTo>
                    <a:lnTo>
                      <a:pt x="509" y="1970"/>
                    </a:lnTo>
                    <a:lnTo>
                      <a:pt x="541" y="1938"/>
                    </a:lnTo>
                    <a:lnTo>
                      <a:pt x="573" y="1908"/>
                    </a:lnTo>
                    <a:lnTo>
                      <a:pt x="608" y="1876"/>
                    </a:lnTo>
                    <a:lnTo>
                      <a:pt x="642" y="1846"/>
                    </a:lnTo>
                    <a:lnTo>
                      <a:pt x="679" y="1814"/>
                    </a:lnTo>
                    <a:lnTo>
                      <a:pt x="715" y="1783"/>
                    </a:lnTo>
                    <a:lnTo>
                      <a:pt x="754" y="1753"/>
                    </a:lnTo>
                    <a:lnTo>
                      <a:pt x="792" y="1723"/>
                    </a:lnTo>
                    <a:lnTo>
                      <a:pt x="833" y="1693"/>
                    </a:lnTo>
                    <a:lnTo>
                      <a:pt x="875" y="1662"/>
                    </a:lnTo>
                    <a:lnTo>
                      <a:pt x="917" y="1633"/>
                    </a:lnTo>
                    <a:lnTo>
                      <a:pt x="961" y="1603"/>
                    </a:lnTo>
                    <a:lnTo>
                      <a:pt x="1006" y="1573"/>
                    </a:lnTo>
                    <a:lnTo>
                      <a:pt x="1051" y="1544"/>
                    </a:lnTo>
                    <a:lnTo>
                      <a:pt x="1097" y="1515"/>
                    </a:lnTo>
                    <a:lnTo>
                      <a:pt x="1145" y="1487"/>
                    </a:lnTo>
                    <a:lnTo>
                      <a:pt x="1194" y="1458"/>
                    </a:lnTo>
                    <a:lnTo>
                      <a:pt x="1244" y="1430"/>
                    </a:lnTo>
                    <a:lnTo>
                      <a:pt x="1294" y="1401"/>
                    </a:lnTo>
                    <a:lnTo>
                      <a:pt x="1346" y="1373"/>
                    </a:lnTo>
                    <a:lnTo>
                      <a:pt x="1398" y="1345"/>
                    </a:lnTo>
                    <a:lnTo>
                      <a:pt x="1452" y="1318"/>
                    </a:lnTo>
                    <a:lnTo>
                      <a:pt x="1507" y="1290"/>
                    </a:lnTo>
                    <a:lnTo>
                      <a:pt x="1562" y="1264"/>
                    </a:lnTo>
                    <a:lnTo>
                      <a:pt x="1618" y="1236"/>
                    </a:lnTo>
                    <a:lnTo>
                      <a:pt x="1675" y="1209"/>
                    </a:lnTo>
                    <a:lnTo>
                      <a:pt x="1733" y="1183"/>
                    </a:lnTo>
                    <a:lnTo>
                      <a:pt x="1793" y="1158"/>
                    </a:lnTo>
                    <a:lnTo>
                      <a:pt x="1853" y="1131"/>
                    </a:lnTo>
                    <a:lnTo>
                      <a:pt x="1914" y="1106"/>
                    </a:lnTo>
                    <a:lnTo>
                      <a:pt x="1975" y="1080"/>
                    </a:lnTo>
                    <a:lnTo>
                      <a:pt x="2038" y="1056"/>
                    </a:lnTo>
                    <a:lnTo>
                      <a:pt x="2102" y="1030"/>
                    </a:lnTo>
                    <a:lnTo>
                      <a:pt x="2166" y="1006"/>
                    </a:lnTo>
                    <a:lnTo>
                      <a:pt x="2231" y="981"/>
                    </a:lnTo>
                    <a:lnTo>
                      <a:pt x="2297" y="957"/>
                    </a:lnTo>
                    <a:lnTo>
                      <a:pt x="2364" y="933"/>
                    </a:lnTo>
                    <a:lnTo>
                      <a:pt x="2432" y="910"/>
                    </a:lnTo>
                    <a:lnTo>
                      <a:pt x="2501" y="886"/>
                    </a:lnTo>
                    <a:lnTo>
                      <a:pt x="2570" y="863"/>
                    </a:lnTo>
                    <a:lnTo>
                      <a:pt x="2641" y="840"/>
                    </a:lnTo>
                    <a:lnTo>
                      <a:pt x="2712" y="818"/>
                    </a:lnTo>
                    <a:lnTo>
                      <a:pt x="2784" y="796"/>
                    </a:lnTo>
                    <a:lnTo>
                      <a:pt x="2856" y="774"/>
                    </a:lnTo>
                    <a:lnTo>
                      <a:pt x="2929" y="753"/>
                    </a:lnTo>
                    <a:lnTo>
                      <a:pt x="3003" y="731"/>
                    </a:lnTo>
                    <a:lnTo>
                      <a:pt x="3154" y="690"/>
                    </a:lnTo>
                    <a:lnTo>
                      <a:pt x="3307" y="649"/>
                    </a:lnTo>
                    <a:lnTo>
                      <a:pt x="3464" y="610"/>
                    </a:lnTo>
                    <a:lnTo>
                      <a:pt x="3623" y="572"/>
                    </a:lnTo>
                    <a:lnTo>
                      <a:pt x="3785" y="536"/>
                    </a:lnTo>
                    <a:lnTo>
                      <a:pt x="3950" y="500"/>
                    </a:lnTo>
                    <a:lnTo>
                      <a:pt x="4117" y="466"/>
                    </a:lnTo>
                    <a:lnTo>
                      <a:pt x="4288" y="434"/>
                    </a:lnTo>
                    <a:lnTo>
                      <a:pt x="4459" y="402"/>
                    </a:lnTo>
                    <a:lnTo>
                      <a:pt x="4635" y="373"/>
                    </a:lnTo>
                    <a:lnTo>
                      <a:pt x="4812" y="344"/>
                    </a:lnTo>
                    <a:lnTo>
                      <a:pt x="4992" y="317"/>
                    </a:lnTo>
                    <a:lnTo>
                      <a:pt x="5173" y="291"/>
                    </a:lnTo>
                    <a:lnTo>
                      <a:pt x="5357" y="268"/>
                    </a:lnTo>
                    <a:lnTo>
                      <a:pt x="5543" y="245"/>
                    </a:lnTo>
                    <a:lnTo>
                      <a:pt x="5731" y="224"/>
                    </a:lnTo>
                    <a:lnTo>
                      <a:pt x="5922" y="204"/>
                    </a:lnTo>
                    <a:lnTo>
                      <a:pt x="6114" y="187"/>
                    </a:lnTo>
                    <a:lnTo>
                      <a:pt x="6308" y="171"/>
                    </a:lnTo>
                    <a:lnTo>
                      <a:pt x="6503" y="155"/>
                    </a:lnTo>
                    <a:lnTo>
                      <a:pt x="6702" y="143"/>
                    </a:lnTo>
                    <a:lnTo>
                      <a:pt x="6901" y="131"/>
                    </a:lnTo>
                    <a:lnTo>
                      <a:pt x="7102" y="122"/>
                    </a:lnTo>
                    <a:lnTo>
                      <a:pt x="7304" y="114"/>
                    </a:lnTo>
                    <a:lnTo>
                      <a:pt x="7508" y="107"/>
                    </a:lnTo>
                    <a:lnTo>
                      <a:pt x="7713" y="103"/>
                    </a:lnTo>
                    <a:lnTo>
                      <a:pt x="7920" y="100"/>
                    </a:lnTo>
                    <a:lnTo>
                      <a:pt x="8128" y="99"/>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0" name="Freeform 38"/>
              <p:cNvSpPr>
                <a:spLocks/>
              </p:cNvSpPr>
              <p:nvPr/>
            </p:nvSpPr>
            <p:spPr bwMode="auto">
              <a:xfrm>
                <a:off x="2088" y="1658"/>
                <a:ext cx="254" cy="88"/>
              </a:xfrm>
              <a:custGeom>
                <a:avLst/>
                <a:gdLst>
                  <a:gd name="T0" fmla="*/ 0 w 8128"/>
                  <a:gd name="T1" fmla="*/ 0 h 2826"/>
                  <a:gd name="T2" fmla="*/ 0 w 8128"/>
                  <a:gd name="T3" fmla="*/ 0 h 2826"/>
                  <a:gd name="T4" fmla="*/ 0 w 8128"/>
                  <a:gd name="T5" fmla="*/ 0 h 2826"/>
                  <a:gd name="T6" fmla="*/ 0 w 8128"/>
                  <a:gd name="T7" fmla="*/ 0 h 2826"/>
                  <a:gd name="T8" fmla="*/ 0 w 8128"/>
                  <a:gd name="T9" fmla="*/ 0 h 2826"/>
                  <a:gd name="T10" fmla="*/ 0 w 8128"/>
                  <a:gd name="T11" fmla="*/ 0 h 2826"/>
                  <a:gd name="T12" fmla="*/ 0 w 8128"/>
                  <a:gd name="T13" fmla="*/ 0 h 2826"/>
                  <a:gd name="T14" fmla="*/ 0 w 8128"/>
                  <a:gd name="T15" fmla="*/ 0 h 2826"/>
                  <a:gd name="T16" fmla="*/ 0 w 8128"/>
                  <a:gd name="T17" fmla="*/ 0 h 2826"/>
                  <a:gd name="T18" fmla="*/ 0 w 8128"/>
                  <a:gd name="T19" fmla="*/ 0 h 2826"/>
                  <a:gd name="T20" fmla="*/ 0 w 8128"/>
                  <a:gd name="T21" fmla="*/ 0 h 2826"/>
                  <a:gd name="T22" fmla="*/ 0 w 8128"/>
                  <a:gd name="T23" fmla="*/ 0 h 2826"/>
                  <a:gd name="T24" fmla="*/ 0 w 8128"/>
                  <a:gd name="T25" fmla="*/ 0 h 2826"/>
                  <a:gd name="T26" fmla="*/ 0 w 8128"/>
                  <a:gd name="T27" fmla="*/ 0 h 2826"/>
                  <a:gd name="T28" fmla="*/ 0 w 8128"/>
                  <a:gd name="T29" fmla="*/ 0 h 2826"/>
                  <a:gd name="T30" fmla="*/ 0 w 8128"/>
                  <a:gd name="T31" fmla="*/ 0 h 2826"/>
                  <a:gd name="T32" fmla="*/ 0 w 8128"/>
                  <a:gd name="T33" fmla="*/ 0 h 2826"/>
                  <a:gd name="T34" fmla="*/ 0 w 8128"/>
                  <a:gd name="T35" fmla="*/ 0 h 2826"/>
                  <a:gd name="T36" fmla="*/ 0 w 8128"/>
                  <a:gd name="T37" fmla="*/ 0 h 2826"/>
                  <a:gd name="T38" fmla="*/ 0 w 8128"/>
                  <a:gd name="T39" fmla="*/ 0 h 2826"/>
                  <a:gd name="T40" fmla="*/ 0 w 8128"/>
                  <a:gd name="T41" fmla="*/ 0 h 2826"/>
                  <a:gd name="T42" fmla="*/ 0 w 8128"/>
                  <a:gd name="T43" fmla="*/ 0 h 2826"/>
                  <a:gd name="T44" fmla="*/ 0 w 8128"/>
                  <a:gd name="T45" fmla="*/ 0 h 2826"/>
                  <a:gd name="T46" fmla="*/ 0 w 8128"/>
                  <a:gd name="T47" fmla="*/ 0 h 2826"/>
                  <a:gd name="T48" fmla="*/ 0 w 8128"/>
                  <a:gd name="T49" fmla="*/ 0 h 2826"/>
                  <a:gd name="T50" fmla="*/ 0 w 8128"/>
                  <a:gd name="T51" fmla="*/ 0 h 2826"/>
                  <a:gd name="T52" fmla="*/ 0 w 8128"/>
                  <a:gd name="T53" fmla="*/ 0 h 2826"/>
                  <a:gd name="T54" fmla="*/ 0 w 8128"/>
                  <a:gd name="T55" fmla="*/ 0 h 2826"/>
                  <a:gd name="T56" fmla="*/ 0 w 8128"/>
                  <a:gd name="T57" fmla="*/ 0 h 2826"/>
                  <a:gd name="T58" fmla="*/ 0 w 8128"/>
                  <a:gd name="T59" fmla="*/ 0 h 2826"/>
                  <a:gd name="T60" fmla="*/ 0 w 8128"/>
                  <a:gd name="T61" fmla="*/ 0 h 2826"/>
                  <a:gd name="T62" fmla="*/ 0 w 8128"/>
                  <a:gd name="T63" fmla="*/ 0 h 2826"/>
                  <a:gd name="T64" fmla="*/ 0 w 8128"/>
                  <a:gd name="T65" fmla="*/ 0 h 2826"/>
                  <a:gd name="T66" fmla="*/ 0 w 8128"/>
                  <a:gd name="T67" fmla="*/ 0 h 2826"/>
                  <a:gd name="T68" fmla="*/ 0 w 8128"/>
                  <a:gd name="T69" fmla="*/ 0 h 2826"/>
                  <a:gd name="T70" fmla="*/ 0 w 8128"/>
                  <a:gd name="T71" fmla="*/ 0 h 2826"/>
                  <a:gd name="T72" fmla="*/ 0 w 8128"/>
                  <a:gd name="T73" fmla="*/ 0 h 2826"/>
                  <a:gd name="T74" fmla="*/ 0 w 8128"/>
                  <a:gd name="T75" fmla="*/ 0 h 2826"/>
                  <a:gd name="T76" fmla="*/ 0 w 8128"/>
                  <a:gd name="T77" fmla="*/ 0 h 2826"/>
                  <a:gd name="T78" fmla="*/ 0 w 8128"/>
                  <a:gd name="T79" fmla="*/ 0 h 2826"/>
                  <a:gd name="T80" fmla="*/ 0 w 8128"/>
                  <a:gd name="T81" fmla="*/ 0 h 2826"/>
                  <a:gd name="T82" fmla="*/ 0 w 8128"/>
                  <a:gd name="T83" fmla="*/ 0 h 2826"/>
                  <a:gd name="T84" fmla="*/ 0 w 8128"/>
                  <a:gd name="T85" fmla="*/ 0 h 2826"/>
                  <a:gd name="T86" fmla="*/ 0 w 8128"/>
                  <a:gd name="T87" fmla="*/ 0 h 2826"/>
                  <a:gd name="T88" fmla="*/ 0 w 8128"/>
                  <a:gd name="T89" fmla="*/ 0 h 2826"/>
                  <a:gd name="T90" fmla="*/ 0 w 8128"/>
                  <a:gd name="T91" fmla="*/ 0 h 2826"/>
                  <a:gd name="T92" fmla="*/ 0 w 8128"/>
                  <a:gd name="T93" fmla="*/ 0 h 2826"/>
                  <a:gd name="T94" fmla="*/ 0 w 8128"/>
                  <a:gd name="T95" fmla="*/ 0 h 2826"/>
                  <a:gd name="T96" fmla="*/ 0 w 8128"/>
                  <a:gd name="T97" fmla="*/ 0 h 2826"/>
                  <a:gd name="T98" fmla="*/ 0 w 8128"/>
                  <a:gd name="T99" fmla="*/ 0 h 28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6"/>
                  <a:gd name="T152" fmla="*/ 8128 w 8128"/>
                  <a:gd name="T153" fmla="*/ 2826 h 28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6">
                    <a:moveTo>
                      <a:pt x="8128" y="2826"/>
                    </a:moveTo>
                    <a:lnTo>
                      <a:pt x="8128" y="2826"/>
                    </a:lnTo>
                    <a:lnTo>
                      <a:pt x="8127" y="2789"/>
                    </a:lnTo>
                    <a:lnTo>
                      <a:pt x="8125" y="2751"/>
                    </a:lnTo>
                    <a:lnTo>
                      <a:pt x="8122" y="2713"/>
                    </a:lnTo>
                    <a:lnTo>
                      <a:pt x="8117" y="2676"/>
                    </a:lnTo>
                    <a:lnTo>
                      <a:pt x="8111" y="2639"/>
                    </a:lnTo>
                    <a:lnTo>
                      <a:pt x="8103" y="2602"/>
                    </a:lnTo>
                    <a:lnTo>
                      <a:pt x="8094" y="2565"/>
                    </a:lnTo>
                    <a:lnTo>
                      <a:pt x="8084" y="2529"/>
                    </a:lnTo>
                    <a:lnTo>
                      <a:pt x="8072" y="2492"/>
                    </a:lnTo>
                    <a:lnTo>
                      <a:pt x="8060" y="2455"/>
                    </a:lnTo>
                    <a:lnTo>
                      <a:pt x="8046" y="2420"/>
                    </a:lnTo>
                    <a:lnTo>
                      <a:pt x="8030" y="2383"/>
                    </a:lnTo>
                    <a:lnTo>
                      <a:pt x="8014" y="2347"/>
                    </a:lnTo>
                    <a:lnTo>
                      <a:pt x="7996" y="2311"/>
                    </a:lnTo>
                    <a:lnTo>
                      <a:pt x="7977" y="2277"/>
                    </a:lnTo>
                    <a:lnTo>
                      <a:pt x="7956" y="2241"/>
                    </a:lnTo>
                    <a:lnTo>
                      <a:pt x="7935" y="2206"/>
                    </a:lnTo>
                    <a:lnTo>
                      <a:pt x="7913" y="2172"/>
                    </a:lnTo>
                    <a:lnTo>
                      <a:pt x="7888" y="2137"/>
                    </a:lnTo>
                    <a:lnTo>
                      <a:pt x="7864" y="2103"/>
                    </a:lnTo>
                    <a:lnTo>
                      <a:pt x="7837" y="2069"/>
                    </a:lnTo>
                    <a:lnTo>
                      <a:pt x="7810" y="2034"/>
                    </a:lnTo>
                    <a:lnTo>
                      <a:pt x="7782" y="2001"/>
                    </a:lnTo>
                    <a:lnTo>
                      <a:pt x="7752" y="1967"/>
                    </a:lnTo>
                    <a:lnTo>
                      <a:pt x="7721" y="1933"/>
                    </a:lnTo>
                    <a:lnTo>
                      <a:pt x="7689" y="1901"/>
                    </a:lnTo>
                    <a:lnTo>
                      <a:pt x="7656" y="1868"/>
                    </a:lnTo>
                    <a:lnTo>
                      <a:pt x="7622" y="1835"/>
                    </a:lnTo>
                    <a:lnTo>
                      <a:pt x="7586" y="1803"/>
                    </a:lnTo>
                    <a:lnTo>
                      <a:pt x="7550" y="1770"/>
                    </a:lnTo>
                    <a:lnTo>
                      <a:pt x="7512" y="1739"/>
                    </a:lnTo>
                    <a:lnTo>
                      <a:pt x="7475" y="1707"/>
                    </a:lnTo>
                    <a:lnTo>
                      <a:pt x="7435" y="1675"/>
                    </a:lnTo>
                    <a:lnTo>
                      <a:pt x="7394" y="1644"/>
                    </a:lnTo>
                    <a:lnTo>
                      <a:pt x="7353" y="1613"/>
                    </a:lnTo>
                    <a:lnTo>
                      <a:pt x="7310" y="1582"/>
                    </a:lnTo>
                    <a:lnTo>
                      <a:pt x="7266" y="1551"/>
                    </a:lnTo>
                    <a:lnTo>
                      <a:pt x="7222" y="1521"/>
                    </a:lnTo>
                    <a:lnTo>
                      <a:pt x="7176" y="1491"/>
                    </a:lnTo>
                    <a:lnTo>
                      <a:pt x="7129" y="1460"/>
                    </a:lnTo>
                    <a:lnTo>
                      <a:pt x="7082" y="1431"/>
                    </a:lnTo>
                    <a:lnTo>
                      <a:pt x="7033" y="1401"/>
                    </a:lnTo>
                    <a:lnTo>
                      <a:pt x="6983" y="1373"/>
                    </a:lnTo>
                    <a:lnTo>
                      <a:pt x="6932" y="1343"/>
                    </a:lnTo>
                    <a:lnTo>
                      <a:pt x="6881" y="1314"/>
                    </a:lnTo>
                    <a:lnTo>
                      <a:pt x="6829" y="1286"/>
                    </a:lnTo>
                    <a:lnTo>
                      <a:pt x="6775" y="1257"/>
                    </a:lnTo>
                    <a:lnTo>
                      <a:pt x="6721" y="1230"/>
                    </a:lnTo>
                    <a:lnTo>
                      <a:pt x="6665" y="1201"/>
                    </a:lnTo>
                    <a:lnTo>
                      <a:pt x="6609" y="1174"/>
                    </a:lnTo>
                    <a:lnTo>
                      <a:pt x="6551" y="1147"/>
                    </a:lnTo>
                    <a:lnTo>
                      <a:pt x="6493" y="1120"/>
                    </a:lnTo>
                    <a:lnTo>
                      <a:pt x="6434" y="1093"/>
                    </a:lnTo>
                    <a:lnTo>
                      <a:pt x="6374" y="1067"/>
                    </a:lnTo>
                    <a:lnTo>
                      <a:pt x="6313" y="1040"/>
                    </a:lnTo>
                    <a:lnTo>
                      <a:pt x="6252" y="1015"/>
                    </a:lnTo>
                    <a:lnTo>
                      <a:pt x="6189" y="988"/>
                    </a:lnTo>
                    <a:lnTo>
                      <a:pt x="6125" y="963"/>
                    </a:lnTo>
                    <a:lnTo>
                      <a:pt x="6061" y="938"/>
                    </a:lnTo>
                    <a:lnTo>
                      <a:pt x="5996" y="913"/>
                    </a:lnTo>
                    <a:lnTo>
                      <a:pt x="5930" y="888"/>
                    </a:lnTo>
                    <a:lnTo>
                      <a:pt x="5863" y="864"/>
                    </a:lnTo>
                    <a:lnTo>
                      <a:pt x="5796" y="839"/>
                    </a:lnTo>
                    <a:lnTo>
                      <a:pt x="5727" y="816"/>
                    </a:lnTo>
                    <a:lnTo>
                      <a:pt x="5658" y="793"/>
                    </a:lnTo>
                    <a:lnTo>
                      <a:pt x="5588" y="769"/>
                    </a:lnTo>
                    <a:lnTo>
                      <a:pt x="5517" y="747"/>
                    </a:lnTo>
                    <a:lnTo>
                      <a:pt x="5446" y="724"/>
                    </a:lnTo>
                    <a:lnTo>
                      <a:pt x="5299" y="679"/>
                    </a:lnTo>
                    <a:lnTo>
                      <a:pt x="5151" y="637"/>
                    </a:lnTo>
                    <a:lnTo>
                      <a:pt x="5000" y="594"/>
                    </a:lnTo>
                    <a:lnTo>
                      <a:pt x="4844" y="553"/>
                    </a:lnTo>
                    <a:lnTo>
                      <a:pt x="4687" y="514"/>
                    </a:lnTo>
                    <a:lnTo>
                      <a:pt x="4527" y="476"/>
                    </a:lnTo>
                    <a:lnTo>
                      <a:pt x="4364" y="439"/>
                    </a:lnTo>
                    <a:lnTo>
                      <a:pt x="4198" y="403"/>
                    </a:lnTo>
                    <a:lnTo>
                      <a:pt x="4029" y="369"/>
                    </a:lnTo>
                    <a:lnTo>
                      <a:pt x="3859" y="337"/>
                    </a:lnTo>
                    <a:lnTo>
                      <a:pt x="3685" y="305"/>
                    </a:lnTo>
                    <a:lnTo>
                      <a:pt x="3509" y="275"/>
                    </a:lnTo>
                    <a:lnTo>
                      <a:pt x="3331" y="246"/>
                    </a:lnTo>
                    <a:lnTo>
                      <a:pt x="3151" y="220"/>
                    </a:lnTo>
                    <a:lnTo>
                      <a:pt x="2968" y="193"/>
                    </a:lnTo>
                    <a:lnTo>
                      <a:pt x="2783" y="170"/>
                    </a:lnTo>
                    <a:lnTo>
                      <a:pt x="2596" y="147"/>
                    </a:lnTo>
                    <a:lnTo>
                      <a:pt x="2407" y="126"/>
                    </a:lnTo>
                    <a:lnTo>
                      <a:pt x="2216" y="106"/>
                    </a:lnTo>
                    <a:lnTo>
                      <a:pt x="2023" y="88"/>
                    </a:lnTo>
                    <a:lnTo>
                      <a:pt x="1828" y="72"/>
                    </a:lnTo>
                    <a:lnTo>
                      <a:pt x="1631" y="58"/>
                    </a:lnTo>
                    <a:lnTo>
                      <a:pt x="1433" y="44"/>
                    </a:lnTo>
                    <a:lnTo>
                      <a:pt x="1232" y="33"/>
                    </a:lnTo>
                    <a:lnTo>
                      <a:pt x="1030" y="23"/>
                    </a:lnTo>
                    <a:lnTo>
                      <a:pt x="827" y="15"/>
                    </a:lnTo>
                    <a:lnTo>
                      <a:pt x="623" y="9"/>
                    </a:lnTo>
                    <a:lnTo>
                      <a:pt x="417" y="5"/>
                    </a:lnTo>
                    <a:lnTo>
                      <a:pt x="209" y="1"/>
                    </a:lnTo>
                    <a:lnTo>
                      <a:pt x="0" y="0"/>
                    </a:lnTo>
                    <a:lnTo>
                      <a:pt x="0" y="99"/>
                    </a:lnTo>
                    <a:lnTo>
                      <a:pt x="208" y="100"/>
                    </a:lnTo>
                    <a:lnTo>
                      <a:pt x="415" y="103"/>
                    </a:lnTo>
                    <a:lnTo>
                      <a:pt x="620" y="107"/>
                    </a:lnTo>
                    <a:lnTo>
                      <a:pt x="824" y="114"/>
                    </a:lnTo>
                    <a:lnTo>
                      <a:pt x="1026" y="122"/>
                    </a:lnTo>
                    <a:lnTo>
                      <a:pt x="1227" y="131"/>
                    </a:lnTo>
                    <a:lnTo>
                      <a:pt x="1426" y="143"/>
                    </a:lnTo>
                    <a:lnTo>
                      <a:pt x="1625" y="155"/>
                    </a:lnTo>
                    <a:lnTo>
                      <a:pt x="1820" y="171"/>
                    </a:lnTo>
                    <a:lnTo>
                      <a:pt x="2014" y="187"/>
                    </a:lnTo>
                    <a:lnTo>
                      <a:pt x="2206" y="204"/>
                    </a:lnTo>
                    <a:lnTo>
                      <a:pt x="2397" y="224"/>
                    </a:lnTo>
                    <a:lnTo>
                      <a:pt x="2585" y="245"/>
                    </a:lnTo>
                    <a:lnTo>
                      <a:pt x="2771" y="268"/>
                    </a:lnTo>
                    <a:lnTo>
                      <a:pt x="2955" y="291"/>
                    </a:lnTo>
                    <a:lnTo>
                      <a:pt x="3136" y="317"/>
                    </a:lnTo>
                    <a:lnTo>
                      <a:pt x="3316" y="344"/>
                    </a:lnTo>
                    <a:lnTo>
                      <a:pt x="3493" y="373"/>
                    </a:lnTo>
                    <a:lnTo>
                      <a:pt x="3669" y="402"/>
                    </a:lnTo>
                    <a:lnTo>
                      <a:pt x="3840" y="434"/>
                    </a:lnTo>
                    <a:lnTo>
                      <a:pt x="4011" y="466"/>
                    </a:lnTo>
                    <a:lnTo>
                      <a:pt x="4178" y="500"/>
                    </a:lnTo>
                    <a:lnTo>
                      <a:pt x="4342" y="536"/>
                    </a:lnTo>
                    <a:lnTo>
                      <a:pt x="4505" y="572"/>
                    </a:lnTo>
                    <a:lnTo>
                      <a:pt x="4664" y="610"/>
                    </a:lnTo>
                    <a:lnTo>
                      <a:pt x="4821" y="649"/>
                    </a:lnTo>
                    <a:lnTo>
                      <a:pt x="4974" y="690"/>
                    </a:lnTo>
                    <a:lnTo>
                      <a:pt x="5125" y="731"/>
                    </a:lnTo>
                    <a:lnTo>
                      <a:pt x="5272" y="774"/>
                    </a:lnTo>
                    <a:lnTo>
                      <a:pt x="5416" y="818"/>
                    </a:lnTo>
                    <a:lnTo>
                      <a:pt x="5487" y="840"/>
                    </a:lnTo>
                    <a:lnTo>
                      <a:pt x="5558" y="863"/>
                    </a:lnTo>
                    <a:lnTo>
                      <a:pt x="5627" y="886"/>
                    </a:lnTo>
                    <a:lnTo>
                      <a:pt x="5696" y="910"/>
                    </a:lnTo>
                    <a:lnTo>
                      <a:pt x="5764" y="933"/>
                    </a:lnTo>
                    <a:lnTo>
                      <a:pt x="5831" y="957"/>
                    </a:lnTo>
                    <a:lnTo>
                      <a:pt x="5897" y="981"/>
                    </a:lnTo>
                    <a:lnTo>
                      <a:pt x="5962" y="1006"/>
                    </a:lnTo>
                    <a:lnTo>
                      <a:pt x="6026" y="1030"/>
                    </a:lnTo>
                    <a:lnTo>
                      <a:pt x="6090" y="1056"/>
                    </a:lnTo>
                    <a:lnTo>
                      <a:pt x="6152" y="1080"/>
                    </a:lnTo>
                    <a:lnTo>
                      <a:pt x="6214" y="1106"/>
                    </a:lnTo>
                    <a:lnTo>
                      <a:pt x="6275" y="1131"/>
                    </a:lnTo>
                    <a:lnTo>
                      <a:pt x="6335" y="1158"/>
                    </a:lnTo>
                    <a:lnTo>
                      <a:pt x="6395" y="1183"/>
                    </a:lnTo>
                    <a:lnTo>
                      <a:pt x="6453" y="1209"/>
                    </a:lnTo>
                    <a:lnTo>
                      <a:pt x="6510" y="1236"/>
                    </a:lnTo>
                    <a:lnTo>
                      <a:pt x="6566" y="1264"/>
                    </a:lnTo>
                    <a:lnTo>
                      <a:pt x="6621" y="1290"/>
                    </a:lnTo>
                    <a:lnTo>
                      <a:pt x="6676" y="1318"/>
                    </a:lnTo>
                    <a:lnTo>
                      <a:pt x="6730" y="1345"/>
                    </a:lnTo>
                    <a:lnTo>
                      <a:pt x="6782" y="1373"/>
                    </a:lnTo>
                    <a:lnTo>
                      <a:pt x="6834" y="1401"/>
                    </a:lnTo>
                    <a:lnTo>
                      <a:pt x="6884" y="1430"/>
                    </a:lnTo>
                    <a:lnTo>
                      <a:pt x="6934" y="1458"/>
                    </a:lnTo>
                    <a:lnTo>
                      <a:pt x="6983" y="1487"/>
                    </a:lnTo>
                    <a:lnTo>
                      <a:pt x="7031" y="1515"/>
                    </a:lnTo>
                    <a:lnTo>
                      <a:pt x="7076" y="1544"/>
                    </a:lnTo>
                    <a:lnTo>
                      <a:pt x="7122" y="1573"/>
                    </a:lnTo>
                    <a:lnTo>
                      <a:pt x="7167" y="1603"/>
                    </a:lnTo>
                    <a:lnTo>
                      <a:pt x="7211" y="1633"/>
                    </a:lnTo>
                    <a:lnTo>
                      <a:pt x="7253" y="1662"/>
                    </a:lnTo>
                    <a:lnTo>
                      <a:pt x="7295" y="1693"/>
                    </a:lnTo>
                    <a:lnTo>
                      <a:pt x="7335" y="1723"/>
                    </a:lnTo>
                    <a:lnTo>
                      <a:pt x="7374" y="1753"/>
                    </a:lnTo>
                    <a:lnTo>
                      <a:pt x="7413" y="1783"/>
                    </a:lnTo>
                    <a:lnTo>
                      <a:pt x="7449" y="1814"/>
                    </a:lnTo>
                    <a:lnTo>
                      <a:pt x="7486" y="1846"/>
                    </a:lnTo>
                    <a:lnTo>
                      <a:pt x="7520" y="1876"/>
                    </a:lnTo>
                    <a:lnTo>
                      <a:pt x="7555" y="1908"/>
                    </a:lnTo>
                    <a:lnTo>
                      <a:pt x="7587" y="1938"/>
                    </a:lnTo>
                    <a:lnTo>
                      <a:pt x="7619" y="1970"/>
                    </a:lnTo>
                    <a:lnTo>
                      <a:pt x="7649" y="2002"/>
                    </a:lnTo>
                    <a:lnTo>
                      <a:pt x="7679" y="2033"/>
                    </a:lnTo>
                    <a:lnTo>
                      <a:pt x="7707" y="2066"/>
                    </a:lnTo>
                    <a:lnTo>
                      <a:pt x="7734" y="2097"/>
                    </a:lnTo>
                    <a:lnTo>
                      <a:pt x="7760" y="2129"/>
                    </a:lnTo>
                    <a:lnTo>
                      <a:pt x="7785" y="2162"/>
                    </a:lnTo>
                    <a:lnTo>
                      <a:pt x="7808" y="2194"/>
                    </a:lnTo>
                    <a:lnTo>
                      <a:pt x="7830" y="2227"/>
                    </a:lnTo>
                    <a:lnTo>
                      <a:pt x="7852" y="2260"/>
                    </a:lnTo>
                    <a:lnTo>
                      <a:pt x="7872" y="2292"/>
                    </a:lnTo>
                    <a:lnTo>
                      <a:pt x="7891" y="2325"/>
                    </a:lnTo>
                    <a:lnTo>
                      <a:pt x="7909" y="2357"/>
                    </a:lnTo>
                    <a:lnTo>
                      <a:pt x="7925" y="2390"/>
                    </a:lnTo>
                    <a:lnTo>
                      <a:pt x="7941" y="2424"/>
                    </a:lnTo>
                    <a:lnTo>
                      <a:pt x="7954" y="2456"/>
                    </a:lnTo>
                    <a:lnTo>
                      <a:pt x="7967" y="2490"/>
                    </a:lnTo>
                    <a:lnTo>
                      <a:pt x="7980" y="2523"/>
                    </a:lnTo>
                    <a:lnTo>
                      <a:pt x="7990" y="2556"/>
                    </a:lnTo>
                    <a:lnTo>
                      <a:pt x="7999" y="2590"/>
                    </a:lnTo>
                    <a:lnTo>
                      <a:pt x="8007" y="2623"/>
                    </a:lnTo>
                    <a:lnTo>
                      <a:pt x="8014" y="2657"/>
                    </a:lnTo>
                    <a:lnTo>
                      <a:pt x="8019" y="2691"/>
                    </a:lnTo>
                    <a:lnTo>
                      <a:pt x="8023" y="2724"/>
                    </a:lnTo>
                    <a:lnTo>
                      <a:pt x="8026" y="2758"/>
                    </a:lnTo>
                    <a:lnTo>
                      <a:pt x="8028" y="2792"/>
                    </a:lnTo>
                    <a:lnTo>
                      <a:pt x="8029" y="2826"/>
                    </a:lnTo>
                    <a:lnTo>
                      <a:pt x="8128" y="2826"/>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1" name="Freeform 39"/>
              <p:cNvSpPr>
                <a:spLocks/>
              </p:cNvSpPr>
              <p:nvPr/>
            </p:nvSpPr>
            <p:spPr bwMode="auto">
              <a:xfrm>
                <a:off x="1835" y="1691"/>
                <a:ext cx="506" cy="58"/>
              </a:xfrm>
              <a:custGeom>
                <a:avLst/>
                <a:gdLst>
                  <a:gd name="T0" fmla="*/ 0 w 16185"/>
                  <a:gd name="T1" fmla="*/ 0 h 1881"/>
                  <a:gd name="T2" fmla="*/ 0 w 16185"/>
                  <a:gd name="T3" fmla="*/ 0 h 1881"/>
                  <a:gd name="T4" fmla="*/ 0 w 16185"/>
                  <a:gd name="T5" fmla="*/ 0 h 1881"/>
                  <a:gd name="T6" fmla="*/ 0 w 16185"/>
                  <a:gd name="T7" fmla="*/ 0 h 1881"/>
                  <a:gd name="T8" fmla="*/ 0 w 16185"/>
                  <a:gd name="T9" fmla="*/ 0 h 1881"/>
                  <a:gd name="T10" fmla="*/ 0 60000 65536"/>
                  <a:gd name="T11" fmla="*/ 0 60000 65536"/>
                  <a:gd name="T12" fmla="*/ 0 60000 65536"/>
                  <a:gd name="T13" fmla="*/ 0 60000 65536"/>
                  <a:gd name="T14" fmla="*/ 0 60000 65536"/>
                  <a:gd name="T15" fmla="*/ 0 w 16185"/>
                  <a:gd name="T16" fmla="*/ 0 h 1881"/>
                  <a:gd name="T17" fmla="*/ 16185 w 16185"/>
                  <a:gd name="T18" fmla="*/ 1881 h 1881"/>
                </a:gdLst>
                <a:ahLst/>
                <a:cxnLst>
                  <a:cxn ang="T10">
                    <a:pos x="T0" y="T1"/>
                  </a:cxn>
                  <a:cxn ang="T11">
                    <a:pos x="T2" y="T3"/>
                  </a:cxn>
                  <a:cxn ang="T12">
                    <a:pos x="T4" y="T5"/>
                  </a:cxn>
                  <a:cxn ang="T13">
                    <a:pos x="T6" y="T7"/>
                  </a:cxn>
                  <a:cxn ang="T14">
                    <a:pos x="T8" y="T9"/>
                  </a:cxn>
                </a:cxnLst>
                <a:rect l="T15" t="T16" r="T17" b="T18"/>
                <a:pathLst>
                  <a:path w="16185" h="1881">
                    <a:moveTo>
                      <a:pt x="0" y="0"/>
                    </a:moveTo>
                    <a:lnTo>
                      <a:pt x="0" y="1881"/>
                    </a:lnTo>
                    <a:lnTo>
                      <a:pt x="16182" y="1881"/>
                    </a:lnTo>
                    <a:lnTo>
                      <a:pt x="16185" y="1"/>
                    </a:lnTo>
                    <a:lnTo>
                      <a:pt x="0" y="0"/>
                    </a:lnTo>
                    <a:close/>
                  </a:path>
                </a:pathLst>
              </a:custGeom>
              <a:solidFill>
                <a:srgbClr val="A04F5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2" name="Freeform 40"/>
              <p:cNvSpPr>
                <a:spLocks/>
              </p:cNvSpPr>
              <p:nvPr/>
            </p:nvSpPr>
            <p:spPr bwMode="auto">
              <a:xfrm>
                <a:off x="1836" y="1602"/>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4"/>
                    </a:lnTo>
                    <a:lnTo>
                      <a:pt x="16115" y="3055"/>
                    </a:lnTo>
                    <a:lnTo>
                      <a:pt x="16064" y="3194"/>
                    </a:lnTo>
                    <a:lnTo>
                      <a:pt x="15993" y="3330"/>
                    </a:lnTo>
                    <a:lnTo>
                      <a:pt x="15902" y="3464"/>
                    </a:lnTo>
                    <a:lnTo>
                      <a:pt x="15794" y="3595"/>
                    </a:lnTo>
                    <a:lnTo>
                      <a:pt x="15667" y="3725"/>
                    </a:lnTo>
                    <a:lnTo>
                      <a:pt x="15521" y="3850"/>
                    </a:lnTo>
                    <a:lnTo>
                      <a:pt x="15360" y="3974"/>
                    </a:lnTo>
                    <a:lnTo>
                      <a:pt x="15181" y="4093"/>
                    </a:lnTo>
                    <a:lnTo>
                      <a:pt x="14987" y="4209"/>
                    </a:lnTo>
                    <a:lnTo>
                      <a:pt x="14776" y="4321"/>
                    </a:lnTo>
                    <a:lnTo>
                      <a:pt x="14551" y="4430"/>
                    </a:lnTo>
                    <a:lnTo>
                      <a:pt x="14311" y="4534"/>
                    </a:lnTo>
                    <a:lnTo>
                      <a:pt x="14057" y="4635"/>
                    </a:lnTo>
                    <a:lnTo>
                      <a:pt x="13790" y="4732"/>
                    </a:lnTo>
                    <a:lnTo>
                      <a:pt x="13509" y="4824"/>
                    </a:lnTo>
                    <a:lnTo>
                      <a:pt x="13216" y="4911"/>
                    </a:lnTo>
                    <a:lnTo>
                      <a:pt x="12910" y="4993"/>
                    </a:lnTo>
                    <a:lnTo>
                      <a:pt x="12594" y="5071"/>
                    </a:lnTo>
                    <a:lnTo>
                      <a:pt x="12266" y="5143"/>
                    </a:lnTo>
                    <a:lnTo>
                      <a:pt x="11928" y="5209"/>
                    </a:lnTo>
                    <a:lnTo>
                      <a:pt x="11579" y="5270"/>
                    </a:lnTo>
                    <a:lnTo>
                      <a:pt x="11222" y="5326"/>
                    </a:lnTo>
                    <a:lnTo>
                      <a:pt x="10855" y="5375"/>
                    </a:lnTo>
                    <a:lnTo>
                      <a:pt x="10480" y="5419"/>
                    </a:lnTo>
                    <a:lnTo>
                      <a:pt x="10096" y="5457"/>
                    </a:lnTo>
                    <a:lnTo>
                      <a:pt x="9706" y="5488"/>
                    </a:lnTo>
                    <a:lnTo>
                      <a:pt x="9307" y="5512"/>
                    </a:lnTo>
                    <a:lnTo>
                      <a:pt x="8904" y="5529"/>
                    </a:lnTo>
                    <a:lnTo>
                      <a:pt x="8494" y="5541"/>
                    </a:lnTo>
                    <a:lnTo>
                      <a:pt x="8078" y="5544"/>
                    </a:lnTo>
                    <a:lnTo>
                      <a:pt x="7662" y="5541"/>
                    </a:lnTo>
                    <a:lnTo>
                      <a:pt x="7252" y="5529"/>
                    </a:lnTo>
                    <a:lnTo>
                      <a:pt x="6849" y="5512"/>
                    </a:lnTo>
                    <a:lnTo>
                      <a:pt x="6450" y="5488"/>
                    </a:lnTo>
                    <a:lnTo>
                      <a:pt x="6060" y="5457"/>
                    </a:lnTo>
                    <a:lnTo>
                      <a:pt x="5676" y="5419"/>
                    </a:lnTo>
                    <a:lnTo>
                      <a:pt x="5301" y="5375"/>
                    </a:lnTo>
                    <a:lnTo>
                      <a:pt x="4934" y="5326"/>
                    </a:lnTo>
                    <a:lnTo>
                      <a:pt x="4577" y="5270"/>
                    </a:lnTo>
                    <a:lnTo>
                      <a:pt x="4228" y="5209"/>
                    </a:lnTo>
                    <a:lnTo>
                      <a:pt x="3890" y="5143"/>
                    </a:lnTo>
                    <a:lnTo>
                      <a:pt x="3562" y="5071"/>
                    </a:lnTo>
                    <a:lnTo>
                      <a:pt x="3245" y="4993"/>
                    </a:lnTo>
                    <a:lnTo>
                      <a:pt x="2940" y="4911"/>
                    </a:lnTo>
                    <a:lnTo>
                      <a:pt x="2647" y="4824"/>
                    </a:lnTo>
                    <a:lnTo>
                      <a:pt x="2366" y="4732"/>
                    </a:lnTo>
                    <a:lnTo>
                      <a:pt x="2099" y="4635"/>
                    </a:lnTo>
                    <a:lnTo>
                      <a:pt x="1845" y="4534"/>
                    </a:lnTo>
                    <a:lnTo>
                      <a:pt x="1605" y="4430"/>
                    </a:lnTo>
                    <a:lnTo>
                      <a:pt x="1380" y="4321"/>
                    </a:lnTo>
                    <a:lnTo>
                      <a:pt x="1169" y="4209"/>
                    </a:lnTo>
                    <a:lnTo>
                      <a:pt x="975" y="4093"/>
                    </a:lnTo>
                    <a:lnTo>
                      <a:pt x="796" y="3974"/>
                    </a:lnTo>
                    <a:lnTo>
                      <a:pt x="635" y="3850"/>
                    </a:lnTo>
                    <a:lnTo>
                      <a:pt x="489" y="3725"/>
                    </a:lnTo>
                    <a:lnTo>
                      <a:pt x="362" y="3595"/>
                    </a:lnTo>
                    <a:lnTo>
                      <a:pt x="254" y="3464"/>
                    </a:lnTo>
                    <a:lnTo>
                      <a:pt x="163" y="3330"/>
                    </a:lnTo>
                    <a:lnTo>
                      <a:pt x="92" y="3194"/>
                    </a:lnTo>
                    <a:lnTo>
                      <a:pt x="41" y="3055"/>
                    </a:lnTo>
                    <a:lnTo>
                      <a:pt x="10" y="2914"/>
                    </a:lnTo>
                    <a:lnTo>
                      <a:pt x="0" y="2772"/>
                    </a:lnTo>
                    <a:lnTo>
                      <a:pt x="10" y="2629"/>
                    </a:lnTo>
                    <a:lnTo>
                      <a:pt x="41" y="2488"/>
                    </a:lnTo>
                    <a:lnTo>
                      <a:pt x="92" y="2350"/>
                    </a:lnTo>
                    <a:lnTo>
                      <a:pt x="163" y="2213"/>
                    </a:lnTo>
                    <a:lnTo>
                      <a:pt x="254" y="2080"/>
                    </a:lnTo>
                    <a:lnTo>
                      <a:pt x="362" y="1948"/>
                    </a:lnTo>
                    <a:lnTo>
                      <a:pt x="489" y="1819"/>
                    </a:lnTo>
                    <a:lnTo>
                      <a:pt x="635" y="1693"/>
                    </a:lnTo>
                    <a:lnTo>
                      <a:pt x="796" y="1570"/>
                    </a:lnTo>
                    <a:lnTo>
                      <a:pt x="975" y="1451"/>
                    </a:lnTo>
                    <a:lnTo>
                      <a:pt x="1169" y="1334"/>
                    </a:lnTo>
                    <a:lnTo>
                      <a:pt x="1380" y="1222"/>
                    </a:lnTo>
                    <a:lnTo>
                      <a:pt x="1605" y="1113"/>
                    </a:lnTo>
                    <a:lnTo>
                      <a:pt x="1845" y="1009"/>
                    </a:lnTo>
                    <a:lnTo>
                      <a:pt x="2099" y="908"/>
                    </a:lnTo>
                    <a:lnTo>
                      <a:pt x="2366" y="811"/>
                    </a:lnTo>
                    <a:lnTo>
                      <a:pt x="2647" y="720"/>
                    </a:lnTo>
                    <a:lnTo>
                      <a:pt x="2940" y="633"/>
                    </a:lnTo>
                    <a:lnTo>
                      <a:pt x="3245" y="550"/>
                    </a:lnTo>
                    <a:lnTo>
                      <a:pt x="3562" y="473"/>
                    </a:lnTo>
                    <a:lnTo>
                      <a:pt x="3890" y="401"/>
                    </a:lnTo>
                    <a:lnTo>
                      <a:pt x="4228" y="334"/>
                    </a:lnTo>
                    <a:lnTo>
                      <a:pt x="4577" y="273"/>
                    </a:lnTo>
                    <a:lnTo>
                      <a:pt x="4934" y="217"/>
                    </a:lnTo>
                    <a:lnTo>
                      <a:pt x="5301" y="168"/>
                    </a:lnTo>
                    <a:lnTo>
                      <a:pt x="5676" y="124"/>
                    </a:lnTo>
                    <a:lnTo>
                      <a:pt x="6060" y="87"/>
                    </a:lnTo>
                    <a:lnTo>
                      <a:pt x="6450" y="56"/>
                    </a:lnTo>
                    <a:lnTo>
                      <a:pt x="6849" y="32"/>
                    </a:lnTo>
                    <a:lnTo>
                      <a:pt x="7252" y="14"/>
                    </a:lnTo>
                    <a:lnTo>
                      <a:pt x="7662" y="3"/>
                    </a:lnTo>
                    <a:lnTo>
                      <a:pt x="8078" y="0"/>
                    </a:lnTo>
                    <a:lnTo>
                      <a:pt x="8494" y="3"/>
                    </a:lnTo>
                    <a:lnTo>
                      <a:pt x="8904" y="14"/>
                    </a:lnTo>
                    <a:lnTo>
                      <a:pt x="9307" y="32"/>
                    </a:lnTo>
                    <a:lnTo>
                      <a:pt x="9706" y="56"/>
                    </a:lnTo>
                    <a:lnTo>
                      <a:pt x="10096" y="87"/>
                    </a:lnTo>
                    <a:lnTo>
                      <a:pt x="10480" y="124"/>
                    </a:lnTo>
                    <a:lnTo>
                      <a:pt x="10855" y="168"/>
                    </a:lnTo>
                    <a:lnTo>
                      <a:pt x="11222" y="217"/>
                    </a:lnTo>
                    <a:lnTo>
                      <a:pt x="11579" y="273"/>
                    </a:lnTo>
                    <a:lnTo>
                      <a:pt x="11928" y="334"/>
                    </a:lnTo>
                    <a:lnTo>
                      <a:pt x="12266" y="401"/>
                    </a:lnTo>
                    <a:lnTo>
                      <a:pt x="12594" y="473"/>
                    </a:lnTo>
                    <a:lnTo>
                      <a:pt x="12910" y="550"/>
                    </a:lnTo>
                    <a:lnTo>
                      <a:pt x="13216" y="633"/>
                    </a:lnTo>
                    <a:lnTo>
                      <a:pt x="13509" y="720"/>
                    </a:lnTo>
                    <a:lnTo>
                      <a:pt x="13790" y="811"/>
                    </a:lnTo>
                    <a:lnTo>
                      <a:pt x="14057" y="908"/>
                    </a:lnTo>
                    <a:lnTo>
                      <a:pt x="14311" y="1009"/>
                    </a:lnTo>
                    <a:lnTo>
                      <a:pt x="14551" y="1113"/>
                    </a:lnTo>
                    <a:lnTo>
                      <a:pt x="14776" y="1222"/>
                    </a:lnTo>
                    <a:lnTo>
                      <a:pt x="14987" y="1334"/>
                    </a:lnTo>
                    <a:lnTo>
                      <a:pt x="15181" y="1451"/>
                    </a:lnTo>
                    <a:lnTo>
                      <a:pt x="15360" y="1570"/>
                    </a:lnTo>
                    <a:lnTo>
                      <a:pt x="15521" y="1693"/>
                    </a:lnTo>
                    <a:lnTo>
                      <a:pt x="15667" y="1819"/>
                    </a:lnTo>
                    <a:lnTo>
                      <a:pt x="15794" y="1948"/>
                    </a:lnTo>
                    <a:lnTo>
                      <a:pt x="15902" y="2080"/>
                    </a:lnTo>
                    <a:lnTo>
                      <a:pt x="15993" y="2213"/>
                    </a:lnTo>
                    <a:lnTo>
                      <a:pt x="16064" y="2350"/>
                    </a:lnTo>
                    <a:lnTo>
                      <a:pt x="16115" y="2488"/>
                    </a:lnTo>
                    <a:lnTo>
                      <a:pt x="16146" y="2629"/>
                    </a:lnTo>
                    <a:lnTo>
                      <a:pt x="16156" y="2772"/>
                    </a:lnTo>
                    <a:close/>
                  </a:path>
                </a:pathLst>
              </a:custGeom>
              <a:solidFill>
                <a:srgbClr val="D25E6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3" name="Freeform 41"/>
              <p:cNvSpPr>
                <a:spLocks/>
              </p:cNvSpPr>
              <p:nvPr/>
            </p:nvSpPr>
            <p:spPr bwMode="auto">
              <a:xfrm>
                <a:off x="2086" y="1688"/>
                <a:ext cx="256" cy="88"/>
              </a:xfrm>
              <a:custGeom>
                <a:avLst/>
                <a:gdLst>
                  <a:gd name="T0" fmla="*/ 0 w 8177"/>
                  <a:gd name="T1" fmla="*/ 0 h 2822"/>
                  <a:gd name="T2" fmla="*/ 0 w 8177"/>
                  <a:gd name="T3" fmla="*/ 0 h 2822"/>
                  <a:gd name="T4" fmla="*/ 0 w 8177"/>
                  <a:gd name="T5" fmla="*/ 0 h 2822"/>
                  <a:gd name="T6" fmla="*/ 0 w 8177"/>
                  <a:gd name="T7" fmla="*/ 0 h 2822"/>
                  <a:gd name="T8" fmla="*/ 0 w 8177"/>
                  <a:gd name="T9" fmla="*/ 0 h 2822"/>
                  <a:gd name="T10" fmla="*/ 0 w 8177"/>
                  <a:gd name="T11" fmla="*/ 0 h 2822"/>
                  <a:gd name="T12" fmla="*/ 0 w 8177"/>
                  <a:gd name="T13" fmla="*/ 0 h 2822"/>
                  <a:gd name="T14" fmla="*/ 0 w 8177"/>
                  <a:gd name="T15" fmla="*/ 0 h 2822"/>
                  <a:gd name="T16" fmla="*/ 0 w 8177"/>
                  <a:gd name="T17" fmla="*/ 0 h 2822"/>
                  <a:gd name="T18" fmla="*/ 0 w 8177"/>
                  <a:gd name="T19" fmla="*/ 0 h 2822"/>
                  <a:gd name="T20" fmla="*/ 0 w 8177"/>
                  <a:gd name="T21" fmla="*/ 0 h 2822"/>
                  <a:gd name="T22" fmla="*/ 0 w 8177"/>
                  <a:gd name="T23" fmla="*/ 0 h 2822"/>
                  <a:gd name="T24" fmla="*/ 0 w 8177"/>
                  <a:gd name="T25" fmla="*/ 0 h 2822"/>
                  <a:gd name="T26" fmla="*/ 0 w 8177"/>
                  <a:gd name="T27" fmla="*/ 0 h 2822"/>
                  <a:gd name="T28" fmla="*/ 0 w 8177"/>
                  <a:gd name="T29" fmla="*/ 0 h 2822"/>
                  <a:gd name="T30" fmla="*/ 0 w 8177"/>
                  <a:gd name="T31" fmla="*/ 0 h 2822"/>
                  <a:gd name="T32" fmla="*/ 0 w 8177"/>
                  <a:gd name="T33" fmla="*/ 0 h 2822"/>
                  <a:gd name="T34" fmla="*/ 0 w 8177"/>
                  <a:gd name="T35" fmla="*/ 0 h 2822"/>
                  <a:gd name="T36" fmla="*/ 0 w 8177"/>
                  <a:gd name="T37" fmla="*/ 0 h 2822"/>
                  <a:gd name="T38" fmla="*/ 0 w 8177"/>
                  <a:gd name="T39" fmla="*/ 0 h 2822"/>
                  <a:gd name="T40" fmla="*/ 0 w 8177"/>
                  <a:gd name="T41" fmla="*/ 0 h 2822"/>
                  <a:gd name="T42" fmla="*/ 0 w 8177"/>
                  <a:gd name="T43" fmla="*/ 0 h 2822"/>
                  <a:gd name="T44" fmla="*/ 0 w 8177"/>
                  <a:gd name="T45" fmla="*/ 0 h 2822"/>
                  <a:gd name="T46" fmla="*/ 0 w 8177"/>
                  <a:gd name="T47" fmla="*/ 0 h 2822"/>
                  <a:gd name="T48" fmla="*/ 0 w 8177"/>
                  <a:gd name="T49" fmla="*/ 0 h 2822"/>
                  <a:gd name="T50" fmla="*/ 0 w 8177"/>
                  <a:gd name="T51" fmla="*/ 0 h 2822"/>
                  <a:gd name="T52" fmla="*/ 0 w 8177"/>
                  <a:gd name="T53" fmla="*/ 0 h 2822"/>
                  <a:gd name="T54" fmla="*/ 0 w 8177"/>
                  <a:gd name="T55" fmla="*/ 0 h 2822"/>
                  <a:gd name="T56" fmla="*/ 0 w 8177"/>
                  <a:gd name="T57" fmla="*/ 0 h 2822"/>
                  <a:gd name="T58" fmla="*/ 0 w 8177"/>
                  <a:gd name="T59" fmla="*/ 0 h 2822"/>
                  <a:gd name="T60" fmla="*/ 0 w 8177"/>
                  <a:gd name="T61" fmla="*/ 0 h 2822"/>
                  <a:gd name="T62" fmla="*/ 0 w 8177"/>
                  <a:gd name="T63" fmla="*/ 0 h 2822"/>
                  <a:gd name="T64" fmla="*/ 0 w 8177"/>
                  <a:gd name="T65" fmla="*/ 0 h 2822"/>
                  <a:gd name="T66" fmla="*/ 0 w 8177"/>
                  <a:gd name="T67" fmla="*/ 0 h 2822"/>
                  <a:gd name="T68" fmla="*/ 0 w 8177"/>
                  <a:gd name="T69" fmla="*/ 0 h 2822"/>
                  <a:gd name="T70" fmla="*/ 0 w 8177"/>
                  <a:gd name="T71" fmla="*/ 0 h 2822"/>
                  <a:gd name="T72" fmla="*/ 0 w 8177"/>
                  <a:gd name="T73" fmla="*/ 0 h 2822"/>
                  <a:gd name="T74" fmla="*/ 0 w 8177"/>
                  <a:gd name="T75" fmla="*/ 0 h 2822"/>
                  <a:gd name="T76" fmla="*/ 0 w 8177"/>
                  <a:gd name="T77" fmla="*/ 0 h 2822"/>
                  <a:gd name="T78" fmla="*/ 0 w 8177"/>
                  <a:gd name="T79" fmla="*/ 0 h 2822"/>
                  <a:gd name="T80" fmla="*/ 0 w 8177"/>
                  <a:gd name="T81" fmla="*/ 0 h 2822"/>
                  <a:gd name="T82" fmla="*/ 0 w 8177"/>
                  <a:gd name="T83" fmla="*/ 0 h 2822"/>
                  <a:gd name="T84" fmla="*/ 0 w 8177"/>
                  <a:gd name="T85" fmla="*/ 0 h 2822"/>
                  <a:gd name="T86" fmla="*/ 0 w 8177"/>
                  <a:gd name="T87" fmla="*/ 0 h 2822"/>
                  <a:gd name="T88" fmla="*/ 0 w 8177"/>
                  <a:gd name="T89" fmla="*/ 0 h 2822"/>
                  <a:gd name="T90" fmla="*/ 0 w 8177"/>
                  <a:gd name="T91" fmla="*/ 0 h 2822"/>
                  <a:gd name="T92" fmla="*/ 0 w 8177"/>
                  <a:gd name="T93" fmla="*/ 0 h 2822"/>
                  <a:gd name="T94" fmla="*/ 0 w 8177"/>
                  <a:gd name="T95" fmla="*/ 0 h 2822"/>
                  <a:gd name="T96" fmla="*/ 0 w 8177"/>
                  <a:gd name="T97" fmla="*/ 0 h 2822"/>
                  <a:gd name="T98" fmla="*/ 0 w 8177"/>
                  <a:gd name="T99" fmla="*/ 0 h 2822"/>
                  <a:gd name="T100" fmla="*/ 0 w 8177"/>
                  <a:gd name="T101" fmla="*/ 0 h 2822"/>
                  <a:gd name="T102" fmla="*/ 0 w 8177"/>
                  <a:gd name="T103" fmla="*/ 0 h 2822"/>
                  <a:gd name="T104" fmla="*/ 0 w 8177"/>
                  <a:gd name="T105" fmla="*/ 0 h 2822"/>
                  <a:gd name="T106" fmla="*/ 0 w 8177"/>
                  <a:gd name="T107" fmla="*/ 0 h 2822"/>
                  <a:gd name="T108" fmla="*/ 0 w 8177"/>
                  <a:gd name="T109" fmla="*/ 0 h 2822"/>
                  <a:gd name="T110" fmla="*/ 0 w 8177"/>
                  <a:gd name="T111" fmla="*/ 0 h 2822"/>
                  <a:gd name="T112" fmla="*/ 0 w 8177"/>
                  <a:gd name="T113" fmla="*/ 0 h 28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77"/>
                  <a:gd name="T172" fmla="*/ 0 h 2822"/>
                  <a:gd name="T173" fmla="*/ 8177 w 8177"/>
                  <a:gd name="T174" fmla="*/ 2822 h 28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77" h="2822">
                    <a:moveTo>
                      <a:pt x="49" y="2822"/>
                    </a:moveTo>
                    <a:lnTo>
                      <a:pt x="49" y="2822"/>
                    </a:lnTo>
                    <a:lnTo>
                      <a:pt x="258" y="2821"/>
                    </a:lnTo>
                    <a:lnTo>
                      <a:pt x="466" y="2817"/>
                    </a:lnTo>
                    <a:lnTo>
                      <a:pt x="672" y="2813"/>
                    </a:lnTo>
                    <a:lnTo>
                      <a:pt x="876" y="2807"/>
                    </a:lnTo>
                    <a:lnTo>
                      <a:pt x="1079" y="2799"/>
                    </a:lnTo>
                    <a:lnTo>
                      <a:pt x="1281" y="2789"/>
                    </a:lnTo>
                    <a:lnTo>
                      <a:pt x="1482" y="2778"/>
                    </a:lnTo>
                    <a:lnTo>
                      <a:pt x="1680" y="2764"/>
                    </a:lnTo>
                    <a:lnTo>
                      <a:pt x="1877" y="2750"/>
                    </a:lnTo>
                    <a:lnTo>
                      <a:pt x="2072" y="2734"/>
                    </a:lnTo>
                    <a:lnTo>
                      <a:pt x="2265" y="2716"/>
                    </a:lnTo>
                    <a:lnTo>
                      <a:pt x="2456" y="2696"/>
                    </a:lnTo>
                    <a:lnTo>
                      <a:pt x="2645" y="2676"/>
                    </a:lnTo>
                    <a:lnTo>
                      <a:pt x="2832" y="2652"/>
                    </a:lnTo>
                    <a:lnTo>
                      <a:pt x="3017" y="2629"/>
                    </a:lnTo>
                    <a:lnTo>
                      <a:pt x="3200" y="2603"/>
                    </a:lnTo>
                    <a:lnTo>
                      <a:pt x="3380" y="2576"/>
                    </a:lnTo>
                    <a:lnTo>
                      <a:pt x="3558" y="2547"/>
                    </a:lnTo>
                    <a:lnTo>
                      <a:pt x="3734" y="2518"/>
                    </a:lnTo>
                    <a:lnTo>
                      <a:pt x="3908" y="2486"/>
                    </a:lnTo>
                    <a:lnTo>
                      <a:pt x="4078" y="2454"/>
                    </a:lnTo>
                    <a:lnTo>
                      <a:pt x="4247" y="2419"/>
                    </a:lnTo>
                    <a:lnTo>
                      <a:pt x="4413" y="2383"/>
                    </a:lnTo>
                    <a:lnTo>
                      <a:pt x="4576" y="2346"/>
                    </a:lnTo>
                    <a:lnTo>
                      <a:pt x="4736" y="2309"/>
                    </a:lnTo>
                    <a:lnTo>
                      <a:pt x="4893" y="2269"/>
                    </a:lnTo>
                    <a:lnTo>
                      <a:pt x="5049" y="2228"/>
                    </a:lnTo>
                    <a:lnTo>
                      <a:pt x="5200" y="2186"/>
                    </a:lnTo>
                    <a:lnTo>
                      <a:pt x="5275" y="2165"/>
                    </a:lnTo>
                    <a:lnTo>
                      <a:pt x="5348" y="2143"/>
                    </a:lnTo>
                    <a:lnTo>
                      <a:pt x="5422" y="2121"/>
                    </a:lnTo>
                    <a:lnTo>
                      <a:pt x="5495" y="2099"/>
                    </a:lnTo>
                    <a:lnTo>
                      <a:pt x="5566" y="2076"/>
                    </a:lnTo>
                    <a:lnTo>
                      <a:pt x="5637" y="2053"/>
                    </a:lnTo>
                    <a:lnTo>
                      <a:pt x="5707" y="2029"/>
                    </a:lnTo>
                    <a:lnTo>
                      <a:pt x="5776" y="2006"/>
                    </a:lnTo>
                    <a:lnTo>
                      <a:pt x="5845" y="1983"/>
                    </a:lnTo>
                    <a:lnTo>
                      <a:pt x="5912" y="1958"/>
                    </a:lnTo>
                    <a:lnTo>
                      <a:pt x="5979" y="1935"/>
                    </a:lnTo>
                    <a:lnTo>
                      <a:pt x="6045" y="1909"/>
                    </a:lnTo>
                    <a:lnTo>
                      <a:pt x="6110" y="1885"/>
                    </a:lnTo>
                    <a:lnTo>
                      <a:pt x="6174" y="1859"/>
                    </a:lnTo>
                    <a:lnTo>
                      <a:pt x="6238" y="1834"/>
                    </a:lnTo>
                    <a:lnTo>
                      <a:pt x="6300" y="1808"/>
                    </a:lnTo>
                    <a:lnTo>
                      <a:pt x="6362" y="1783"/>
                    </a:lnTo>
                    <a:lnTo>
                      <a:pt x="6423" y="1756"/>
                    </a:lnTo>
                    <a:lnTo>
                      <a:pt x="6483" y="1730"/>
                    </a:lnTo>
                    <a:lnTo>
                      <a:pt x="6542" y="1703"/>
                    </a:lnTo>
                    <a:lnTo>
                      <a:pt x="6600" y="1676"/>
                    </a:lnTo>
                    <a:lnTo>
                      <a:pt x="6658" y="1649"/>
                    </a:lnTo>
                    <a:lnTo>
                      <a:pt x="6714" y="1622"/>
                    </a:lnTo>
                    <a:lnTo>
                      <a:pt x="6770" y="1593"/>
                    </a:lnTo>
                    <a:lnTo>
                      <a:pt x="6824" y="1566"/>
                    </a:lnTo>
                    <a:lnTo>
                      <a:pt x="6878" y="1537"/>
                    </a:lnTo>
                    <a:lnTo>
                      <a:pt x="6930" y="1509"/>
                    </a:lnTo>
                    <a:lnTo>
                      <a:pt x="6981" y="1480"/>
                    </a:lnTo>
                    <a:lnTo>
                      <a:pt x="7032" y="1451"/>
                    </a:lnTo>
                    <a:lnTo>
                      <a:pt x="7082" y="1422"/>
                    </a:lnTo>
                    <a:lnTo>
                      <a:pt x="7131" y="1392"/>
                    </a:lnTo>
                    <a:lnTo>
                      <a:pt x="7178" y="1363"/>
                    </a:lnTo>
                    <a:lnTo>
                      <a:pt x="7225" y="1333"/>
                    </a:lnTo>
                    <a:lnTo>
                      <a:pt x="7271" y="1303"/>
                    </a:lnTo>
                    <a:lnTo>
                      <a:pt x="7315" y="1272"/>
                    </a:lnTo>
                    <a:lnTo>
                      <a:pt x="7359" y="1241"/>
                    </a:lnTo>
                    <a:lnTo>
                      <a:pt x="7402" y="1211"/>
                    </a:lnTo>
                    <a:lnTo>
                      <a:pt x="7443" y="1180"/>
                    </a:lnTo>
                    <a:lnTo>
                      <a:pt x="7484" y="1149"/>
                    </a:lnTo>
                    <a:lnTo>
                      <a:pt x="7524" y="1117"/>
                    </a:lnTo>
                    <a:lnTo>
                      <a:pt x="7561" y="1085"/>
                    </a:lnTo>
                    <a:lnTo>
                      <a:pt x="7599" y="1053"/>
                    </a:lnTo>
                    <a:lnTo>
                      <a:pt x="7635" y="1021"/>
                    </a:lnTo>
                    <a:lnTo>
                      <a:pt x="7671" y="989"/>
                    </a:lnTo>
                    <a:lnTo>
                      <a:pt x="7705" y="956"/>
                    </a:lnTo>
                    <a:lnTo>
                      <a:pt x="7738" y="923"/>
                    </a:lnTo>
                    <a:lnTo>
                      <a:pt x="7770" y="891"/>
                    </a:lnTo>
                    <a:lnTo>
                      <a:pt x="7801" y="857"/>
                    </a:lnTo>
                    <a:lnTo>
                      <a:pt x="7831" y="823"/>
                    </a:lnTo>
                    <a:lnTo>
                      <a:pt x="7859" y="790"/>
                    </a:lnTo>
                    <a:lnTo>
                      <a:pt x="7886" y="756"/>
                    </a:lnTo>
                    <a:lnTo>
                      <a:pt x="7913" y="723"/>
                    </a:lnTo>
                    <a:lnTo>
                      <a:pt x="7937" y="688"/>
                    </a:lnTo>
                    <a:lnTo>
                      <a:pt x="7962" y="653"/>
                    </a:lnTo>
                    <a:lnTo>
                      <a:pt x="7984" y="619"/>
                    </a:lnTo>
                    <a:lnTo>
                      <a:pt x="8005" y="584"/>
                    </a:lnTo>
                    <a:lnTo>
                      <a:pt x="8026" y="548"/>
                    </a:lnTo>
                    <a:lnTo>
                      <a:pt x="8045" y="514"/>
                    </a:lnTo>
                    <a:lnTo>
                      <a:pt x="8063" y="478"/>
                    </a:lnTo>
                    <a:lnTo>
                      <a:pt x="8079" y="442"/>
                    </a:lnTo>
                    <a:lnTo>
                      <a:pt x="8095" y="406"/>
                    </a:lnTo>
                    <a:lnTo>
                      <a:pt x="8109" y="370"/>
                    </a:lnTo>
                    <a:lnTo>
                      <a:pt x="8121" y="333"/>
                    </a:lnTo>
                    <a:lnTo>
                      <a:pt x="8133" y="297"/>
                    </a:lnTo>
                    <a:lnTo>
                      <a:pt x="8143" y="261"/>
                    </a:lnTo>
                    <a:lnTo>
                      <a:pt x="8152" y="224"/>
                    </a:lnTo>
                    <a:lnTo>
                      <a:pt x="8160" y="186"/>
                    </a:lnTo>
                    <a:lnTo>
                      <a:pt x="8166" y="150"/>
                    </a:lnTo>
                    <a:lnTo>
                      <a:pt x="8171" y="112"/>
                    </a:lnTo>
                    <a:lnTo>
                      <a:pt x="8174" y="75"/>
                    </a:lnTo>
                    <a:lnTo>
                      <a:pt x="8176" y="37"/>
                    </a:lnTo>
                    <a:lnTo>
                      <a:pt x="8177" y="0"/>
                    </a:lnTo>
                    <a:lnTo>
                      <a:pt x="8078" y="0"/>
                    </a:lnTo>
                    <a:lnTo>
                      <a:pt x="8077" y="33"/>
                    </a:lnTo>
                    <a:lnTo>
                      <a:pt x="8075" y="68"/>
                    </a:lnTo>
                    <a:lnTo>
                      <a:pt x="8072" y="102"/>
                    </a:lnTo>
                    <a:lnTo>
                      <a:pt x="8068" y="135"/>
                    </a:lnTo>
                    <a:lnTo>
                      <a:pt x="8063" y="169"/>
                    </a:lnTo>
                    <a:lnTo>
                      <a:pt x="8056" y="203"/>
                    </a:lnTo>
                    <a:lnTo>
                      <a:pt x="8048" y="235"/>
                    </a:lnTo>
                    <a:lnTo>
                      <a:pt x="8039" y="269"/>
                    </a:lnTo>
                    <a:lnTo>
                      <a:pt x="8029" y="303"/>
                    </a:lnTo>
                    <a:lnTo>
                      <a:pt x="8016" y="335"/>
                    </a:lnTo>
                    <a:lnTo>
                      <a:pt x="8003" y="369"/>
                    </a:lnTo>
                    <a:lnTo>
                      <a:pt x="7990" y="401"/>
                    </a:lnTo>
                    <a:lnTo>
                      <a:pt x="7974" y="435"/>
                    </a:lnTo>
                    <a:lnTo>
                      <a:pt x="7958" y="468"/>
                    </a:lnTo>
                    <a:lnTo>
                      <a:pt x="7940" y="500"/>
                    </a:lnTo>
                    <a:lnTo>
                      <a:pt x="7921" y="533"/>
                    </a:lnTo>
                    <a:lnTo>
                      <a:pt x="7902" y="566"/>
                    </a:lnTo>
                    <a:lnTo>
                      <a:pt x="7879" y="598"/>
                    </a:lnTo>
                    <a:lnTo>
                      <a:pt x="7857" y="631"/>
                    </a:lnTo>
                    <a:lnTo>
                      <a:pt x="7834" y="662"/>
                    </a:lnTo>
                    <a:lnTo>
                      <a:pt x="7809" y="695"/>
                    </a:lnTo>
                    <a:lnTo>
                      <a:pt x="7783" y="727"/>
                    </a:lnTo>
                    <a:lnTo>
                      <a:pt x="7756" y="759"/>
                    </a:lnTo>
                    <a:lnTo>
                      <a:pt x="7728" y="791"/>
                    </a:lnTo>
                    <a:lnTo>
                      <a:pt x="7698" y="822"/>
                    </a:lnTo>
                    <a:lnTo>
                      <a:pt x="7668" y="854"/>
                    </a:lnTo>
                    <a:lnTo>
                      <a:pt x="7636" y="886"/>
                    </a:lnTo>
                    <a:lnTo>
                      <a:pt x="7604" y="916"/>
                    </a:lnTo>
                    <a:lnTo>
                      <a:pt x="7569" y="948"/>
                    </a:lnTo>
                    <a:lnTo>
                      <a:pt x="7535" y="978"/>
                    </a:lnTo>
                    <a:lnTo>
                      <a:pt x="7498" y="1009"/>
                    </a:lnTo>
                    <a:lnTo>
                      <a:pt x="7462" y="1040"/>
                    </a:lnTo>
                    <a:lnTo>
                      <a:pt x="7423" y="1070"/>
                    </a:lnTo>
                    <a:lnTo>
                      <a:pt x="7384" y="1101"/>
                    </a:lnTo>
                    <a:lnTo>
                      <a:pt x="7344" y="1131"/>
                    </a:lnTo>
                    <a:lnTo>
                      <a:pt x="7302" y="1161"/>
                    </a:lnTo>
                    <a:lnTo>
                      <a:pt x="7260" y="1190"/>
                    </a:lnTo>
                    <a:lnTo>
                      <a:pt x="7216" y="1220"/>
                    </a:lnTo>
                    <a:lnTo>
                      <a:pt x="7171" y="1250"/>
                    </a:lnTo>
                    <a:lnTo>
                      <a:pt x="7125" y="1279"/>
                    </a:lnTo>
                    <a:lnTo>
                      <a:pt x="7080" y="1308"/>
                    </a:lnTo>
                    <a:lnTo>
                      <a:pt x="7032" y="1337"/>
                    </a:lnTo>
                    <a:lnTo>
                      <a:pt x="6983" y="1366"/>
                    </a:lnTo>
                    <a:lnTo>
                      <a:pt x="6933" y="1393"/>
                    </a:lnTo>
                    <a:lnTo>
                      <a:pt x="6883" y="1422"/>
                    </a:lnTo>
                    <a:lnTo>
                      <a:pt x="6831" y="1450"/>
                    </a:lnTo>
                    <a:lnTo>
                      <a:pt x="6779" y="1478"/>
                    </a:lnTo>
                    <a:lnTo>
                      <a:pt x="6725" y="1505"/>
                    </a:lnTo>
                    <a:lnTo>
                      <a:pt x="6670" y="1533"/>
                    </a:lnTo>
                    <a:lnTo>
                      <a:pt x="6615" y="1559"/>
                    </a:lnTo>
                    <a:lnTo>
                      <a:pt x="6559" y="1587"/>
                    </a:lnTo>
                    <a:lnTo>
                      <a:pt x="6502" y="1614"/>
                    </a:lnTo>
                    <a:lnTo>
                      <a:pt x="6444" y="1640"/>
                    </a:lnTo>
                    <a:lnTo>
                      <a:pt x="6384" y="1666"/>
                    </a:lnTo>
                    <a:lnTo>
                      <a:pt x="6324" y="1692"/>
                    </a:lnTo>
                    <a:lnTo>
                      <a:pt x="6264" y="1718"/>
                    </a:lnTo>
                    <a:lnTo>
                      <a:pt x="6201" y="1743"/>
                    </a:lnTo>
                    <a:lnTo>
                      <a:pt x="6139" y="1767"/>
                    </a:lnTo>
                    <a:lnTo>
                      <a:pt x="6075" y="1793"/>
                    </a:lnTo>
                    <a:lnTo>
                      <a:pt x="6011" y="1817"/>
                    </a:lnTo>
                    <a:lnTo>
                      <a:pt x="5946" y="1842"/>
                    </a:lnTo>
                    <a:lnTo>
                      <a:pt x="5880" y="1865"/>
                    </a:lnTo>
                    <a:lnTo>
                      <a:pt x="5813" y="1890"/>
                    </a:lnTo>
                    <a:lnTo>
                      <a:pt x="5745" y="1913"/>
                    </a:lnTo>
                    <a:lnTo>
                      <a:pt x="5676" y="1937"/>
                    </a:lnTo>
                    <a:lnTo>
                      <a:pt x="5607" y="1959"/>
                    </a:lnTo>
                    <a:lnTo>
                      <a:pt x="5536" y="1982"/>
                    </a:lnTo>
                    <a:lnTo>
                      <a:pt x="5465" y="2004"/>
                    </a:lnTo>
                    <a:lnTo>
                      <a:pt x="5393" y="2026"/>
                    </a:lnTo>
                    <a:lnTo>
                      <a:pt x="5321" y="2049"/>
                    </a:lnTo>
                    <a:lnTo>
                      <a:pt x="5248" y="2070"/>
                    </a:lnTo>
                    <a:lnTo>
                      <a:pt x="5174" y="2091"/>
                    </a:lnTo>
                    <a:lnTo>
                      <a:pt x="5023" y="2132"/>
                    </a:lnTo>
                    <a:lnTo>
                      <a:pt x="4870" y="2173"/>
                    </a:lnTo>
                    <a:lnTo>
                      <a:pt x="4713" y="2212"/>
                    </a:lnTo>
                    <a:lnTo>
                      <a:pt x="4554" y="2250"/>
                    </a:lnTo>
                    <a:lnTo>
                      <a:pt x="4391" y="2286"/>
                    </a:lnTo>
                    <a:lnTo>
                      <a:pt x="4227" y="2322"/>
                    </a:lnTo>
                    <a:lnTo>
                      <a:pt x="4060" y="2356"/>
                    </a:lnTo>
                    <a:lnTo>
                      <a:pt x="3889" y="2388"/>
                    </a:lnTo>
                    <a:lnTo>
                      <a:pt x="3718" y="2420"/>
                    </a:lnTo>
                    <a:lnTo>
                      <a:pt x="3542" y="2449"/>
                    </a:lnTo>
                    <a:lnTo>
                      <a:pt x="3365" y="2478"/>
                    </a:lnTo>
                    <a:lnTo>
                      <a:pt x="3185" y="2506"/>
                    </a:lnTo>
                    <a:lnTo>
                      <a:pt x="3004" y="2531"/>
                    </a:lnTo>
                    <a:lnTo>
                      <a:pt x="2820" y="2554"/>
                    </a:lnTo>
                    <a:lnTo>
                      <a:pt x="2634" y="2577"/>
                    </a:lnTo>
                    <a:lnTo>
                      <a:pt x="2446" y="2598"/>
                    </a:lnTo>
                    <a:lnTo>
                      <a:pt x="2255" y="2618"/>
                    </a:lnTo>
                    <a:lnTo>
                      <a:pt x="2063" y="2635"/>
                    </a:lnTo>
                    <a:lnTo>
                      <a:pt x="1869" y="2651"/>
                    </a:lnTo>
                    <a:lnTo>
                      <a:pt x="1674" y="2667"/>
                    </a:lnTo>
                    <a:lnTo>
                      <a:pt x="1475" y="2679"/>
                    </a:lnTo>
                    <a:lnTo>
                      <a:pt x="1276" y="2691"/>
                    </a:lnTo>
                    <a:lnTo>
                      <a:pt x="1075" y="2700"/>
                    </a:lnTo>
                    <a:lnTo>
                      <a:pt x="873" y="2708"/>
                    </a:lnTo>
                    <a:lnTo>
                      <a:pt x="669" y="2715"/>
                    </a:lnTo>
                    <a:lnTo>
                      <a:pt x="464" y="2719"/>
                    </a:lnTo>
                    <a:lnTo>
                      <a:pt x="257" y="2722"/>
                    </a:lnTo>
                    <a:lnTo>
                      <a:pt x="49" y="2723"/>
                    </a:lnTo>
                    <a:lnTo>
                      <a:pt x="43" y="2723"/>
                    </a:lnTo>
                    <a:lnTo>
                      <a:pt x="38" y="2724"/>
                    </a:lnTo>
                    <a:lnTo>
                      <a:pt x="33" y="2725"/>
                    </a:lnTo>
                    <a:lnTo>
                      <a:pt x="28" y="2727"/>
                    </a:lnTo>
                    <a:lnTo>
                      <a:pt x="23" y="2729"/>
                    </a:lnTo>
                    <a:lnTo>
                      <a:pt x="19" y="2732"/>
                    </a:lnTo>
                    <a:lnTo>
                      <a:pt x="15" y="2735"/>
                    </a:lnTo>
                    <a:lnTo>
                      <a:pt x="12" y="2738"/>
                    </a:lnTo>
                    <a:lnTo>
                      <a:pt x="6" y="2745"/>
                    </a:lnTo>
                    <a:lnTo>
                      <a:pt x="3" y="2753"/>
                    </a:lnTo>
                    <a:lnTo>
                      <a:pt x="0" y="2762"/>
                    </a:lnTo>
                    <a:lnTo>
                      <a:pt x="0" y="2772"/>
                    </a:lnTo>
                    <a:lnTo>
                      <a:pt x="0" y="2781"/>
                    </a:lnTo>
                    <a:lnTo>
                      <a:pt x="3" y="2790"/>
                    </a:lnTo>
                    <a:lnTo>
                      <a:pt x="6" y="2798"/>
                    </a:lnTo>
                    <a:lnTo>
                      <a:pt x="12" y="2806"/>
                    </a:lnTo>
                    <a:lnTo>
                      <a:pt x="15" y="2809"/>
                    </a:lnTo>
                    <a:lnTo>
                      <a:pt x="19" y="2812"/>
                    </a:lnTo>
                    <a:lnTo>
                      <a:pt x="23" y="2815"/>
                    </a:lnTo>
                    <a:lnTo>
                      <a:pt x="28" y="2817"/>
                    </a:lnTo>
                    <a:lnTo>
                      <a:pt x="33" y="2818"/>
                    </a:lnTo>
                    <a:lnTo>
                      <a:pt x="38" y="2821"/>
                    </a:lnTo>
                    <a:lnTo>
                      <a:pt x="43" y="2822"/>
                    </a:lnTo>
                    <a:lnTo>
                      <a:pt x="49"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4" name="Freeform 42"/>
              <p:cNvSpPr>
                <a:spLocks/>
              </p:cNvSpPr>
              <p:nvPr/>
            </p:nvSpPr>
            <p:spPr bwMode="auto">
              <a:xfrm>
                <a:off x="1834" y="1687"/>
                <a:ext cx="254" cy="89"/>
              </a:xfrm>
              <a:custGeom>
                <a:avLst/>
                <a:gdLst>
                  <a:gd name="T0" fmla="*/ 0 w 8128"/>
                  <a:gd name="T1" fmla="*/ 0 h 2872"/>
                  <a:gd name="T2" fmla="*/ 0 w 8128"/>
                  <a:gd name="T3" fmla="*/ 0 h 2872"/>
                  <a:gd name="T4" fmla="*/ 0 w 8128"/>
                  <a:gd name="T5" fmla="*/ 0 h 2872"/>
                  <a:gd name="T6" fmla="*/ 0 w 8128"/>
                  <a:gd name="T7" fmla="*/ 0 h 2872"/>
                  <a:gd name="T8" fmla="*/ 0 w 8128"/>
                  <a:gd name="T9" fmla="*/ 0 h 2872"/>
                  <a:gd name="T10" fmla="*/ 0 w 8128"/>
                  <a:gd name="T11" fmla="*/ 0 h 2872"/>
                  <a:gd name="T12" fmla="*/ 0 w 8128"/>
                  <a:gd name="T13" fmla="*/ 0 h 2872"/>
                  <a:gd name="T14" fmla="*/ 0 w 8128"/>
                  <a:gd name="T15" fmla="*/ 0 h 2872"/>
                  <a:gd name="T16" fmla="*/ 0 w 8128"/>
                  <a:gd name="T17" fmla="*/ 0 h 2872"/>
                  <a:gd name="T18" fmla="*/ 0 w 8128"/>
                  <a:gd name="T19" fmla="*/ 0 h 2872"/>
                  <a:gd name="T20" fmla="*/ 0 w 8128"/>
                  <a:gd name="T21" fmla="*/ 0 h 2872"/>
                  <a:gd name="T22" fmla="*/ 0 w 8128"/>
                  <a:gd name="T23" fmla="*/ 0 h 2872"/>
                  <a:gd name="T24" fmla="*/ 0 w 8128"/>
                  <a:gd name="T25" fmla="*/ 0 h 2872"/>
                  <a:gd name="T26" fmla="*/ 0 w 8128"/>
                  <a:gd name="T27" fmla="*/ 0 h 2872"/>
                  <a:gd name="T28" fmla="*/ 0 w 8128"/>
                  <a:gd name="T29" fmla="*/ 0 h 2872"/>
                  <a:gd name="T30" fmla="*/ 0 w 8128"/>
                  <a:gd name="T31" fmla="*/ 0 h 2872"/>
                  <a:gd name="T32" fmla="*/ 0 w 8128"/>
                  <a:gd name="T33" fmla="*/ 0 h 2872"/>
                  <a:gd name="T34" fmla="*/ 0 w 8128"/>
                  <a:gd name="T35" fmla="*/ 0 h 2872"/>
                  <a:gd name="T36" fmla="*/ 0 w 8128"/>
                  <a:gd name="T37" fmla="*/ 0 h 2872"/>
                  <a:gd name="T38" fmla="*/ 0 w 8128"/>
                  <a:gd name="T39" fmla="*/ 0 h 2872"/>
                  <a:gd name="T40" fmla="*/ 0 w 8128"/>
                  <a:gd name="T41" fmla="*/ 0 h 2872"/>
                  <a:gd name="T42" fmla="*/ 0 w 8128"/>
                  <a:gd name="T43" fmla="*/ 0 h 2872"/>
                  <a:gd name="T44" fmla="*/ 0 w 8128"/>
                  <a:gd name="T45" fmla="*/ 0 h 2872"/>
                  <a:gd name="T46" fmla="*/ 0 w 8128"/>
                  <a:gd name="T47" fmla="*/ 0 h 2872"/>
                  <a:gd name="T48" fmla="*/ 0 w 8128"/>
                  <a:gd name="T49" fmla="*/ 0 h 2872"/>
                  <a:gd name="T50" fmla="*/ 0 w 8128"/>
                  <a:gd name="T51" fmla="*/ 0 h 2872"/>
                  <a:gd name="T52" fmla="*/ 0 w 8128"/>
                  <a:gd name="T53" fmla="*/ 0 h 2872"/>
                  <a:gd name="T54" fmla="*/ 0 w 8128"/>
                  <a:gd name="T55" fmla="*/ 0 h 2872"/>
                  <a:gd name="T56" fmla="*/ 0 w 8128"/>
                  <a:gd name="T57" fmla="*/ 0 h 2872"/>
                  <a:gd name="T58" fmla="*/ 0 w 8128"/>
                  <a:gd name="T59" fmla="*/ 0 h 2872"/>
                  <a:gd name="T60" fmla="*/ 0 w 8128"/>
                  <a:gd name="T61" fmla="*/ 0 h 2872"/>
                  <a:gd name="T62" fmla="*/ 0 w 8128"/>
                  <a:gd name="T63" fmla="*/ 0 h 2872"/>
                  <a:gd name="T64" fmla="*/ 0 w 8128"/>
                  <a:gd name="T65" fmla="*/ 0 h 2872"/>
                  <a:gd name="T66" fmla="*/ 0 w 8128"/>
                  <a:gd name="T67" fmla="*/ 0 h 2872"/>
                  <a:gd name="T68" fmla="*/ 0 w 8128"/>
                  <a:gd name="T69" fmla="*/ 0 h 2872"/>
                  <a:gd name="T70" fmla="*/ 0 w 8128"/>
                  <a:gd name="T71" fmla="*/ 0 h 2872"/>
                  <a:gd name="T72" fmla="*/ 0 w 8128"/>
                  <a:gd name="T73" fmla="*/ 0 h 2872"/>
                  <a:gd name="T74" fmla="*/ 0 w 8128"/>
                  <a:gd name="T75" fmla="*/ 0 h 2872"/>
                  <a:gd name="T76" fmla="*/ 0 w 8128"/>
                  <a:gd name="T77" fmla="*/ 0 h 2872"/>
                  <a:gd name="T78" fmla="*/ 0 w 8128"/>
                  <a:gd name="T79" fmla="*/ 0 h 2872"/>
                  <a:gd name="T80" fmla="*/ 0 w 8128"/>
                  <a:gd name="T81" fmla="*/ 0 h 2872"/>
                  <a:gd name="T82" fmla="*/ 0 w 8128"/>
                  <a:gd name="T83" fmla="*/ 0 h 2872"/>
                  <a:gd name="T84" fmla="*/ 0 w 8128"/>
                  <a:gd name="T85" fmla="*/ 0 h 2872"/>
                  <a:gd name="T86" fmla="*/ 0 w 8128"/>
                  <a:gd name="T87" fmla="*/ 0 h 2872"/>
                  <a:gd name="T88" fmla="*/ 0 w 8128"/>
                  <a:gd name="T89" fmla="*/ 0 h 2872"/>
                  <a:gd name="T90" fmla="*/ 0 w 8128"/>
                  <a:gd name="T91" fmla="*/ 0 h 2872"/>
                  <a:gd name="T92" fmla="*/ 0 w 8128"/>
                  <a:gd name="T93" fmla="*/ 0 h 2872"/>
                  <a:gd name="T94" fmla="*/ 0 w 8128"/>
                  <a:gd name="T95" fmla="*/ 0 h 2872"/>
                  <a:gd name="T96" fmla="*/ 0 w 8128"/>
                  <a:gd name="T97" fmla="*/ 0 h 2872"/>
                  <a:gd name="T98" fmla="*/ 0 w 8128"/>
                  <a:gd name="T99" fmla="*/ 0 h 2872"/>
                  <a:gd name="T100" fmla="*/ 0 w 8128"/>
                  <a:gd name="T101" fmla="*/ 0 h 2872"/>
                  <a:gd name="T102" fmla="*/ 0 w 8128"/>
                  <a:gd name="T103" fmla="*/ 0 h 2872"/>
                  <a:gd name="T104" fmla="*/ 0 w 8128"/>
                  <a:gd name="T105" fmla="*/ 0 h 2872"/>
                  <a:gd name="T106" fmla="*/ 0 w 8128"/>
                  <a:gd name="T107" fmla="*/ 0 h 2872"/>
                  <a:gd name="T108" fmla="*/ 0 w 8128"/>
                  <a:gd name="T109" fmla="*/ 0 h 2872"/>
                  <a:gd name="T110" fmla="*/ 0 w 8128"/>
                  <a:gd name="T111" fmla="*/ 0 h 2872"/>
                  <a:gd name="T112" fmla="*/ 0 w 8128"/>
                  <a:gd name="T113" fmla="*/ 0 h 28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28"/>
                  <a:gd name="T172" fmla="*/ 0 h 2872"/>
                  <a:gd name="T173" fmla="*/ 8128 w 8128"/>
                  <a:gd name="T174" fmla="*/ 2872 h 28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28" h="2872">
                    <a:moveTo>
                      <a:pt x="0" y="50"/>
                    </a:moveTo>
                    <a:lnTo>
                      <a:pt x="0" y="50"/>
                    </a:lnTo>
                    <a:lnTo>
                      <a:pt x="1" y="87"/>
                    </a:lnTo>
                    <a:lnTo>
                      <a:pt x="3" y="125"/>
                    </a:lnTo>
                    <a:lnTo>
                      <a:pt x="6" y="162"/>
                    </a:lnTo>
                    <a:lnTo>
                      <a:pt x="11" y="200"/>
                    </a:lnTo>
                    <a:lnTo>
                      <a:pt x="17" y="236"/>
                    </a:lnTo>
                    <a:lnTo>
                      <a:pt x="24" y="274"/>
                    </a:lnTo>
                    <a:lnTo>
                      <a:pt x="34" y="311"/>
                    </a:lnTo>
                    <a:lnTo>
                      <a:pt x="44" y="347"/>
                    </a:lnTo>
                    <a:lnTo>
                      <a:pt x="55" y="383"/>
                    </a:lnTo>
                    <a:lnTo>
                      <a:pt x="68" y="420"/>
                    </a:lnTo>
                    <a:lnTo>
                      <a:pt x="82" y="457"/>
                    </a:lnTo>
                    <a:lnTo>
                      <a:pt x="98" y="492"/>
                    </a:lnTo>
                    <a:lnTo>
                      <a:pt x="114" y="528"/>
                    </a:lnTo>
                    <a:lnTo>
                      <a:pt x="132" y="564"/>
                    </a:lnTo>
                    <a:lnTo>
                      <a:pt x="151" y="598"/>
                    </a:lnTo>
                    <a:lnTo>
                      <a:pt x="172" y="634"/>
                    </a:lnTo>
                    <a:lnTo>
                      <a:pt x="193" y="669"/>
                    </a:lnTo>
                    <a:lnTo>
                      <a:pt x="215" y="703"/>
                    </a:lnTo>
                    <a:lnTo>
                      <a:pt x="240" y="738"/>
                    </a:lnTo>
                    <a:lnTo>
                      <a:pt x="264" y="772"/>
                    </a:lnTo>
                    <a:lnTo>
                      <a:pt x="291" y="806"/>
                    </a:lnTo>
                    <a:lnTo>
                      <a:pt x="318" y="840"/>
                    </a:lnTo>
                    <a:lnTo>
                      <a:pt x="346" y="873"/>
                    </a:lnTo>
                    <a:lnTo>
                      <a:pt x="376" y="907"/>
                    </a:lnTo>
                    <a:lnTo>
                      <a:pt x="407" y="941"/>
                    </a:lnTo>
                    <a:lnTo>
                      <a:pt x="439" y="973"/>
                    </a:lnTo>
                    <a:lnTo>
                      <a:pt x="472" y="1006"/>
                    </a:lnTo>
                    <a:lnTo>
                      <a:pt x="506" y="1039"/>
                    </a:lnTo>
                    <a:lnTo>
                      <a:pt x="542" y="1071"/>
                    </a:lnTo>
                    <a:lnTo>
                      <a:pt x="578" y="1103"/>
                    </a:lnTo>
                    <a:lnTo>
                      <a:pt x="615" y="1135"/>
                    </a:lnTo>
                    <a:lnTo>
                      <a:pt x="653" y="1167"/>
                    </a:lnTo>
                    <a:lnTo>
                      <a:pt x="693" y="1199"/>
                    </a:lnTo>
                    <a:lnTo>
                      <a:pt x="734" y="1230"/>
                    </a:lnTo>
                    <a:lnTo>
                      <a:pt x="775" y="1261"/>
                    </a:lnTo>
                    <a:lnTo>
                      <a:pt x="818" y="1291"/>
                    </a:lnTo>
                    <a:lnTo>
                      <a:pt x="862" y="1322"/>
                    </a:lnTo>
                    <a:lnTo>
                      <a:pt x="906" y="1353"/>
                    </a:lnTo>
                    <a:lnTo>
                      <a:pt x="952" y="1383"/>
                    </a:lnTo>
                    <a:lnTo>
                      <a:pt x="999" y="1413"/>
                    </a:lnTo>
                    <a:lnTo>
                      <a:pt x="1046" y="1442"/>
                    </a:lnTo>
                    <a:lnTo>
                      <a:pt x="1095" y="1472"/>
                    </a:lnTo>
                    <a:lnTo>
                      <a:pt x="1145" y="1501"/>
                    </a:lnTo>
                    <a:lnTo>
                      <a:pt x="1195" y="1530"/>
                    </a:lnTo>
                    <a:lnTo>
                      <a:pt x="1247" y="1559"/>
                    </a:lnTo>
                    <a:lnTo>
                      <a:pt x="1299" y="1587"/>
                    </a:lnTo>
                    <a:lnTo>
                      <a:pt x="1353" y="1616"/>
                    </a:lnTo>
                    <a:lnTo>
                      <a:pt x="1407" y="1643"/>
                    </a:lnTo>
                    <a:lnTo>
                      <a:pt x="1463" y="1672"/>
                    </a:lnTo>
                    <a:lnTo>
                      <a:pt x="1519" y="1699"/>
                    </a:lnTo>
                    <a:lnTo>
                      <a:pt x="1577" y="1726"/>
                    </a:lnTo>
                    <a:lnTo>
                      <a:pt x="1635" y="1753"/>
                    </a:lnTo>
                    <a:lnTo>
                      <a:pt x="1694" y="1780"/>
                    </a:lnTo>
                    <a:lnTo>
                      <a:pt x="1754" y="1806"/>
                    </a:lnTo>
                    <a:lnTo>
                      <a:pt x="1815" y="1833"/>
                    </a:lnTo>
                    <a:lnTo>
                      <a:pt x="1877" y="1858"/>
                    </a:lnTo>
                    <a:lnTo>
                      <a:pt x="1939" y="1884"/>
                    </a:lnTo>
                    <a:lnTo>
                      <a:pt x="2002" y="1909"/>
                    </a:lnTo>
                    <a:lnTo>
                      <a:pt x="2067" y="1935"/>
                    </a:lnTo>
                    <a:lnTo>
                      <a:pt x="2132" y="1959"/>
                    </a:lnTo>
                    <a:lnTo>
                      <a:pt x="2198" y="1985"/>
                    </a:lnTo>
                    <a:lnTo>
                      <a:pt x="2265" y="2008"/>
                    </a:lnTo>
                    <a:lnTo>
                      <a:pt x="2332" y="2033"/>
                    </a:lnTo>
                    <a:lnTo>
                      <a:pt x="2401" y="2056"/>
                    </a:lnTo>
                    <a:lnTo>
                      <a:pt x="2470" y="2079"/>
                    </a:lnTo>
                    <a:lnTo>
                      <a:pt x="2540" y="2103"/>
                    </a:lnTo>
                    <a:lnTo>
                      <a:pt x="2611" y="2126"/>
                    </a:lnTo>
                    <a:lnTo>
                      <a:pt x="2682" y="2149"/>
                    </a:lnTo>
                    <a:lnTo>
                      <a:pt x="2754" y="2171"/>
                    </a:lnTo>
                    <a:lnTo>
                      <a:pt x="2829" y="2193"/>
                    </a:lnTo>
                    <a:lnTo>
                      <a:pt x="2902" y="2215"/>
                    </a:lnTo>
                    <a:lnTo>
                      <a:pt x="2977" y="2236"/>
                    </a:lnTo>
                    <a:lnTo>
                      <a:pt x="3128" y="2278"/>
                    </a:lnTo>
                    <a:lnTo>
                      <a:pt x="3284" y="2319"/>
                    </a:lnTo>
                    <a:lnTo>
                      <a:pt x="3441" y="2359"/>
                    </a:lnTo>
                    <a:lnTo>
                      <a:pt x="3601" y="2396"/>
                    </a:lnTo>
                    <a:lnTo>
                      <a:pt x="3764" y="2433"/>
                    </a:lnTo>
                    <a:lnTo>
                      <a:pt x="3930" y="2469"/>
                    </a:lnTo>
                    <a:lnTo>
                      <a:pt x="4099" y="2504"/>
                    </a:lnTo>
                    <a:lnTo>
                      <a:pt x="4269" y="2536"/>
                    </a:lnTo>
                    <a:lnTo>
                      <a:pt x="4443" y="2568"/>
                    </a:lnTo>
                    <a:lnTo>
                      <a:pt x="4619" y="2597"/>
                    </a:lnTo>
                    <a:lnTo>
                      <a:pt x="4797" y="2626"/>
                    </a:lnTo>
                    <a:lnTo>
                      <a:pt x="4977" y="2653"/>
                    </a:lnTo>
                    <a:lnTo>
                      <a:pt x="5160" y="2679"/>
                    </a:lnTo>
                    <a:lnTo>
                      <a:pt x="5345" y="2702"/>
                    </a:lnTo>
                    <a:lnTo>
                      <a:pt x="5532" y="2726"/>
                    </a:lnTo>
                    <a:lnTo>
                      <a:pt x="5721" y="2746"/>
                    </a:lnTo>
                    <a:lnTo>
                      <a:pt x="5912" y="2766"/>
                    </a:lnTo>
                    <a:lnTo>
                      <a:pt x="6105" y="2784"/>
                    </a:lnTo>
                    <a:lnTo>
                      <a:pt x="6300" y="2800"/>
                    </a:lnTo>
                    <a:lnTo>
                      <a:pt x="6497" y="2814"/>
                    </a:lnTo>
                    <a:lnTo>
                      <a:pt x="6695" y="2828"/>
                    </a:lnTo>
                    <a:lnTo>
                      <a:pt x="6896" y="2839"/>
                    </a:lnTo>
                    <a:lnTo>
                      <a:pt x="7098" y="2849"/>
                    </a:lnTo>
                    <a:lnTo>
                      <a:pt x="7301" y="2857"/>
                    </a:lnTo>
                    <a:lnTo>
                      <a:pt x="7505" y="2863"/>
                    </a:lnTo>
                    <a:lnTo>
                      <a:pt x="7711" y="2867"/>
                    </a:lnTo>
                    <a:lnTo>
                      <a:pt x="7920" y="2871"/>
                    </a:lnTo>
                    <a:lnTo>
                      <a:pt x="8128" y="2872"/>
                    </a:lnTo>
                    <a:lnTo>
                      <a:pt x="8128" y="2773"/>
                    </a:lnTo>
                    <a:lnTo>
                      <a:pt x="7920" y="2772"/>
                    </a:lnTo>
                    <a:lnTo>
                      <a:pt x="7713" y="2769"/>
                    </a:lnTo>
                    <a:lnTo>
                      <a:pt x="7508" y="2765"/>
                    </a:lnTo>
                    <a:lnTo>
                      <a:pt x="7304" y="2758"/>
                    </a:lnTo>
                    <a:lnTo>
                      <a:pt x="7102" y="2750"/>
                    </a:lnTo>
                    <a:lnTo>
                      <a:pt x="6901" y="2741"/>
                    </a:lnTo>
                    <a:lnTo>
                      <a:pt x="6702" y="2729"/>
                    </a:lnTo>
                    <a:lnTo>
                      <a:pt x="6503" y="2717"/>
                    </a:lnTo>
                    <a:lnTo>
                      <a:pt x="6308" y="2701"/>
                    </a:lnTo>
                    <a:lnTo>
                      <a:pt x="6114" y="2685"/>
                    </a:lnTo>
                    <a:lnTo>
                      <a:pt x="5922" y="2668"/>
                    </a:lnTo>
                    <a:lnTo>
                      <a:pt x="5731" y="2648"/>
                    </a:lnTo>
                    <a:lnTo>
                      <a:pt x="5543" y="2627"/>
                    </a:lnTo>
                    <a:lnTo>
                      <a:pt x="5357" y="2604"/>
                    </a:lnTo>
                    <a:lnTo>
                      <a:pt x="5173" y="2581"/>
                    </a:lnTo>
                    <a:lnTo>
                      <a:pt x="4992" y="2556"/>
                    </a:lnTo>
                    <a:lnTo>
                      <a:pt x="4812" y="2528"/>
                    </a:lnTo>
                    <a:lnTo>
                      <a:pt x="4635" y="2499"/>
                    </a:lnTo>
                    <a:lnTo>
                      <a:pt x="4459" y="2470"/>
                    </a:lnTo>
                    <a:lnTo>
                      <a:pt x="4288" y="2438"/>
                    </a:lnTo>
                    <a:lnTo>
                      <a:pt x="4117" y="2406"/>
                    </a:lnTo>
                    <a:lnTo>
                      <a:pt x="3950" y="2372"/>
                    </a:lnTo>
                    <a:lnTo>
                      <a:pt x="3785" y="2336"/>
                    </a:lnTo>
                    <a:lnTo>
                      <a:pt x="3623" y="2300"/>
                    </a:lnTo>
                    <a:lnTo>
                      <a:pt x="3464" y="2262"/>
                    </a:lnTo>
                    <a:lnTo>
                      <a:pt x="3307" y="2223"/>
                    </a:lnTo>
                    <a:lnTo>
                      <a:pt x="3154" y="2182"/>
                    </a:lnTo>
                    <a:lnTo>
                      <a:pt x="3003" y="2141"/>
                    </a:lnTo>
                    <a:lnTo>
                      <a:pt x="2929" y="2120"/>
                    </a:lnTo>
                    <a:lnTo>
                      <a:pt x="2856" y="2099"/>
                    </a:lnTo>
                    <a:lnTo>
                      <a:pt x="2784" y="2076"/>
                    </a:lnTo>
                    <a:lnTo>
                      <a:pt x="2712" y="2054"/>
                    </a:lnTo>
                    <a:lnTo>
                      <a:pt x="2641" y="2032"/>
                    </a:lnTo>
                    <a:lnTo>
                      <a:pt x="2570" y="2009"/>
                    </a:lnTo>
                    <a:lnTo>
                      <a:pt x="2501" y="1987"/>
                    </a:lnTo>
                    <a:lnTo>
                      <a:pt x="2432" y="1963"/>
                    </a:lnTo>
                    <a:lnTo>
                      <a:pt x="2364" y="1940"/>
                    </a:lnTo>
                    <a:lnTo>
                      <a:pt x="2297" y="1915"/>
                    </a:lnTo>
                    <a:lnTo>
                      <a:pt x="2231" y="1892"/>
                    </a:lnTo>
                    <a:lnTo>
                      <a:pt x="2166" y="1867"/>
                    </a:lnTo>
                    <a:lnTo>
                      <a:pt x="2102" y="1843"/>
                    </a:lnTo>
                    <a:lnTo>
                      <a:pt x="2038" y="1817"/>
                    </a:lnTo>
                    <a:lnTo>
                      <a:pt x="1975" y="1793"/>
                    </a:lnTo>
                    <a:lnTo>
                      <a:pt x="1913" y="1768"/>
                    </a:lnTo>
                    <a:lnTo>
                      <a:pt x="1853" y="1742"/>
                    </a:lnTo>
                    <a:lnTo>
                      <a:pt x="1793" y="1716"/>
                    </a:lnTo>
                    <a:lnTo>
                      <a:pt x="1733" y="1690"/>
                    </a:lnTo>
                    <a:lnTo>
                      <a:pt x="1675" y="1664"/>
                    </a:lnTo>
                    <a:lnTo>
                      <a:pt x="1618" y="1637"/>
                    </a:lnTo>
                    <a:lnTo>
                      <a:pt x="1562" y="1609"/>
                    </a:lnTo>
                    <a:lnTo>
                      <a:pt x="1507" y="1583"/>
                    </a:lnTo>
                    <a:lnTo>
                      <a:pt x="1452" y="1555"/>
                    </a:lnTo>
                    <a:lnTo>
                      <a:pt x="1398" y="1528"/>
                    </a:lnTo>
                    <a:lnTo>
                      <a:pt x="1346" y="1500"/>
                    </a:lnTo>
                    <a:lnTo>
                      <a:pt x="1294" y="1472"/>
                    </a:lnTo>
                    <a:lnTo>
                      <a:pt x="1244" y="1443"/>
                    </a:lnTo>
                    <a:lnTo>
                      <a:pt x="1194" y="1416"/>
                    </a:lnTo>
                    <a:lnTo>
                      <a:pt x="1145" y="1387"/>
                    </a:lnTo>
                    <a:lnTo>
                      <a:pt x="1097" y="1358"/>
                    </a:lnTo>
                    <a:lnTo>
                      <a:pt x="1051" y="1329"/>
                    </a:lnTo>
                    <a:lnTo>
                      <a:pt x="1006" y="1300"/>
                    </a:lnTo>
                    <a:lnTo>
                      <a:pt x="961" y="1270"/>
                    </a:lnTo>
                    <a:lnTo>
                      <a:pt x="917" y="1240"/>
                    </a:lnTo>
                    <a:lnTo>
                      <a:pt x="875" y="1211"/>
                    </a:lnTo>
                    <a:lnTo>
                      <a:pt x="833" y="1181"/>
                    </a:lnTo>
                    <a:lnTo>
                      <a:pt x="792" y="1151"/>
                    </a:lnTo>
                    <a:lnTo>
                      <a:pt x="754" y="1120"/>
                    </a:lnTo>
                    <a:lnTo>
                      <a:pt x="715" y="1090"/>
                    </a:lnTo>
                    <a:lnTo>
                      <a:pt x="679" y="1059"/>
                    </a:lnTo>
                    <a:lnTo>
                      <a:pt x="642" y="1028"/>
                    </a:lnTo>
                    <a:lnTo>
                      <a:pt x="608" y="998"/>
                    </a:lnTo>
                    <a:lnTo>
                      <a:pt x="573" y="966"/>
                    </a:lnTo>
                    <a:lnTo>
                      <a:pt x="541" y="936"/>
                    </a:lnTo>
                    <a:lnTo>
                      <a:pt x="509" y="904"/>
                    </a:lnTo>
                    <a:lnTo>
                      <a:pt x="479" y="872"/>
                    </a:lnTo>
                    <a:lnTo>
                      <a:pt x="449" y="841"/>
                    </a:lnTo>
                    <a:lnTo>
                      <a:pt x="421" y="809"/>
                    </a:lnTo>
                    <a:lnTo>
                      <a:pt x="394" y="777"/>
                    </a:lnTo>
                    <a:lnTo>
                      <a:pt x="368" y="745"/>
                    </a:lnTo>
                    <a:lnTo>
                      <a:pt x="343" y="712"/>
                    </a:lnTo>
                    <a:lnTo>
                      <a:pt x="319" y="681"/>
                    </a:lnTo>
                    <a:lnTo>
                      <a:pt x="297" y="648"/>
                    </a:lnTo>
                    <a:lnTo>
                      <a:pt x="276" y="616"/>
                    </a:lnTo>
                    <a:lnTo>
                      <a:pt x="256" y="583"/>
                    </a:lnTo>
                    <a:lnTo>
                      <a:pt x="237" y="550"/>
                    </a:lnTo>
                    <a:lnTo>
                      <a:pt x="219" y="518"/>
                    </a:lnTo>
                    <a:lnTo>
                      <a:pt x="202" y="485"/>
                    </a:lnTo>
                    <a:lnTo>
                      <a:pt x="187" y="451"/>
                    </a:lnTo>
                    <a:lnTo>
                      <a:pt x="173" y="419"/>
                    </a:lnTo>
                    <a:lnTo>
                      <a:pt x="161" y="385"/>
                    </a:lnTo>
                    <a:lnTo>
                      <a:pt x="148" y="353"/>
                    </a:lnTo>
                    <a:lnTo>
                      <a:pt x="138" y="319"/>
                    </a:lnTo>
                    <a:lnTo>
                      <a:pt x="129" y="285"/>
                    </a:lnTo>
                    <a:lnTo>
                      <a:pt x="121" y="253"/>
                    </a:lnTo>
                    <a:lnTo>
                      <a:pt x="114" y="219"/>
                    </a:lnTo>
                    <a:lnTo>
                      <a:pt x="109" y="185"/>
                    </a:lnTo>
                    <a:lnTo>
                      <a:pt x="105" y="152"/>
                    </a:lnTo>
                    <a:lnTo>
                      <a:pt x="101" y="118"/>
                    </a:lnTo>
                    <a:lnTo>
                      <a:pt x="100" y="83"/>
                    </a:lnTo>
                    <a:lnTo>
                      <a:pt x="99" y="50"/>
                    </a:lnTo>
                    <a:lnTo>
                      <a:pt x="99" y="44"/>
                    </a:lnTo>
                    <a:lnTo>
                      <a:pt x="98" y="39"/>
                    </a:lnTo>
                    <a:lnTo>
                      <a:pt x="97" y="32"/>
                    </a:lnTo>
                    <a:lnTo>
                      <a:pt x="94" y="28"/>
                    </a:lnTo>
                    <a:lnTo>
                      <a:pt x="92" y="23"/>
                    </a:lnTo>
                    <a:lnTo>
                      <a:pt x="89" y="19"/>
                    </a:lnTo>
                    <a:lnTo>
                      <a:pt x="86" y="16"/>
                    </a:lnTo>
                    <a:lnTo>
                      <a:pt x="83" y="13"/>
                    </a:lnTo>
                    <a:lnTo>
                      <a:pt x="76" y="7"/>
                    </a:lnTo>
                    <a:lnTo>
                      <a:pt x="67" y="3"/>
                    </a:lnTo>
                    <a:lnTo>
                      <a:pt x="59" y="1"/>
                    </a:lnTo>
                    <a:lnTo>
                      <a:pt x="50" y="0"/>
                    </a:lnTo>
                    <a:lnTo>
                      <a:pt x="40" y="1"/>
                    </a:lnTo>
                    <a:lnTo>
                      <a:pt x="31" y="3"/>
                    </a:lnTo>
                    <a:lnTo>
                      <a:pt x="22" y="7"/>
                    </a:lnTo>
                    <a:lnTo>
                      <a:pt x="15" y="13"/>
                    </a:lnTo>
                    <a:lnTo>
                      <a:pt x="12" y="16"/>
                    </a:lnTo>
                    <a:lnTo>
                      <a:pt x="9" y="19"/>
                    </a:lnTo>
                    <a:lnTo>
                      <a:pt x="6" y="23"/>
                    </a:lnTo>
                    <a:lnTo>
                      <a:pt x="4" y="28"/>
                    </a:lnTo>
                    <a:lnTo>
                      <a:pt x="2" y="32"/>
                    </a:lnTo>
                    <a:lnTo>
                      <a:pt x="1" y="39"/>
                    </a:lnTo>
                    <a:lnTo>
                      <a:pt x="0" y="44"/>
                    </a:lnTo>
                    <a:lnTo>
                      <a:pt x="0" y="5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5" name="Freeform 43"/>
              <p:cNvSpPr>
                <a:spLocks/>
              </p:cNvSpPr>
              <p:nvPr/>
            </p:nvSpPr>
            <p:spPr bwMode="auto">
              <a:xfrm>
                <a:off x="1834" y="1600"/>
                <a:ext cx="256" cy="88"/>
              </a:xfrm>
              <a:custGeom>
                <a:avLst/>
                <a:gdLst>
                  <a:gd name="T0" fmla="*/ 0 w 8178"/>
                  <a:gd name="T1" fmla="*/ 0 h 2822"/>
                  <a:gd name="T2" fmla="*/ 0 w 8178"/>
                  <a:gd name="T3" fmla="*/ 0 h 2822"/>
                  <a:gd name="T4" fmla="*/ 0 w 8178"/>
                  <a:gd name="T5" fmla="*/ 0 h 2822"/>
                  <a:gd name="T6" fmla="*/ 0 w 8178"/>
                  <a:gd name="T7" fmla="*/ 0 h 2822"/>
                  <a:gd name="T8" fmla="*/ 0 w 8178"/>
                  <a:gd name="T9" fmla="*/ 0 h 2822"/>
                  <a:gd name="T10" fmla="*/ 0 w 8178"/>
                  <a:gd name="T11" fmla="*/ 0 h 2822"/>
                  <a:gd name="T12" fmla="*/ 0 w 8178"/>
                  <a:gd name="T13" fmla="*/ 0 h 2822"/>
                  <a:gd name="T14" fmla="*/ 0 w 8178"/>
                  <a:gd name="T15" fmla="*/ 0 h 2822"/>
                  <a:gd name="T16" fmla="*/ 0 w 8178"/>
                  <a:gd name="T17" fmla="*/ 0 h 2822"/>
                  <a:gd name="T18" fmla="*/ 0 w 8178"/>
                  <a:gd name="T19" fmla="*/ 0 h 2822"/>
                  <a:gd name="T20" fmla="*/ 0 w 8178"/>
                  <a:gd name="T21" fmla="*/ 0 h 2822"/>
                  <a:gd name="T22" fmla="*/ 0 w 8178"/>
                  <a:gd name="T23" fmla="*/ 0 h 2822"/>
                  <a:gd name="T24" fmla="*/ 0 w 8178"/>
                  <a:gd name="T25" fmla="*/ 0 h 2822"/>
                  <a:gd name="T26" fmla="*/ 0 w 8178"/>
                  <a:gd name="T27" fmla="*/ 0 h 2822"/>
                  <a:gd name="T28" fmla="*/ 0 w 8178"/>
                  <a:gd name="T29" fmla="*/ 0 h 2822"/>
                  <a:gd name="T30" fmla="*/ 0 w 8178"/>
                  <a:gd name="T31" fmla="*/ 0 h 2822"/>
                  <a:gd name="T32" fmla="*/ 0 w 8178"/>
                  <a:gd name="T33" fmla="*/ 0 h 2822"/>
                  <a:gd name="T34" fmla="*/ 0 w 8178"/>
                  <a:gd name="T35" fmla="*/ 0 h 2822"/>
                  <a:gd name="T36" fmla="*/ 0 w 8178"/>
                  <a:gd name="T37" fmla="*/ 0 h 2822"/>
                  <a:gd name="T38" fmla="*/ 0 w 8178"/>
                  <a:gd name="T39" fmla="*/ 0 h 2822"/>
                  <a:gd name="T40" fmla="*/ 0 w 8178"/>
                  <a:gd name="T41" fmla="*/ 0 h 2822"/>
                  <a:gd name="T42" fmla="*/ 0 w 8178"/>
                  <a:gd name="T43" fmla="*/ 0 h 2822"/>
                  <a:gd name="T44" fmla="*/ 0 w 8178"/>
                  <a:gd name="T45" fmla="*/ 0 h 2822"/>
                  <a:gd name="T46" fmla="*/ 0 w 8178"/>
                  <a:gd name="T47" fmla="*/ 0 h 2822"/>
                  <a:gd name="T48" fmla="*/ 0 w 8178"/>
                  <a:gd name="T49" fmla="*/ 0 h 2822"/>
                  <a:gd name="T50" fmla="*/ 0 w 8178"/>
                  <a:gd name="T51" fmla="*/ 0 h 2822"/>
                  <a:gd name="T52" fmla="*/ 0 w 8178"/>
                  <a:gd name="T53" fmla="*/ 0 h 2822"/>
                  <a:gd name="T54" fmla="*/ 0 w 8178"/>
                  <a:gd name="T55" fmla="*/ 0 h 2822"/>
                  <a:gd name="T56" fmla="*/ 0 w 8178"/>
                  <a:gd name="T57" fmla="*/ 0 h 2822"/>
                  <a:gd name="T58" fmla="*/ 0 w 8178"/>
                  <a:gd name="T59" fmla="*/ 0 h 2822"/>
                  <a:gd name="T60" fmla="*/ 0 w 8178"/>
                  <a:gd name="T61" fmla="*/ 0 h 2822"/>
                  <a:gd name="T62" fmla="*/ 0 w 8178"/>
                  <a:gd name="T63" fmla="*/ 0 h 2822"/>
                  <a:gd name="T64" fmla="*/ 0 w 8178"/>
                  <a:gd name="T65" fmla="*/ 0 h 2822"/>
                  <a:gd name="T66" fmla="*/ 0 w 8178"/>
                  <a:gd name="T67" fmla="*/ 0 h 2822"/>
                  <a:gd name="T68" fmla="*/ 0 w 8178"/>
                  <a:gd name="T69" fmla="*/ 0 h 2822"/>
                  <a:gd name="T70" fmla="*/ 0 w 8178"/>
                  <a:gd name="T71" fmla="*/ 0 h 2822"/>
                  <a:gd name="T72" fmla="*/ 0 w 8178"/>
                  <a:gd name="T73" fmla="*/ 0 h 2822"/>
                  <a:gd name="T74" fmla="*/ 0 w 8178"/>
                  <a:gd name="T75" fmla="*/ 0 h 2822"/>
                  <a:gd name="T76" fmla="*/ 0 w 8178"/>
                  <a:gd name="T77" fmla="*/ 0 h 2822"/>
                  <a:gd name="T78" fmla="*/ 0 w 8178"/>
                  <a:gd name="T79" fmla="*/ 0 h 2822"/>
                  <a:gd name="T80" fmla="*/ 0 w 8178"/>
                  <a:gd name="T81" fmla="*/ 0 h 2822"/>
                  <a:gd name="T82" fmla="*/ 0 w 8178"/>
                  <a:gd name="T83" fmla="*/ 0 h 2822"/>
                  <a:gd name="T84" fmla="*/ 0 w 8178"/>
                  <a:gd name="T85" fmla="*/ 0 h 2822"/>
                  <a:gd name="T86" fmla="*/ 0 w 8178"/>
                  <a:gd name="T87" fmla="*/ 0 h 2822"/>
                  <a:gd name="T88" fmla="*/ 0 w 8178"/>
                  <a:gd name="T89" fmla="*/ 0 h 2822"/>
                  <a:gd name="T90" fmla="*/ 0 w 8178"/>
                  <a:gd name="T91" fmla="*/ 0 h 2822"/>
                  <a:gd name="T92" fmla="*/ 0 w 8178"/>
                  <a:gd name="T93" fmla="*/ 0 h 2822"/>
                  <a:gd name="T94" fmla="*/ 0 w 8178"/>
                  <a:gd name="T95" fmla="*/ 0 h 2822"/>
                  <a:gd name="T96" fmla="*/ 0 w 8178"/>
                  <a:gd name="T97" fmla="*/ 0 h 2822"/>
                  <a:gd name="T98" fmla="*/ 0 w 8178"/>
                  <a:gd name="T99" fmla="*/ 0 h 2822"/>
                  <a:gd name="T100" fmla="*/ 0 w 8178"/>
                  <a:gd name="T101" fmla="*/ 0 h 2822"/>
                  <a:gd name="T102" fmla="*/ 0 w 8178"/>
                  <a:gd name="T103" fmla="*/ 0 h 2822"/>
                  <a:gd name="T104" fmla="*/ 0 w 8178"/>
                  <a:gd name="T105" fmla="*/ 0 h 2822"/>
                  <a:gd name="T106" fmla="*/ 0 w 8178"/>
                  <a:gd name="T107" fmla="*/ 0 h 2822"/>
                  <a:gd name="T108" fmla="*/ 0 w 8178"/>
                  <a:gd name="T109" fmla="*/ 0 h 2822"/>
                  <a:gd name="T110" fmla="*/ 0 w 8178"/>
                  <a:gd name="T111" fmla="*/ 0 h 28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178"/>
                  <a:gd name="T169" fmla="*/ 0 h 2822"/>
                  <a:gd name="T170" fmla="*/ 8178 w 8178"/>
                  <a:gd name="T171" fmla="*/ 2822 h 282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178" h="2822">
                    <a:moveTo>
                      <a:pt x="8128" y="0"/>
                    </a:moveTo>
                    <a:lnTo>
                      <a:pt x="8128" y="0"/>
                    </a:lnTo>
                    <a:lnTo>
                      <a:pt x="7920" y="1"/>
                    </a:lnTo>
                    <a:lnTo>
                      <a:pt x="7711" y="4"/>
                    </a:lnTo>
                    <a:lnTo>
                      <a:pt x="7505" y="8"/>
                    </a:lnTo>
                    <a:lnTo>
                      <a:pt x="7301" y="14"/>
                    </a:lnTo>
                    <a:lnTo>
                      <a:pt x="7098" y="22"/>
                    </a:lnTo>
                    <a:lnTo>
                      <a:pt x="6896" y="33"/>
                    </a:lnTo>
                    <a:lnTo>
                      <a:pt x="6695" y="44"/>
                    </a:lnTo>
                    <a:lnTo>
                      <a:pt x="6497" y="57"/>
                    </a:lnTo>
                    <a:lnTo>
                      <a:pt x="6300" y="71"/>
                    </a:lnTo>
                    <a:lnTo>
                      <a:pt x="6105" y="88"/>
                    </a:lnTo>
                    <a:lnTo>
                      <a:pt x="5912" y="106"/>
                    </a:lnTo>
                    <a:lnTo>
                      <a:pt x="5721" y="125"/>
                    </a:lnTo>
                    <a:lnTo>
                      <a:pt x="5532" y="146"/>
                    </a:lnTo>
                    <a:lnTo>
                      <a:pt x="5345" y="169"/>
                    </a:lnTo>
                    <a:lnTo>
                      <a:pt x="5160" y="193"/>
                    </a:lnTo>
                    <a:lnTo>
                      <a:pt x="4977" y="218"/>
                    </a:lnTo>
                    <a:lnTo>
                      <a:pt x="4797" y="246"/>
                    </a:lnTo>
                    <a:lnTo>
                      <a:pt x="4619" y="274"/>
                    </a:lnTo>
                    <a:lnTo>
                      <a:pt x="4443" y="304"/>
                    </a:lnTo>
                    <a:lnTo>
                      <a:pt x="4269" y="335"/>
                    </a:lnTo>
                    <a:lnTo>
                      <a:pt x="4099" y="368"/>
                    </a:lnTo>
                    <a:lnTo>
                      <a:pt x="3930" y="403"/>
                    </a:lnTo>
                    <a:lnTo>
                      <a:pt x="3764" y="438"/>
                    </a:lnTo>
                    <a:lnTo>
                      <a:pt x="3601" y="475"/>
                    </a:lnTo>
                    <a:lnTo>
                      <a:pt x="3441" y="514"/>
                    </a:lnTo>
                    <a:lnTo>
                      <a:pt x="3284" y="553"/>
                    </a:lnTo>
                    <a:lnTo>
                      <a:pt x="3128" y="593"/>
                    </a:lnTo>
                    <a:lnTo>
                      <a:pt x="2977" y="635"/>
                    </a:lnTo>
                    <a:lnTo>
                      <a:pt x="2829" y="679"/>
                    </a:lnTo>
                    <a:lnTo>
                      <a:pt x="2682" y="723"/>
                    </a:lnTo>
                    <a:lnTo>
                      <a:pt x="2611" y="745"/>
                    </a:lnTo>
                    <a:lnTo>
                      <a:pt x="2540" y="769"/>
                    </a:lnTo>
                    <a:lnTo>
                      <a:pt x="2470" y="792"/>
                    </a:lnTo>
                    <a:lnTo>
                      <a:pt x="2401" y="815"/>
                    </a:lnTo>
                    <a:lnTo>
                      <a:pt x="2332" y="839"/>
                    </a:lnTo>
                    <a:lnTo>
                      <a:pt x="2265" y="863"/>
                    </a:lnTo>
                    <a:lnTo>
                      <a:pt x="2198" y="887"/>
                    </a:lnTo>
                    <a:lnTo>
                      <a:pt x="2132" y="911"/>
                    </a:lnTo>
                    <a:lnTo>
                      <a:pt x="2067" y="937"/>
                    </a:lnTo>
                    <a:lnTo>
                      <a:pt x="2002" y="962"/>
                    </a:lnTo>
                    <a:lnTo>
                      <a:pt x="1939" y="988"/>
                    </a:lnTo>
                    <a:lnTo>
                      <a:pt x="1877" y="1013"/>
                    </a:lnTo>
                    <a:lnTo>
                      <a:pt x="1815" y="1039"/>
                    </a:lnTo>
                    <a:lnTo>
                      <a:pt x="1754" y="1065"/>
                    </a:lnTo>
                    <a:lnTo>
                      <a:pt x="1694" y="1092"/>
                    </a:lnTo>
                    <a:lnTo>
                      <a:pt x="1635" y="1118"/>
                    </a:lnTo>
                    <a:lnTo>
                      <a:pt x="1577" y="1146"/>
                    </a:lnTo>
                    <a:lnTo>
                      <a:pt x="1519" y="1172"/>
                    </a:lnTo>
                    <a:lnTo>
                      <a:pt x="1463" y="1200"/>
                    </a:lnTo>
                    <a:lnTo>
                      <a:pt x="1407" y="1228"/>
                    </a:lnTo>
                    <a:lnTo>
                      <a:pt x="1353" y="1256"/>
                    </a:lnTo>
                    <a:lnTo>
                      <a:pt x="1299" y="1284"/>
                    </a:lnTo>
                    <a:lnTo>
                      <a:pt x="1247" y="1313"/>
                    </a:lnTo>
                    <a:lnTo>
                      <a:pt x="1195" y="1342"/>
                    </a:lnTo>
                    <a:lnTo>
                      <a:pt x="1145" y="1371"/>
                    </a:lnTo>
                    <a:lnTo>
                      <a:pt x="1095" y="1400"/>
                    </a:lnTo>
                    <a:lnTo>
                      <a:pt x="1046" y="1429"/>
                    </a:lnTo>
                    <a:lnTo>
                      <a:pt x="999" y="1459"/>
                    </a:lnTo>
                    <a:lnTo>
                      <a:pt x="952" y="1489"/>
                    </a:lnTo>
                    <a:lnTo>
                      <a:pt x="906" y="1519"/>
                    </a:lnTo>
                    <a:lnTo>
                      <a:pt x="862" y="1550"/>
                    </a:lnTo>
                    <a:lnTo>
                      <a:pt x="818" y="1580"/>
                    </a:lnTo>
                    <a:lnTo>
                      <a:pt x="775" y="1611"/>
                    </a:lnTo>
                    <a:lnTo>
                      <a:pt x="734" y="1641"/>
                    </a:lnTo>
                    <a:lnTo>
                      <a:pt x="693" y="1673"/>
                    </a:lnTo>
                    <a:lnTo>
                      <a:pt x="653" y="1704"/>
                    </a:lnTo>
                    <a:lnTo>
                      <a:pt x="615" y="1736"/>
                    </a:lnTo>
                    <a:lnTo>
                      <a:pt x="578" y="1769"/>
                    </a:lnTo>
                    <a:lnTo>
                      <a:pt x="542" y="1800"/>
                    </a:lnTo>
                    <a:lnTo>
                      <a:pt x="506" y="1833"/>
                    </a:lnTo>
                    <a:lnTo>
                      <a:pt x="472" y="1866"/>
                    </a:lnTo>
                    <a:lnTo>
                      <a:pt x="439" y="1898"/>
                    </a:lnTo>
                    <a:lnTo>
                      <a:pt x="407" y="1931"/>
                    </a:lnTo>
                    <a:lnTo>
                      <a:pt x="376" y="1964"/>
                    </a:lnTo>
                    <a:lnTo>
                      <a:pt x="346" y="1998"/>
                    </a:lnTo>
                    <a:lnTo>
                      <a:pt x="318" y="2032"/>
                    </a:lnTo>
                    <a:lnTo>
                      <a:pt x="291" y="2065"/>
                    </a:lnTo>
                    <a:lnTo>
                      <a:pt x="264" y="2099"/>
                    </a:lnTo>
                    <a:lnTo>
                      <a:pt x="240" y="2134"/>
                    </a:lnTo>
                    <a:lnTo>
                      <a:pt x="215" y="2168"/>
                    </a:lnTo>
                    <a:lnTo>
                      <a:pt x="193" y="2203"/>
                    </a:lnTo>
                    <a:lnTo>
                      <a:pt x="172" y="2238"/>
                    </a:lnTo>
                    <a:lnTo>
                      <a:pt x="151" y="2273"/>
                    </a:lnTo>
                    <a:lnTo>
                      <a:pt x="132" y="2308"/>
                    </a:lnTo>
                    <a:lnTo>
                      <a:pt x="114" y="2344"/>
                    </a:lnTo>
                    <a:lnTo>
                      <a:pt x="98" y="2379"/>
                    </a:lnTo>
                    <a:lnTo>
                      <a:pt x="82" y="2415"/>
                    </a:lnTo>
                    <a:lnTo>
                      <a:pt x="68" y="2452"/>
                    </a:lnTo>
                    <a:lnTo>
                      <a:pt x="55" y="2488"/>
                    </a:lnTo>
                    <a:lnTo>
                      <a:pt x="44" y="2524"/>
                    </a:lnTo>
                    <a:lnTo>
                      <a:pt x="34" y="2561"/>
                    </a:lnTo>
                    <a:lnTo>
                      <a:pt x="24" y="2597"/>
                    </a:lnTo>
                    <a:lnTo>
                      <a:pt x="17" y="2635"/>
                    </a:lnTo>
                    <a:lnTo>
                      <a:pt x="11" y="2672"/>
                    </a:lnTo>
                    <a:lnTo>
                      <a:pt x="6" y="2710"/>
                    </a:lnTo>
                    <a:lnTo>
                      <a:pt x="3" y="2746"/>
                    </a:lnTo>
                    <a:lnTo>
                      <a:pt x="1" y="2784"/>
                    </a:lnTo>
                    <a:lnTo>
                      <a:pt x="0" y="2822"/>
                    </a:lnTo>
                    <a:lnTo>
                      <a:pt x="99" y="2822"/>
                    </a:lnTo>
                    <a:lnTo>
                      <a:pt x="100" y="2788"/>
                    </a:lnTo>
                    <a:lnTo>
                      <a:pt x="101" y="2753"/>
                    </a:lnTo>
                    <a:lnTo>
                      <a:pt x="105" y="2720"/>
                    </a:lnTo>
                    <a:lnTo>
                      <a:pt x="109" y="2686"/>
                    </a:lnTo>
                    <a:lnTo>
                      <a:pt x="114" y="2653"/>
                    </a:lnTo>
                    <a:lnTo>
                      <a:pt x="121" y="2619"/>
                    </a:lnTo>
                    <a:lnTo>
                      <a:pt x="129" y="2586"/>
                    </a:lnTo>
                    <a:lnTo>
                      <a:pt x="138" y="2553"/>
                    </a:lnTo>
                    <a:lnTo>
                      <a:pt x="148" y="2519"/>
                    </a:lnTo>
                    <a:lnTo>
                      <a:pt x="161" y="2486"/>
                    </a:lnTo>
                    <a:lnTo>
                      <a:pt x="173" y="2453"/>
                    </a:lnTo>
                    <a:lnTo>
                      <a:pt x="187" y="2420"/>
                    </a:lnTo>
                    <a:lnTo>
                      <a:pt x="202" y="2386"/>
                    </a:lnTo>
                    <a:lnTo>
                      <a:pt x="219" y="2354"/>
                    </a:lnTo>
                    <a:lnTo>
                      <a:pt x="237" y="2321"/>
                    </a:lnTo>
                    <a:lnTo>
                      <a:pt x="256" y="2289"/>
                    </a:lnTo>
                    <a:lnTo>
                      <a:pt x="275" y="2256"/>
                    </a:lnTo>
                    <a:lnTo>
                      <a:pt x="297" y="2223"/>
                    </a:lnTo>
                    <a:lnTo>
                      <a:pt x="319" y="2191"/>
                    </a:lnTo>
                    <a:lnTo>
                      <a:pt x="343" y="2159"/>
                    </a:lnTo>
                    <a:lnTo>
                      <a:pt x="368" y="2127"/>
                    </a:lnTo>
                    <a:lnTo>
                      <a:pt x="394" y="2095"/>
                    </a:lnTo>
                    <a:lnTo>
                      <a:pt x="421" y="2063"/>
                    </a:lnTo>
                    <a:lnTo>
                      <a:pt x="449" y="2031"/>
                    </a:lnTo>
                    <a:lnTo>
                      <a:pt x="479" y="1999"/>
                    </a:lnTo>
                    <a:lnTo>
                      <a:pt x="509" y="1967"/>
                    </a:lnTo>
                    <a:lnTo>
                      <a:pt x="541" y="1936"/>
                    </a:lnTo>
                    <a:lnTo>
                      <a:pt x="573" y="1905"/>
                    </a:lnTo>
                    <a:lnTo>
                      <a:pt x="608" y="1874"/>
                    </a:lnTo>
                    <a:lnTo>
                      <a:pt x="642" y="1843"/>
                    </a:lnTo>
                    <a:lnTo>
                      <a:pt x="679" y="1813"/>
                    </a:lnTo>
                    <a:lnTo>
                      <a:pt x="715" y="1782"/>
                    </a:lnTo>
                    <a:lnTo>
                      <a:pt x="754" y="1751"/>
                    </a:lnTo>
                    <a:lnTo>
                      <a:pt x="792" y="1721"/>
                    </a:lnTo>
                    <a:lnTo>
                      <a:pt x="833" y="1690"/>
                    </a:lnTo>
                    <a:lnTo>
                      <a:pt x="875" y="1661"/>
                    </a:lnTo>
                    <a:lnTo>
                      <a:pt x="917" y="1631"/>
                    </a:lnTo>
                    <a:lnTo>
                      <a:pt x="961" y="1602"/>
                    </a:lnTo>
                    <a:lnTo>
                      <a:pt x="1006" y="1572"/>
                    </a:lnTo>
                    <a:lnTo>
                      <a:pt x="1051" y="1542"/>
                    </a:lnTo>
                    <a:lnTo>
                      <a:pt x="1097" y="1514"/>
                    </a:lnTo>
                    <a:lnTo>
                      <a:pt x="1145" y="1485"/>
                    </a:lnTo>
                    <a:lnTo>
                      <a:pt x="1194" y="1456"/>
                    </a:lnTo>
                    <a:lnTo>
                      <a:pt x="1244" y="1428"/>
                    </a:lnTo>
                    <a:lnTo>
                      <a:pt x="1294" y="1400"/>
                    </a:lnTo>
                    <a:lnTo>
                      <a:pt x="1346" y="1371"/>
                    </a:lnTo>
                    <a:lnTo>
                      <a:pt x="1398" y="1344"/>
                    </a:lnTo>
                    <a:lnTo>
                      <a:pt x="1452" y="1316"/>
                    </a:lnTo>
                    <a:lnTo>
                      <a:pt x="1507" y="1289"/>
                    </a:lnTo>
                    <a:lnTo>
                      <a:pt x="1562" y="1262"/>
                    </a:lnTo>
                    <a:lnTo>
                      <a:pt x="1618" y="1235"/>
                    </a:lnTo>
                    <a:lnTo>
                      <a:pt x="1675" y="1208"/>
                    </a:lnTo>
                    <a:lnTo>
                      <a:pt x="1733" y="1182"/>
                    </a:lnTo>
                    <a:lnTo>
                      <a:pt x="1793" y="1156"/>
                    </a:lnTo>
                    <a:lnTo>
                      <a:pt x="1853" y="1130"/>
                    </a:lnTo>
                    <a:lnTo>
                      <a:pt x="1913" y="1104"/>
                    </a:lnTo>
                    <a:lnTo>
                      <a:pt x="1975" y="1079"/>
                    </a:lnTo>
                    <a:lnTo>
                      <a:pt x="2038" y="1054"/>
                    </a:lnTo>
                    <a:lnTo>
                      <a:pt x="2102" y="1029"/>
                    </a:lnTo>
                    <a:lnTo>
                      <a:pt x="2166" y="1004"/>
                    </a:lnTo>
                    <a:lnTo>
                      <a:pt x="2231" y="980"/>
                    </a:lnTo>
                    <a:lnTo>
                      <a:pt x="2297" y="956"/>
                    </a:lnTo>
                    <a:lnTo>
                      <a:pt x="2364" y="932"/>
                    </a:lnTo>
                    <a:lnTo>
                      <a:pt x="2432" y="908"/>
                    </a:lnTo>
                    <a:lnTo>
                      <a:pt x="2501" y="885"/>
                    </a:lnTo>
                    <a:lnTo>
                      <a:pt x="2570" y="862"/>
                    </a:lnTo>
                    <a:lnTo>
                      <a:pt x="2641" y="840"/>
                    </a:lnTo>
                    <a:lnTo>
                      <a:pt x="2712" y="818"/>
                    </a:lnTo>
                    <a:lnTo>
                      <a:pt x="2856" y="774"/>
                    </a:lnTo>
                    <a:lnTo>
                      <a:pt x="3003" y="730"/>
                    </a:lnTo>
                    <a:lnTo>
                      <a:pt x="3154" y="689"/>
                    </a:lnTo>
                    <a:lnTo>
                      <a:pt x="3307" y="648"/>
                    </a:lnTo>
                    <a:lnTo>
                      <a:pt x="3464" y="610"/>
                    </a:lnTo>
                    <a:lnTo>
                      <a:pt x="3623" y="571"/>
                    </a:lnTo>
                    <a:lnTo>
                      <a:pt x="3785" y="535"/>
                    </a:lnTo>
                    <a:lnTo>
                      <a:pt x="3950" y="500"/>
                    </a:lnTo>
                    <a:lnTo>
                      <a:pt x="4117" y="466"/>
                    </a:lnTo>
                    <a:lnTo>
                      <a:pt x="4288" y="433"/>
                    </a:lnTo>
                    <a:lnTo>
                      <a:pt x="4459" y="402"/>
                    </a:lnTo>
                    <a:lnTo>
                      <a:pt x="4635" y="372"/>
                    </a:lnTo>
                    <a:lnTo>
                      <a:pt x="4812" y="344"/>
                    </a:lnTo>
                    <a:lnTo>
                      <a:pt x="4992" y="316"/>
                    </a:lnTo>
                    <a:lnTo>
                      <a:pt x="5173" y="291"/>
                    </a:lnTo>
                    <a:lnTo>
                      <a:pt x="5357" y="267"/>
                    </a:lnTo>
                    <a:lnTo>
                      <a:pt x="5543" y="245"/>
                    </a:lnTo>
                    <a:lnTo>
                      <a:pt x="5731" y="223"/>
                    </a:lnTo>
                    <a:lnTo>
                      <a:pt x="5922" y="204"/>
                    </a:lnTo>
                    <a:lnTo>
                      <a:pt x="6114" y="187"/>
                    </a:lnTo>
                    <a:lnTo>
                      <a:pt x="6308" y="170"/>
                    </a:lnTo>
                    <a:lnTo>
                      <a:pt x="6503" y="155"/>
                    </a:lnTo>
                    <a:lnTo>
                      <a:pt x="6702" y="142"/>
                    </a:lnTo>
                    <a:lnTo>
                      <a:pt x="6901" y="130"/>
                    </a:lnTo>
                    <a:lnTo>
                      <a:pt x="7102" y="121"/>
                    </a:lnTo>
                    <a:lnTo>
                      <a:pt x="7304" y="113"/>
                    </a:lnTo>
                    <a:lnTo>
                      <a:pt x="7508" y="107"/>
                    </a:lnTo>
                    <a:lnTo>
                      <a:pt x="7713" y="103"/>
                    </a:lnTo>
                    <a:lnTo>
                      <a:pt x="7920" y="100"/>
                    </a:lnTo>
                    <a:lnTo>
                      <a:pt x="8128" y="99"/>
                    </a:lnTo>
                    <a:lnTo>
                      <a:pt x="8134" y="99"/>
                    </a:lnTo>
                    <a:lnTo>
                      <a:pt x="8139" y="98"/>
                    </a:lnTo>
                    <a:lnTo>
                      <a:pt x="8145" y="97"/>
                    </a:lnTo>
                    <a:lnTo>
                      <a:pt x="8149" y="95"/>
                    </a:lnTo>
                    <a:lnTo>
                      <a:pt x="8154" y="93"/>
                    </a:lnTo>
                    <a:lnTo>
                      <a:pt x="8158" y="90"/>
                    </a:lnTo>
                    <a:lnTo>
                      <a:pt x="8162" y="87"/>
                    </a:lnTo>
                    <a:lnTo>
                      <a:pt x="8166" y="84"/>
                    </a:lnTo>
                    <a:lnTo>
                      <a:pt x="8171" y="76"/>
                    </a:lnTo>
                    <a:lnTo>
                      <a:pt x="8175" y="67"/>
                    </a:lnTo>
                    <a:lnTo>
                      <a:pt x="8177" y="59"/>
                    </a:lnTo>
                    <a:lnTo>
                      <a:pt x="8178" y="50"/>
                    </a:lnTo>
                    <a:lnTo>
                      <a:pt x="8177" y="41"/>
                    </a:lnTo>
                    <a:lnTo>
                      <a:pt x="8175" y="32"/>
                    </a:lnTo>
                    <a:lnTo>
                      <a:pt x="8171" y="23"/>
                    </a:lnTo>
                    <a:lnTo>
                      <a:pt x="8166" y="15"/>
                    </a:lnTo>
                    <a:lnTo>
                      <a:pt x="8162" y="12"/>
                    </a:lnTo>
                    <a:lnTo>
                      <a:pt x="8158" y="9"/>
                    </a:lnTo>
                    <a:lnTo>
                      <a:pt x="8154" y="6"/>
                    </a:lnTo>
                    <a:lnTo>
                      <a:pt x="8149" y="4"/>
                    </a:lnTo>
                    <a:lnTo>
                      <a:pt x="8145" y="2"/>
                    </a:lnTo>
                    <a:lnTo>
                      <a:pt x="8139" y="1"/>
                    </a:lnTo>
                    <a:lnTo>
                      <a:pt x="8134" y="0"/>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6" name="Freeform 44"/>
              <p:cNvSpPr>
                <a:spLocks/>
              </p:cNvSpPr>
              <p:nvPr/>
            </p:nvSpPr>
            <p:spPr bwMode="auto">
              <a:xfrm>
                <a:off x="2088"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4"/>
                    </a:lnTo>
                    <a:lnTo>
                      <a:pt x="8125" y="2746"/>
                    </a:lnTo>
                    <a:lnTo>
                      <a:pt x="8122" y="2710"/>
                    </a:lnTo>
                    <a:lnTo>
                      <a:pt x="8117" y="2672"/>
                    </a:lnTo>
                    <a:lnTo>
                      <a:pt x="8111" y="2635"/>
                    </a:lnTo>
                    <a:lnTo>
                      <a:pt x="8103" y="2597"/>
                    </a:lnTo>
                    <a:lnTo>
                      <a:pt x="8094" y="2561"/>
                    </a:lnTo>
                    <a:lnTo>
                      <a:pt x="8084" y="2524"/>
                    </a:lnTo>
                    <a:lnTo>
                      <a:pt x="8072" y="2488"/>
                    </a:lnTo>
                    <a:lnTo>
                      <a:pt x="8060" y="2452"/>
                    </a:lnTo>
                    <a:lnTo>
                      <a:pt x="8046" y="2416"/>
                    </a:lnTo>
                    <a:lnTo>
                      <a:pt x="8030" y="2379"/>
                    </a:lnTo>
                    <a:lnTo>
                      <a:pt x="8014" y="2344"/>
                    </a:lnTo>
                    <a:lnTo>
                      <a:pt x="7996" y="2308"/>
                    </a:lnTo>
                    <a:lnTo>
                      <a:pt x="7977" y="2273"/>
                    </a:lnTo>
                    <a:lnTo>
                      <a:pt x="7956" y="2238"/>
                    </a:lnTo>
                    <a:lnTo>
                      <a:pt x="7935" y="2203"/>
                    </a:lnTo>
                    <a:lnTo>
                      <a:pt x="7913" y="2168"/>
                    </a:lnTo>
                    <a:lnTo>
                      <a:pt x="7888" y="2134"/>
                    </a:lnTo>
                    <a:lnTo>
                      <a:pt x="7864" y="2099"/>
                    </a:lnTo>
                    <a:lnTo>
                      <a:pt x="7837" y="2065"/>
                    </a:lnTo>
                    <a:lnTo>
                      <a:pt x="7810" y="2032"/>
                    </a:lnTo>
                    <a:lnTo>
                      <a:pt x="7782" y="1998"/>
                    </a:lnTo>
                    <a:lnTo>
                      <a:pt x="7752" y="1964"/>
                    </a:lnTo>
                    <a:lnTo>
                      <a:pt x="7721" y="1931"/>
                    </a:lnTo>
                    <a:lnTo>
                      <a:pt x="7689" y="1898"/>
                    </a:lnTo>
                    <a:lnTo>
                      <a:pt x="7656" y="1866"/>
                    </a:lnTo>
                    <a:lnTo>
                      <a:pt x="7622" y="1833"/>
                    </a:lnTo>
                    <a:lnTo>
                      <a:pt x="7586" y="1800"/>
                    </a:lnTo>
                    <a:lnTo>
                      <a:pt x="7550" y="1769"/>
                    </a:lnTo>
                    <a:lnTo>
                      <a:pt x="7512" y="1736"/>
                    </a:lnTo>
                    <a:lnTo>
                      <a:pt x="7475" y="1704"/>
                    </a:lnTo>
                    <a:lnTo>
                      <a:pt x="7435" y="1673"/>
                    </a:lnTo>
                    <a:lnTo>
                      <a:pt x="7394" y="1641"/>
                    </a:lnTo>
                    <a:lnTo>
                      <a:pt x="7353" y="1611"/>
                    </a:lnTo>
                    <a:lnTo>
                      <a:pt x="7310" y="1580"/>
                    </a:lnTo>
                    <a:lnTo>
                      <a:pt x="7266" y="1550"/>
                    </a:lnTo>
                    <a:lnTo>
                      <a:pt x="7222" y="1519"/>
                    </a:lnTo>
                    <a:lnTo>
                      <a:pt x="7176" y="1489"/>
                    </a:lnTo>
                    <a:lnTo>
                      <a:pt x="7129" y="1459"/>
                    </a:lnTo>
                    <a:lnTo>
                      <a:pt x="7082" y="1429"/>
                    </a:lnTo>
                    <a:lnTo>
                      <a:pt x="7033" y="1400"/>
                    </a:lnTo>
                    <a:lnTo>
                      <a:pt x="6983" y="1371"/>
                    </a:lnTo>
                    <a:lnTo>
                      <a:pt x="6932" y="1342"/>
                    </a:lnTo>
                    <a:lnTo>
                      <a:pt x="6881" y="1313"/>
                    </a:lnTo>
                    <a:lnTo>
                      <a:pt x="6829" y="1284"/>
                    </a:lnTo>
                    <a:lnTo>
                      <a:pt x="6775" y="1256"/>
                    </a:lnTo>
                    <a:lnTo>
                      <a:pt x="6721" y="1228"/>
                    </a:lnTo>
                    <a:lnTo>
                      <a:pt x="6665" y="1200"/>
                    </a:lnTo>
                    <a:lnTo>
                      <a:pt x="6609" y="1172"/>
                    </a:lnTo>
                    <a:lnTo>
                      <a:pt x="6551" y="1146"/>
                    </a:lnTo>
                    <a:lnTo>
                      <a:pt x="6493" y="1118"/>
                    </a:lnTo>
                    <a:lnTo>
                      <a:pt x="6434" y="1092"/>
                    </a:lnTo>
                    <a:lnTo>
                      <a:pt x="6374" y="1065"/>
                    </a:lnTo>
                    <a:lnTo>
                      <a:pt x="6313" y="1039"/>
                    </a:lnTo>
                    <a:lnTo>
                      <a:pt x="6251" y="1013"/>
                    </a:lnTo>
                    <a:lnTo>
                      <a:pt x="6189" y="988"/>
                    </a:lnTo>
                    <a:lnTo>
                      <a:pt x="6125" y="962"/>
                    </a:lnTo>
                    <a:lnTo>
                      <a:pt x="6061" y="937"/>
                    </a:lnTo>
                    <a:lnTo>
                      <a:pt x="5996" y="911"/>
                    </a:lnTo>
                    <a:lnTo>
                      <a:pt x="5930" y="887"/>
                    </a:lnTo>
                    <a:lnTo>
                      <a:pt x="5863" y="863"/>
                    </a:lnTo>
                    <a:lnTo>
                      <a:pt x="5796" y="839"/>
                    </a:lnTo>
                    <a:lnTo>
                      <a:pt x="5727" y="815"/>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8"/>
                    </a:lnTo>
                    <a:lnTo>
                      <a:pt x="3859" y="335"/>
                    </a:lnTo>
                    <a:lnTo>
                      <a:pt x="3685" y="304"/>
                    </a:lnTo>
                    <a:lnTo>
                      <a:pt x="3509" y="274"/>
                    </a:lnTo>
                    <a:lnTo>
                      <a:pt x="3331" y="246"/>
                    </a:lnTo>
                    <a:lnTo>
                      <a:pt x="3151" y="218"/>
                    </a:lnTo>
                    <a:lnTo>
                      <a:pt x="2968" y="193"/>
                    </a:lnTo>
                    <a:lnTo>
                      <a:pt x="2783" y="169"/>
                    </a:lnTo>
                    <a:lnTo>
                      <a:pt x="2596" y="146"/>
                    </a:lnTo>
                    <a:lnTo>
                      <a:pt x="2407" y="125"/>
                    </a:lnTo>
                    <a:lnTo>
                      <a:pt x="2216" y="106"/>
                    </a:lnTo>
                    <a:lnTo>
                      <a:pt x="2023" y="88"/>
                    </a:lnTo>
                    <a:lnTo>
                      <a:pt x="1828" y="71"/>
                    </a:lnTo>
                    <a:lnTo>
                      <a:pt x="1631" y="57"/>
                    </a:lnTo>
                    <a:lnTo>
                      <a:pt x="1433" y="44"/>
                    </a:lnTo>
                    <a:lnTo>
                      <a:pt x="1232" y="33"/>
                    </a:lnTo>
                    <a:lnTo>
                      <a:pt x="1030" y="22"/>
                    </a:lnTo>
                    <a:lnTo>
                      <a:pt x="827" y="14"/>
                    </a:lnTo>
                    <a:lnTo>
                      <a:pt x="623" y="8"/>
                    </a:lnTo>
                    <a:lnTo>
                      <a:pt x="417" y="4"/>
                    </a:lnTo>
                    <a:lnTo>
                      <a:pt x="209" y="1"/>
                    </a:lnTo>
                    <a:lnTo>
                      <a:pt x="0" y="0"/>
                    </a:lnTo>
                    <a:lnTo>
                      <a:pt x="0" y="99"/>
                    </a:lnTo>
                    <a:lnTo>
                      <a:pt x="208" y="100"/>
                    </a:lnTo>
                    <a:lnTo>
                      <a:pt x="415" y="103"/>
                    </a:lnTo>
                    <a:lnTo>
                      <a:pt x="620" y="107"/>
                    </a:lnTo>
                    <a:lnTo>
                      <a:pt x="824" y="113"/>
                    </a:lnTo>
                    <a:lnTo>
                      <a:pt x="1026" y="121"/>
                    </a:lnTo>
                    <a:lnTo>
                      <a:pt x="1227" y="130"/>
                    </a:lnTo>
                    <a:lnTo>
                      <a:pt x="1426" y="142"/>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1"/>
                    </a:lnTo>
                    <a:lnTo>
                      <a:pt x="4664" y="610"/>
                    </a:lnTo>
                    <a:lnTo>
                      <a:pt x="4821" y="648"/>
                    </a:lnTo>
                    <a:lnTo>
                      <a:pt x="4974" y="689"/>
                    </a:lnTo>
                    <a:lnTo>
                      <a:pt x="5125" y="730"/>
                    </a:lnTo>
                    <a:lnTo>
                      <a:pt x="5272" y="774"/>
                    </a:lnTo>
                    <a:lnTo>
                      <a:pt x="5416" y="818"/>
                    </a:lnTo>
                    <a:lnTo>
                      <a:pt x="5487" y="840"/>
                    </a:lnTo>
                    <a:lnTo>
                      <a:pt x="5558" y="862"/>
                    </a:lnTo>
                    <a:lnTo>
                      <a:pt x="5627" y="885"/>
                    </a:lnTo>
                    <a:lnTo>
                      <a:pt x="5696" y="908"/>
                    </a:lnTo>
                    <a:lnTo>
                      <a:pt x="5764" y="932"/>
                    </a:lnTo>
                    <a:lnTo>
                      <a:pt x="5831" y="956"/>
                    </a:lnTo>
                    <a:lnTo>
                      <a:pt x="5897" y="980"/>
                    </a:lnTo>
                    <a:lnTo>
                      <a:pt x="5962" y="1004"/>
                    </a:lnTo>
                    <a:lnTo>
                      <a:pt x="6026" y="1029"/>
                    </a:lnTo>
                    <a:lnTo>
                      <a:pt x="6090" y="1054"/>
                    </a:lnTo>
                    <a:lnTo>
                      <a:pt x="6153" y="1079"/>
                    </a:lnTo>
                    <a:lnTo>
                      <a:pt x="6215" y="1104"/>
                    </a:lnTo>
                    <a:lnTo>
                      <a:pt x="6275" y="1130"/>
                    </a:lnTo>
                    <a:lnTo>
                      <a:pt x="6335" y="1156"/>
                    </a:lnTo>
                    <a:lnTo>
                      <a:pt x="6395" y="1182"/>
                    </a:lnTo>
                    <a:lnTo>
                      <a:pt x="6453" y="1208"/>
                    </a:lnTo>
                    <a:lnTo>
                      <a:pt x="6510" y="1235"/>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2"/>
                    </a:lnTo>
                    <a:lnTo>
                      <a:pt x="7122" y="1572"/>
                    </a:lnTo>
                    <a:lnTo>
                      <a:pt x="7167" y="1602"/>
                    </a:lnTo>
                    <a:lnTo>
                      <a:pt x="7211" y="1631"/>
                    </a:lnTo>
                    <a:lnTo>
                      <a:pt x="7253" y="1661"/>
                    </a:lnTo>
                    <a:lnTo>
                      <a:pt x="7295" y="1690"/>
                    </a:lnTo>
                    <a:lnTo>
                      <a:pt x="7335" y="1721"/>
                    </a:lnTo>
                    <a:lnTo>
                      <a:pt x="7374" y="1751"/>
                    </a:lnTo>
                    <a:lnTo>
                      <a:pt x="7413" y="1782"/>
                    </a:lnTo>
                    <a:lnTo>
                      <a:pt x="7449" y="1813"/>
                    </a:lnTo>
                    <a:lnTo>
                      <a:pt x="7486" y="1843"/>
                    </a:lnTo>
                    <a:lnTo>
                      <a:pt x="7520" y="1874"/>
                    </a:lnTo>
                    <a:lnTo>
                      <a:pt x="7555" y="1905"/>
                    </a:lnTo>
                    <a:lnTo>
                      <a:pt x="7587" y="1936"/>
                    </a:lnTo>
                    <a:lnTo>
                      <a:pt x="7619" y="1967"/>
                    </a:lnTo>
                    <a:lnTo>
                      <a:pt x="7649" y="1999"/>
                    </a:lnTo>
                    <a:lnTo>
                      <a:pt x="7679" y="2031"/>
                    </a:lnTo>
                    <a:lnTo>
                      <a:pt x="7707" y="2063"/>
                    </a:lnTo>
                    <a:lnTo>
                      <a:pt x="7734" y="2095"/>
                    </a:lnTo>
                    <a:lnTo>
                      <a:pt x="7760" y="2127"/>
                    </a:lnTo>
                    <a:lnTo>
                      <a:pt x="7785" y="2159"/>
                    </a:lnTo>
                    <a:lnTo>
                      <a:pt x="7808" y="2191"/>
                    </a:lnTo>
                    <a:lnTo>
                      <a:pt x="7830" y="2223"/>
                    </a:lnTo>
                    <a:lnTo>
                      <a:pt x="7853" y="2256"/>
                    </a:lnTo>
                    <a:lnTo>
                      <a:pt x="7872" y="2289"/>
                    </a:lnTo>
                    <a:lnTo>
                      <a:pt x="7891" y="2321"/>
                    </a:lnTo>
                    <a:lnTo>
                      <a:pt x="7909" y="2354"/>
                    </a:lnTo>
                    <a:lnTo>
                      <a:pt x="7925" y="2386"/>
                    </a:lnTo>
                    <a:lnTo>
                      <a:pt x="7941" y="2420"/>
                    </a:lnTo>
                    <a:lnTo>
                      <a:pt x="7954" y="2453"/>
                    </a:lnTo>
                    <a:lnTo>
                      <a:pt x="7967" y="2486"/>
                    </a:lnTo>
                    <a:lnTo>
                      <a:pt x="7980" y="2519"/>
                    </a:lnTo>
                    <a:lnTo>
                      <a:pt x="7990" y="2553"/>
                    </a:lnTo>
                    <a:lnTo>
                      <a:pt x="7999" y="2586"/>
                    </a:lnTo>
                    <a:lnTo>
                      <a:pt x="8007" y="2619"/>
                    </a:lnTo>
                    <a:lnTo>
                      <a:pt x="8014" y="2653"/>
                    </a:lnTo>
                    <a:lnTo>
                      <a:pt x="8019" y="2686"/>
                    </a:lnTo>
                    <a:lnTo>
                      <a:pt x="8023" y="2720"/>
                    </a:lnTo>
                    <a:lnTo>
                      <a:pt x="8026" y="2753"/>
                    </a:lnTo>
                    <a:lnTo>
                      <a:pt x="8028" y="2788"/>
                    </a:lnTo>
                    <a:lnTo>
                      <a:pt x="8029" y="2822"/>
                    </a:lnTo>
                    <a:lnTo>
                      <a:pt x="8128"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7" name="Rectangle 45"/>
              <p:cNvSpPr>
                <a:spLocks noChangeArrowheads="1"/>
              </p:cNvSpPr>
              <p:nvPr/>
            </p:nvSpPr>
            <p:spPr bwMode="auto">
              <a:xfrm>
                <a:off x="1834" y="1689"/>
                <a:ext cx="3" cy="61"/>
              </a:xfrm>
              <a:prstGeom prst="rect">
                <a:avLst/>
              </a:prstGeom>
              <a:solidFill>
                <a:srgbClr val="D98E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8" name="Rectangle 46"/>
              <p:cNvSpPr>
                <a:spLocks noChangeArrowheads="1"/>
              </p:cNvSpPr>
              <p:nvPr/>
            </p:nvSpPr>
            <p:spPr bwMode="auto">
              <a:xfrm>
                <a:off x="2339" y="1689"/>
                <a:ext cx="3" cy="61"/>
              </a:xfrm>
              <a:prstGeom prst="rect">
                <a:avLst/>
              </a:prstGeom>
              <a:solidFill>
                <a:srgbClr val="D98E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29" name="Freeform 47"/>
              <p:cNvSpPr>
                <a:spLocks/>
              </p:cNvSpPr>
              <p:nvPr/>
            </p:nvSpPr>
            <p:spPr bwMode="auto">
              <a:xfrm>
                <a:off x="1972" y="1655"/>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2" y="0"/>
                    </a:lnTo>
                    <a:lnTo>
                      <a:pt x="47" y="0"/>
                    </a:lnTo>
                    <a:lnTo>
                      <a:pt x="42" y="0"/>
                    </a:lnTo>
                    <a:lnTo>
                      <a:pt x="37" y="1"/>
                    </a:lnTo>
                    <a:lnTo>
                      <a:pt x="33" y="2"/>
                    </a:lnTo>
                    <a:lnTo>
                      <a:pt x="29" y="4"/>
                    </a:lnTo>
                    <a:lnTo>
                      <a:pt x="21" y="9"/>
                    </a:lnTo>
                    <a:lnTo>
                      <a:pt x="14" y="15"/>
                    </a:lnTo>
                    <a:lnTo>
                      <a:pt x="8" y="22"/>
                    </a:lnTo>
                    <a:lnTo>
                      <a:pt x="4" y="30"/>
                    </a:lnTo>
                    <a:lnTo>
                      <a:pt x="1" y="38"/>
                    </a:lnTo>
                    <a:lnTo>
                      <a:pt x="0" y="48"/>
                    </a:lnTo>
                    <a:lnTo>
                      <a:pt x="0" y="57"/>
                    </a:lnTo>
                    <a:lnTo>
                      <a:pt x="2" y="66"/>
                    </a:lnTo>
                    <a:lnTo>
                      <a:pt x="3" y="70"/>
                    </a:lnTo>
                    <a:lnTo>
                      <a:pt x="5" y="75"/>
                    </a:lnTo>
                    <a:lnTo>
                      <a:pt x="8" y="79"/>
                    </a:lnTo>
                    <a:lnTo>
                      <a:pt x="11" y="82"/>
                    </a:lnTo>
                    <a:lnTo>
                      <a:pt x="15" y="86"/>
                    </a:lnTo>
                    <a:lnTo>
                      <a:pt x="19" y="89"/>
                    </a:lnTo>
                    <a:lnTo>
                      <a:pt x="24" y="92"/>
                    </a:lnTo>
                    <a:lnTo>
                      <a:pt x="29" y="96"/>
                    </a:lnTo>
                    <a:lnTo>
                      <a:pt x="69" y="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0" name="Freeform 48"/>
              <p:cNvSpPr>
                <a:spLocks/>
              </p:cNvSpPr>
              <p:nvPr/>
            </p:nvSpPr>
            <p:spPr bwMode="auto">
              <a:xfrm>
                <a:off x="1973" y="1655"/>
                <a:ext cx="56" cy="27"/>
              </a:xfrm>
              <a:custGeom>
                <a:avLst/>
                <a:gdLst>
                  <a:gd name="T0" fmla="*/ 0 w 1780"/>
                  <a:gd name="T1" fmla="*/ 0 h 860"/>
                  <a:gd name="T2" fmla="*/ 0 w 1780"/>
                  <a:gd name="T3" fmla="*/ 0 h 860"/>
                  <a:gd name="T4" fmla="*/ 0 w 1780"/>
                  <a:gd name="T5" fmla="*/ 0 h 860"/>
                  <a:gd name="T6" fmla="*/ 0 w 1780"/>
                  <a:gd name="T7" fmla="*/ 0 h 860"/>
                  <a:gd name="T8" fmla="*/ 0 w 1780"/>
                  <a:gd name="T9" fmla="*/ 0 h 860"/>
                  <a:gd name="T10" fmla="*/ 0 60000 65536"/>
                  <a:gd name="T11" fmla="*/ 0 60000 65536"/>
                  <a:gd name="T12" fmla="*/ 0 60000 65536"/>
                  <a:gd name="T13" fmla="*/ 0 60000 65536"/>
                  <a:gd name="T14" fmla="*/ 0 60000 65536"/>
                  <a:gd name="T15" fmla="*/ 0 w 1780"/>
                  <a:gd name="T16" fmla="*/ 0 h 860"/>
                  <a:gd name="T17" fmla="*/ 1780 w 1780"/>
                  <a:gd name="T18" fmla="*/ 860 h 860"/>
                </a:gdLst>
                <a:ahLst/>
                <a:cxnLst>
                  <a:cxn ang="T10">
                    <a:pos x="T0" y="T1"/>
                  </a:cxn>
                  <a:cxn ang="T11">
                    <a:pos x="T2" y="T3"/>
                  </a:cxn>
                  <a:cxn ang="T12">
                    <a:pos x="T4" y="T5"/>
                  </a:cxn>
                  <a:cxn ang="T13">
                    <a:pos x="T6" y="T7"/>
                  </a:cxn>
                  <a:cxn ang="T14">
                    <a:pos x="T8" y="T9"/>
                  </a:cxn>
                </a:cxnLst>
                <a:rect l="T15" t="T16" r="T17" b="T18"/>
                <a:pathLst>
                  <a:path w="1780" h="860">
                    <a:moveTo>
                      <a:pt x="1780" y="769"/>
                    </a:moveTo>
                    <a:lnTo>
                      <a:pt x="40" y="0"/>
                    </a:lnTo>
                    <a:lnTo>
                      <a:pt x="0" y="91"/>
                    </a:lnTo>
                    <a:lnTo>
                      <a:pt x="1739" y="860"/>
                    </a:lnTo>
                    <a:lnTo>
                      <a:pt x="1780" y="76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1" name="Freeform 49"/>
              <p:cNvSpPr>
                <a:spLocks/>
              </p:cNvSpPr>
              <p:nvPr/>
            </p:nvSpPr>
            <p:spPr bwMode="auto">
              <a:xfrm>
                <a:off x="2027" y="1679"/>
                <a:ext cx="3" cy="3"/>
              </a:xfrm>
              <a:custGeom>
                <a:avLst/>
                <a:gdLst>
                  <a:gd name="T0" fmla="*/ 0 w 71"/>
                  <a:gd name="T1" fmla="*/ 0 h 96"/>
                  <a:gd name="T2" fmla="*/ 0 w 71"/>
                  <a:gd name="T3" fmla="*/ 0 h 96"/>
                  <a:gd name="T4" fmla="*/ 0 w 71"/>
                  <a:gd name="T5" fmla="*/ 0 h 96"/>
                  <a:gd name="T6" fmla="*/ 0 w 71"/>
                  <a:gd name="T7" fmla="*/ 0 h 96"/>
                  <a:gd name="T8" fmla="*/ 0 w 71"/>
                  <a:gd name="T9" fmla="*/ 0 h 96"/>
                  <a:gd name="T10" fmla="*/ 0 w 71"/>
                  <a:gd name="T11" fmla="*/ 0 h 96"/>
                  <a:gd name="T12" fmla="*/ 0 w 71"/>
                  <a:gd name="T13" fmla="*/ 0 h 96"/>
                  <a:gd name="T14" fmla="*/ 0 w 71"/>
                  <a:gd name="T15" fmla="*/ 0 h 96"/>
                  <a:gd name="T16" fmla="*/ 0 w 71"/>
                  <a:gd name="T17" fmla="*/ 0 h 96"/>
                  <a:gd name="T18" fmla="*/ 0 w 71"/>
                  <a:gd name="T19" fmla="*/ 0 h 96"/>
                  <a:gd name="T20" fmla="*/ 0 w 71"/>
                  <a:gd name="T21" fmla="*/ 0 h 96"/>
                  <a:gd name="T22" fmla="*/ 0 w 71"/>
                  <a:gd name="T23" fmla="*/ 0 h 96"/>
                  <a:gd name="T24" fmla="*/ 0 w 71"/>
                  <a:gd name="T25" fmla="*/ 0 h 96"/>
                  <a:gd name="T26" fmla="*/ 0 w 71"/>
                  <a:gd name="T27" fmla="*/ 0 h 96"/>
                  <a:gd name="T28" fmla="*/ 0 w 71"/>
                  <a:gd name="T29" fmla="*/ 0 h 96"/>
                  <a:gd name="T30" fmla="*/ 0 w 71"/>
                  <a:gd name="T31" fmla="*/ 0 h 96"/>
                  <a:gd name="T32" fmla="*/ 0 w 71"/>
                  <a:gd name="T33" fmla="*/ 0 h 96"/>
                  <a:gd name="T34" fmla="*/ 0 w 71"/>
                  <a:gd name="T35" fmla="*/ 0 h 96"/>
                  <a:gd name="T36" fmla="*/ 0 w 71"/>
                  <a:gd name="T37" fmla="*/ 0 h 96"/>
                  <a:gd name="T38" fmla="*/ 0 w 71"/>
                  <a:gd name="T39" fmla="*/ 0 h 96"/>
                  <a:gd name="T40" fmla="*/ 0 w 71"/>
                  <a:gd name="T41" fmla="*/ 0 h 96"/>
                  <a:gd name="T42" fmla="*/ 0 w 71"/>
                  <a:gd name="T43" fmla="*/ 0 h 96"/>
                  <a:gd name="T44" fmla="*/ 0 w 71"/>
                  <a:gd name="T45" fmla="*/ 0 h 96"/>
                  <a:gd name="T46" fmla="*/ 0 w 71"/>
                  <a:gd name="T47" fmla="*/ 0 h 96"/>
                  <a:gd name="T48" fmla="*/ 0 w 71"/>
                  <a:gd name="T49" fmla="*/ 0 h 96"/>
                  <a:gd name="T50" fmla="*/ 0 w 71"/>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96"/>
                  <a:gd name="T80" fmla="*/ 71 w 71"/>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96">
                    <a:moveTo>
                      <a:pt x="0" y="91"/>
                    </a:moveTo>
                    <a:lnTo>
                      <a:pt x="7" y="93"/>
                    </a:lnTo>
                    <a:lnTo>
                      <a:pt x="12" y="95"/>
                    </a:lnTo>
                    <a:lnTo>
                      <a:pt x="17" y="96"/>
                    </a:lnTo>
                    <a:lnTo>
                      <a:pt x="22" y="96"/>
                    </a:lnTo>
                    <a:lnTo>
                      <a:pt x="27" y="96"/>
                    </a:lnTo>
                    <a:lnTo>
                      <a:pt x="32" y="95"/>
                    </a:lnTo>
                    <a:lnTo>
                      <a:pt x="36" y="94"/>
                    </a:lnTo>
                    <a:lnTo>
                      <a:pt x="41" y="92"/>
                    </a:lnTo>
                    <a:lnTo>
                      <a:pt x="49" y="87"/>
                    </a:lnTo>
                    <a:lnTo>
                      <a:pt x="55" y="81"/>
                    </a:lnTo>
                    <a:lnTo>
                      <a:pt x="61" y="74"/>
                    </a:lnTo>
                    <a:lnTo>
                      <a:pt x="66" y="66"/>
                    </a:lnTo>
                    <a:lnTo>
                      <a:pt x="69" y="58"/>
                    </a:lnTo>
                    <a:lnTo>
                      <a:pt x="71" y="48"/>
                    </a:lnTo>
                    <a:lnTo>
                      <a:pt x="71" y="39"/>
                    </a:lnTo>
                    <a:lnTo>
                      <a:pt x="69" y="30"/>
                    </a:lnTo>
                    <a:lnTo>
                      <a:pt x="67" y="26"/>
                    </a:lnTo>
                    <a:lnTo>
                      <a:pt x="64" y="21"/>
                    </a:lnTo>
                    <a:lnTo>
                      <a:pt x="61" y="17"/>
                    </a:lnTo>
                    <a:lnTo>
                      <a:pt x="58" y="14"/>
                    </a:lnTo>
                    <a:lnTo>
                      <a:pt x="55" y="10"/>
                    </a:lnTo>
                    <a:lnTo>
                      <a:pt x="50" y="7"/>
                    </a:lnTo>
                    <a:lnTo>
                      <a:pt x="46" y="4"/>
                    </a:lnTo>
                    <a:lnTo>
                      <a:pt x="41" y="0"/>
                    </a:lnTo>
                    <a:lnTo>
                      <a:pt x="0" y="9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2" name="Freeform 50"/>
              <p:cNvSpPr>
                <a:spLocks/>
              </p:cNvSpPr>
              <p:nvPr/>
            </p:nvSpPr>
            <p:spPr bwMode="auto">
              <a:xfrm>
                <a:off x="2088" y="1713"/>
                <a:ext cx="3" cy="3"/>
              </a:xfrm>
              <a:custGeom>
                <a:avLst/>
                <a:gdLst>
                  <a:gd name="T0" fmla="*/ 0 w 85"/>
                  <a:gd name="T1" fmla="*/ 0 h 110"/>
                  <a:gd name="T2" fmla="*/ 0 w 85"/>
                  <a:gd name="T3" fmla="*/ 0 h 110"/>
                  <a:gd name="T4" fmla="*/ 0 w 85"/>
                  <a:gd name="T5" fmla="*/ 0 h 110"/>
                  <a:gd name="T6" fmla="*/ 0 w 85"/>
                  <a:gd name="T7" fmla="*/ 0 h 110"/>
                  <a:gd name="T8" fmla="*/ 0 w 85"/>
                  <a:gd name="T9" fmla="*/ 0 h 110"/>
                  <a:gd name="T10" fmla="*/ 0 60000 65536"/>
                  <a:gd name="T11" fmla="*/ 0 60000 65536"/>
                  <a:gd name="T12" fmla="*/ 0 60000 65536"/>
                  <a:gd name="T13" fmla="*/ 0 60000 65536"/>
                  <a:gd name="T14" fmla="*/ 0 60000 65536"/>
                  <a:gd name="T15" fmla="*/ 0 w 85"/>
                  <a:gd name="T16" fmla="*/ 0 h 110"/>
                  <a:gd name="T17" fmla="*/ 85 w 85"/>
                  <a:gd name="T18" fmla="*/ 110 h 110"/>
                </a:gdLst>
                <a:ahLst/>
                <a:cxnLst>
                  <a:cxn ang="T10">
                    <a:pos x="T0" y="T1"/>
                  </a:cxn>
                  <a:cxn ang="T11">
                    <a:pos x="T2" y="T3"/>
                  </a:cxn>
                  <a:cxn ang="T12">
                    <a:pos x="T4" y="T5"/>
                  </a:cxn>
                  <a:cxn ang="T13">
                    <a:pos x="T6" y="T7"/>
                  </a:cxn>
                  <a:cxn ang="T14">
                    <a:pos x="T8" y="T9"/>
                  </a:cxn>
                </a:cxnLst>
                <a:rect l="T15" t="T16" r="T17" b="T18"/>
                <a:pathLst>
                  <a:path w="85" h="110">
                    <a:moveTo>
                      <a:pt x="85" y="19"/>
                    </a:moveTo>
                    <a:lnTo>
                      <a:pt x="41" y="0"/>
                    </a:lnTo>
                    <a:lnTo>
                      <a:pt x="0" y="90"/>
                    </a:lnTo>
                    <a:lnTo>
                      <a:pt x="46" y="110"/>
                    </a:lnTo>
                    <a:lnTo>
                      <a:pt x="85" y="1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3" name="Freeform 51"/>
              <p:cNvSpPr>
                <a:spLocks/>
              </p:cNvSpPr>
              <p:nvPr/>
            </p:nvSpPr>
            <p:spPr bwMode="auto">
              <a:xfrm>
                <a:off x="2090" y="1713"/>
                <a:ext cx="55" cy="27"/>
              </a:xfrm>
              <a:custGeom>
                <a:avLst/>
                <a:gdLst>
                  <a:gd name="T0" fmla="*/ 0 w 1765"/>
                  <a:gd name="T1" fmla="*/ 0 h 854"/>
                  <a:gd name="T2" fmla="*/ 0 w 1765"/>
                  <a:gd name="T3" fmla="*/ 0 h 854"/>
                  <a:gd name="T4" fmla="*/ 0 w 1765"/>
                  <a:gd name="T5" fmla="*/ 0 h 854"/>
                  <a:gd name="T6" fmla="*/ 0 w 1765"/>
                  <a:gd name="T7" fmla="*/ 0 h 854"/>
                  <a:gd name="T8" fmla="*/ 0 w 1765"/>
                  <a:gd name="T9" fmla="*/ 0 h 854"/>
                  <a:gd name="T10" fmla="*/ 0 60000 65536"/>
                  <a:gd name="T11" fmla="*/ 0 60000 65536"/>
                  <a:gd name="T12" fmla="*/ 0 60000 65536"/>
                  <a:gd name="T13" fmla="*/ 0 60000 65536"/>
                  <a:gd name="T14" fmla="*/ 0 60000 65536"/>
                  <a:gd name="T15" fmla="*/ 0 w 1765"/>
                  <a:gd name="T16" fmla="*/ 0 h 854"/>
                  <a:gd name="T17" fmla="*/ 1765 w 1765"/>
                  <a:gd name="T18" fmla="*/ 854 h 854"/>
                </a:gdLst>
                <a:ahLst/>
                <a:cxnLst>
                  <a:cxn ang="T10">
                    <a:pos x="T0" y="T1"/>
                  </a:cxn>
                  <a:cxn ang="T11">
                    <a:pos x="T2" y="T3"/>
                  </a:cxn>
                  <a:cxn ang="T12">
                    <a:pos x="T4" y="T5"/>
                  </a:cxn>
                  <a:cxn ang="T13">
                    <a:pos x="T6" y="T7"/>
                  </a:cxn>
                  <a:cxn ang="T14">
                    <a:pos x="T8" y="T9"/>
                  </a:cxn>
                </a:cxnLst>
                <a:rect l="T15" t="T16" r="T17" b="T18"/>
                <a:pathLst>
                  <a:path w="1765" h="854">
                    <a:moveTo>
                      <a:pt x="1765" y="765"/>
                    </a:moveTo>
                    <a:lnTo>
                      <a:pt x="39" y="0"/>
                    </a:lnTo>
                    <a:lnTo>
                      <a:pt x="0" y="91"/>
                    </a:lnTo>
                    <a:lnTo>
                      <a:pt x="1725" y="854"/>
                    </a:lnTo>
                    <a:lnTo>
                      <a:pt x="1765" y="76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4" name="Freeform 52"/>
              <p:cNvSpPr>
                <a:spLocks/>
              </p:cNvSpPr>
              <p:nvPr/>
            </p:nvSpPr>
            <p:spPr bwMode="auto">
              <a:xfrm>
                <a:off x="2144" y="1737"/>
                <a:ext cx="2" cy="3"/>
              </a:xfrm>
              <a:custGeom>
                <a:avLst/>
                <a:gdLst>
                  <a:gd name="T0" fmla="*/ 0 w 84"/>
                  <a:gd name="T1" fmla="*/ 0 h 110"/>
                  <a:gd name="T2" fmla="*/ 0 w 84"/>
                  <a:gd name="T3" fmla="*/ 0 h 110"/>
                  <a:gd name="T4" fmla="*/ 0 w 84"/>
                  <a:gd name="T5" fmla="*/ 0 h 110"/>
                  <a:gd name="T6" fmla="*/ 0 w 84"/>
                  <a:gd name="T7" fmla="*/ 0 h 110"/>
                  <a:gd name="T8" fmla="*/ 0 w 84"/>
                  <a:gd name="T9" fmla="*/ 0 h 110"/>
                  <a:gd name="T10" fmla="*/ 0 60000 65536"/>
                  <a:gd name="T11" fmla="*/ 0 60000 65536"/>
                  <a:gd name="T12" fmla="*/ 0 60000 65536"/>
                  <a:gd name="T13" fmla="*/ 0 60000 65536"/>
                  <a:gd name="T14" fmla="*/ 0 60000 65536"/>
                  <a:gd name="T15" fmla="*/ 0 w 84"/>
                  <a:gd name="T16" fmla="*/ 0 h 110"/>
                  <a:gd name="T17" fmla="*/ 84 w 84"/>
                  <a:gd name="T18" fmla="*/ 110 h 110"/>
                </a:gdLst>
                <a:ahLst/>
                <a:cxnLst>
                  <a:cxn ang="T10">
                    <a:pos x="T0" y="T1"/>
                  </a:cxn>
                  <a:cxn ang="T11">
                    <a:pos x="T2" y="T3"/>
                  </a:cxn>
                  <a:cxn ang="T12">
                    <a:pos x="T4" y="T5"/>
                  </a:cxn>
                  <a:cxn ang="T13">
                    <a:pos x="T6" y="T7"/>
                  </a:cxn>
                  <a:cxn ang="T14">
                    <a:pos x="T8" y="T9"/>
                  </a:cxn>
                </a:cxnLst>
                <a:rect l="T15" t="T16" r="T17" b="T18"/>
                <a:pathLst>
                  <a:path w="84" h="110">
                    <a:moveTo>
                      <a:pt x="0" y="89"/>
                    </a:moveTo>
                    <a:lnTo>
                      <a:pt x="45" y="110"/>
                    </a:lnTo>
                    <a:lnTo>
                      <a:pt x="84" y="19"/>
                    </a:lnTo>
                    <a:lnTo>
                      <a:pt x="40" y="0"/>
                    </a:lnTo>
                    <a:lnTo>
                      <a:pt x="0" y="8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5" name="Freeform 53"/>
              <p:cNvSpPr>
                <a:spLocks/>
              </p:cNvSpPr>
              <p:nvPr/>
            </p:nvSpPr>
            <p:spPr bwMode="auto">
              <a:xfrm>
                <a:off x="1845" y="1709"/>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0" y="0"/>
                    </a:moveTo>
                    <a:lnTo>
                      <a:pt x="25" y="2"/>
                    </a:lnTo>
                    <a:lnTo>
                      <a:pt x="20" y="5"/>
                    </a:lnTo>
                    <a:lnTo>
                      <a:pt x="16" y="8"/>
                    </a:lnTo>
                    <a:lnTo>
                      <a:pt x="12" y="12"/>
                    </a:lnTo>
                    <a:lnTo>
                      <a:pt x="9" y="15"/>
                    </a:lnTo>
                    <a:lnTo>
                      <a:pt x="6" y="19"/>
                    </a:lnTo>
                    <a:lnTo>
                      <a:pt x="4" y="23"/>
                    </a:lnTo>
                    <a:lnTo>
                      <a:pt x="2" y="28"/>
                    </a:lnTo>
                    <a:lnTo>
                      <a:pt x="0" y="36"/>
                    </a:lnTo>
                    <a:lnTo>
                      <a:pt x="0" y="45"/>
                    </a:lnTo>
                    <a:lnTo>
                      <a:pt x="1" y="55"/>
                    </a:lnTo>
                    <a:lnTo>
                      <a:pt x="4" y="64"/>
                    </a:lnTo>
                    <a:lnTo>
                      <a:pt x="8" y="72"/>
                    </a:lnTo>
                    <a:lnTo>
                      <a:pt x="13" y="79"/>
                    </a:lnTo>
                    <a:lnTo>
                      <a:pt x="20" y="86"/>
                    </a:lnTo>
                    <a:lnTo>
                      <a:pt x="27" y="90"/>
                    </a:lnTo>
                    <a:lnTo>
                      <a:pt x="31" y="92"/>
                    </a:lnTo>
                    <a:lnTo>
                      <a:pt x="36" y="94"/>
                    </a:lnTo>
                    <a:lnTo>
                      <a:pt x="41" y="94"/>
                    </a:lnTo>
                    <a:lnTo>
                      <a:pt x="45" y="95"/>
                    </a:lnTo>
                    <a:lnTo>
                      <a:pt x="50" y="95"/>
                    </a:lnTo>
                    <a:lnTo>
                      <a:pt x="57" y="94"/>
                    </a:lnTo>
                    <a:lnTo>
                      <a:pt x="62" y="93"/>
                    </a:lnTo>
                    <a:lnTo>
                      <a:pt x="68" y="91"/>
                    </a:lnTo>
                    <a:lnTo>
                      <a:pt x="30"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6" name="Freeform 54"/>
              <p:cNvSpPr>
                <a:spLocks/>
              </p:cNvSpPr>
              <p:nvPr/>
            </p:nvSpPr>
            <p:spPr bwMode="auto">
              <a:xfrm>
                <a:off x="1846" y="1602"/>
                <a:ext cx="263" cy="110"/>
              </a:xfrm>
              <a:custGeom>
                <a:avLst/>
                <a:gdLst>
                  <a:gd name="T0" fmla="*/ 0 w 8421"/>
                  <a:gd name="T1" fmla="*/ 0 h 3513"/>
                  <a:gd name="T2" fmla="*/ 0 w 8421"/>
                  <a:gd name="T3" fmla="*/ 0 h 3513"/>
                  <a:gd name="T4" fmla="*/ 0 w 8421"/>
                  <a:gd name="T5" fmla="*/ 0 h 3513"/>
                  <a:gd name="T6" fmla="*/ 0 w 8421"/>
                  <a:gd name="T7" fmla="*/ 0 h 3513"/>
                  <a:gd name="T8" fmla="*/ 0 w 8421"/>
                  <a:gd name="T9" fmla="*/ 0 h 3513"/>
                  <a:gd name="T10" fmla="*/ 0 60000 65536"/>
                  <a:gd name="T11" fmla="*/ 0 60000 65536"/>
                  <a:gd name="T12" fmla="*/ 0 60000 65536"/>
                  <a:gd name="T13" fmla="*/ 0 60000 65536"/>
                  <a:gd name="T14" fmla="*/ 0 60000 65536"/>
                  <a:gd name="T15" fmla="*/ 0 w 8421"/>
                  <a:gd name="T16" fmla="*/ 0 h 3513"/>
                  <a:gd name="T17" fmla="*/ 8421 w 8421"/>
                  <a:gd name="T18" fmla="*/ 3513 h 3513"/>
                </a:gdLst>
                <a:ahLst/>
                <a:cxnLst>
                  <a:cxn ang="T10">
                    <a:pos x="T0" y="T1"/>
                  </a:cxn>
                  <a:cxn ang="T11">
                    <a:pos x="T2" y="T3"/>
                  </a:cxn>
                  <a:cxn ang="T12">
                    <a:pos x="T4" y="T5"/>
                  </a:cxn>
                  <a:cxn ang="T13">
                    <a:pos x="T6" y="T7"/>
                  </a:cxn>
                  <a:cxn ang="T14">
                    <a:pos x="T8" y="T9"/>
                  </a:cxn>
                </a:cxnLst>
                <a:rect l="T15" t="T16" r="T17" b="T18"/>
                <a:pathLst>
                  <a:path w="8421" h="3513">
                    <a:moveTo>
                      <a:pt x="8384" y="0"/>
                    </a:moveTo>
                    <a:lnTo>
                      <a:pt x="0" y="3422"/>
                    </a:lnTo>
                    <a:lnTo>
                      <a:pt x="38" y="3513"/>
                    </a:lnTo>
                    <a:lnTo>
                      <a:pt x="8421" y="92"/>
                    </a:lnTo>
                    <a:lnTo>
                      <a:pt x="8384"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7" name="Freeform 55"/>
              <p:cNvSpPr>
                <a:spLocks/>
              </p:cNvSpPr>
              <p:nvPr/>
            </p:nvSpPr>
            <p:spPr bwMode="auto">
              <a:xfrm>
                <a:off x="2108" y="160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8" y="80"/>
                    </a:lnTo>
                    <a:lnTo>
                      <a:pt x="61" y="76"/>
                    </a:lnTo>
                    <a:lnTo>
                      <a:pt x="63" y="72"/>
                    </a:lnTo>
                    <a:lnTo>
                      <a:pt x="65" y="68"/>
                    </a:lnTo>
                    <a:lnTo>
                      <a:pt x="67" y="58"/>
                    </a:lnTo>
                    <a:lnTo>
                      <a:pt x="68" y="49"/>
                    </a:lnTo>
                    <a:lnTo>
                      <a:pt x="67" y="40"/>
                    </a:lnTo>
                    <a:lnTo>
                      <a:pt x="64" y="32"/>
                    </a:lnTo>
                    <a:lnTo>
                      <a:pt x="60" y="23"/>
                    </a:lnTo>
                    <a:lnTo>
                      <a:pt x="54" y="16"/>
                    </a:lnTo>
                    <a:lnTo>
                      <a:pt x="48" y="9"/>
                    </a:lnTo>
                    <a:lnTo>
                      <a:pt x="40" y="4"/>
                    </a:lnTo>
                    <a:lnTo>
                      <a:pt x="36" y="2"/>
                    </a:lnTo>
                    <a:lnTo>
                      <a:pt x="31" y="1"/>
                    </a:lnTo>
                    <a:lnTo>
                      <a:pt x="27" y="0"/>
                    </a:lnTo>
                    <a:lnTo>
                      <a:pt x="21" y="0"/>
                    </a:lnTo>
                    <a:lnTo>
                      <a:pt x="16" y="0"/>
                    </a:lnTo>
                    <a:lnTo>
                      <a:pt x="11" y="1"/>
                    </a:lnTo>
                    <a:lnTo>
                      <a:pt x="5" y="2"/>
                    </a:lnTo>
                    <a:lnTo>
                      <a:pt x="0" y="4"/>
                    </a:lnTo>
                    <a:lnTo>
                      <a:pt x="37"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8" name="Freeform 56"/>
              <p:cNvSpPr>
                <a:spLocks/>
              </p:cNvSpPr>
              <p:nvPr/>
            </p:nvSpPr>
            <p:spPr bwMode="auto">
              <a:xfrm>
                <a:off x="1891" y="174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32" y="0"/>
                    </a:moveTo>
                    <a:lnTo>
                      <a:pt x="27" y="2"/>
                    </a:lnTo>
                    <a:lnTo>
                      <a:pt x="22" y="5"/>
                    </a:lnTo>
                    <a:lnTo>
                      <a:pt x="18" y="8"/>
                    </a:lnTo>
                    <a:lnTo>
                      <a:pt x="14" y="12"/>
                    </a:lnTo>
                    <a:lnTo>
                      <a:pt x="11" y="15"/>
                    </a:lnTo>
                    <a:lnTo>
                      <a:pt x="8" y="19"/>
                    </a:lnTo>
                    <a:lnTo>
                      <a:pt x="6" y="23"/>
                    </a:lnTo>
                    <a:lnTo>
                      <a:pt x="4" y="28"/>
                    </a:lnTo>
                    <a:lnTo>
                      <a:pt x="2" y="36"/>
                    </a:lnTo>
                    <a:lnTo>
                      <a:pt x="0" y="45"/>
                    </a:lnTo>
                    <a:lnTo>
                      <a:pt x="3" y="55"/>
                    </a:lnTo>
                    <a:lnTo>
                      <a:pt x="5" y="64"/>
                    </a:lnTo>
                    <a:lnTo>
                      <a:pt x="9" y="72"/>
                    </a:lnTo>
                    <a:lnTo>
                      <a:pt x="15" y="79"/>
                    </a:lnTo>
                    <a:lnTo>
                      <a:pt x="21" y="86"/>
                    </a:lnTo>
                    <a:lnTo>
                      <a:pt x="29" y="90"/>
                    </a:lnTo>
                    <a:lnTo>
                      <a:pt x="33" y="92"/>
                    </a:lnTo>
                    <a:lnTo>
                      <a:pt x="38" y="94"/>
                    </a:lnTo>
                    <a:lnTo>
                      <a:pt x="42" y="95"/>
                    </a:lnTo>
                    <a:lnTo>
                      <a:pt x="47" y="95"/>
                    </a:lnTo>
                    <a:lnTo>
                      <a:pt x="52" y="95"/>
                    </a:lnTo>
                    <a:lnTo>
                      <a:pt x="58" y="94"/>
                    </a:lnTo>
                    <a:lnTo>
                      <a:pt x="63" y="93"/>
                    </a:lnTo>
                    <a:lnTo>
                      <a:pt x="70" y="91"/>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39" name="Freeform 57"/>
              <p:cNvSpPr>
                <a:spLocks/>
              </p:cNvSpPr>
              <p:nvPr/>
            </p:nvSpPr>
            <p:spPr bwMode="auto">
              <a:xfrm>
                <a:off x="1892" y="1613"/>
                <a:ext cx="318" cy="132"/>
              </a:xfrm>
              <a:custGeom>
                <a:avLst/>
                <a:gdLst>
                  <a:gd name="T0" fmla="*/ 0 w 10181"/>
                  <a:gd name="T1" fmla="*/ 0 h 4231"/>
                  <a:gd name="T2" fmla="*/ 0 w 10181"/>
                  <a:gd name="T3" fmla="*/ 0 h 4231"/>
                  <a:gd name="T4" fmla="*/ 0 w 10181"/>
                  <a:gd name="T5" fmla="*/ 0 h 4231"/>
                  <a:gd name="T6" fmla="*/ 0 w 10181"/>
                  <a:gd name="T7" fmla="*/ 0 h 4231"/>
                  <a:gd name="T8" fmla="*/ 0 w 10181"/>
                  <a:gd name="T9" fmla="*/ 0 h 4231"/>
                  <a:gd name="T10" fmla="*/ 0 60000 65536"/>
                  <a:gd name="T11" fmla="*/ 0 60000 65536"/>
                  <a:gd name="T12" fmla="*/ 0 60000 65536"/>
                  <a:gd name="T13" fmla="*/ 0 60000 65536"/>
                  <a:gd name="T14" fmla="*/ 0 60000 65536"/>
                  <a:gd name="T15" fmla="*/ 0 w 10181"/>
                  <a:gd name="T16" fmla="*/ 0 h 4231"/>
                  <a:gd name="T17" fmla="*/ 10181 w 10181"/>
                  <a:gd name="T18" fmla="*/ 4231 h 4231"/>
                </a:gdLst>
                <a:ahLst/>
                <a:cxnLst>
                  <a:cxn ang="T10">
                    <a:pos x="T0" y="T1"/>
                  </a:cxn>
                  <a:cxn ang="T11">
                    <a:pos x="T2" y="T3"/>
                  </a:cxn>
                  <a:cxn ang="T12">
                    <a:pos x="T4" y="T5"/>
                  </a:cxn>
                  <a:cxn ang="T13">
                    <a:pos x="T6" y="T7"/>
                  </a:cxn>
                  <a:cxn ang="T14">
                    <a:pos x="T8" y="T9"/>
                  </a:cxn>
                </a:cxnLst>
                <a:rect l="T15" t="T16" r="T17" b="T18"/>
                <a:pathLst>
                  <a:path w="10181" h="4231">
                    <a:moveTo>
                      <a:pt x="10145" y="0"/>
                    </a:moveTo>
                    <a:lnTo>
                      <a:pt x="0" y="4140"/>
                    </a:lnTo>
                    <a:lnTo>
                      <a:pt x="38" y="4231"/>
                    </a:lnTo>
                    <a:lnTo>
                      <a:pt x="10181" y="91"/>
                    </a:lnTo>
                    <a:lnTo>
                      <a:pt x="1014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0" name="Freeform 58"/>
              <p:cNvSpPr>
                <a:spLocks/>
              </p:cNvSpPr>
              <p:nvPr/>
            </p:nvSpPr>
            <p:spPr bwMode="auto">
              <a:xfrm>
                <a:off x="2209" y="1612"/>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6" y="95"/>
                    </a:moveTo>
                    <a:lnTo>
                      <a:pt x="41" y="92"/>
                    </a:lnTo>
                    <a:lnTo>
                      <a:pt x="46" y="90"/>
                    </a:lnTo>
                    <a:lnTo>
                      <a:pt x="51" y="87"/>
                    </a:lnTo>
                    <a:lnTo>
                      <a:pt x="55" y="83"/>
                    </a:lnTo>
                    <a:lnTo>
                      <a:pt x="58" y="79"/>
                    </a:lnTo>
                    <a:lnTo>
                      <a:pt x="61" y="76"/>
                    </a:lnTo>
                    <a:lnTo>
                      <a:pt x="63" y="71"/>
                    </a:lnTo>
                    <a:lnTo>
                      <a:pt x="65" y="67"/>
                    </a:lnTo>
                    <a:lnTo>
                      <a:pt x="67" y="58"/>
                    </a:lnTo>
                    <a:lnTo>
                      <a:pt x="68" y="49"/>
                    </a:lnTo>
                    <a:lnTo>
                      <a:pt x="67" y="39"/>
                    </a:lnTo>
                    <a:lnTo>
                      <a:pt x="64" y="31"/>
                    </a:lnTo>
                    <a:lnTo>
                      <a:pt x="60" y="23"/>
                    </a:lnTo>
                    <a:lnTo>
                      <a:pt x="54" y="15"/>
                    </a:lnTo>
                    <a:lnTo>
                      <a:pt x="48" y="9"/>
                    </a:lnTo>
                    <a:lnTo>
                      <a:pt x="39" y="4"/>
                    </a:lnTo>
                    <a:lnTo>
                      <a:pt x="35" y="3"/>
                    </a:lnTo>
                    <a:lnTo>
                      <a:pt x="30" y="1"/>
                    </a:lnTo>
                    <a:lnTo>
                      <a:pt x="26" y="0"/>
                    </a:lnTo>
                    <a:lnTo>
                      <a:pt x="21" y="0"/>
                    </a:lnTo>
                    <a:lnTo>
                      <a:pt x="16" y="0"/>
                    </a:lnTo>
                    <a:lnTo>
                      <a:pt x="11" y="1"/>
                    </a:lnTo>
                    <a:lnTo>
                      <a:pt x="5" y="2"/>
                    </a:lnTo>
                    <a:lnTo>
                      <a:pt x="0" y="4"/>
                    </a:lnTo>
                    <a:lnTo>
                      <a:pt x="36" y="9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1" name="Freeform 59"/>
              <p:cNvSpPr>
                <a:spLocks/>
              </p:cNvSpPr>
              <p:nvPr/>
            </p:nvSpPr>
            <p:spPr bwMode="auto">
              <a:xfrm>
                <a:off x="1963" y="17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1" y="0"/>
                    </a:moveTo>
                    <a:lnTo>
                      <a:pt x="25" y="3"/>
                    </a:lnTo>
                    <a:lnTo>
                      <a:pt x="20" y="7"/>
                    </a:lnTo>
                    <a:lnTo>
                      <a:pt x="16" y="10"/>
                    </a:lnTo>
                    <a:lnTo>
                      <a:pt x="12" y="13"/>
                    </a:lnTo>
                    <a:lnTo>
                      <a:pt x="9" y="17"/>
                    </a:lnTo>
                    <a:lnTo>
                      <a:pt x="7" y="21"/>
                    </a:lnTo>
                    <a:lnTo>
                      <a:pt x="4" y="25"/>
                    </a:lnTo>
                    <a:lnTo>
                      <a:pt x="3" y="29"/>
                    </a:lnTo>
                    <a:lnTo>
                      <a:pt x="0" y="38"/>
                    </a:lnTo>
                    <a:lnTo>
                      <a:pt x="0" y="47"/>
                    </a:lnTo>
                    <a:lnTo>
                      <a:pt x="1" y="56"/>
                    </a:lnTo>
                    <a:lnTo>
                      <a:pt x="4" y="66"/>
                    </a:lnTo>
                    <a:lnTo>
                      <a:pt x="8" y="74"/>
                    </a:lnTo>
                    <a:lnTo>
                      <a:pt x="13" y="81"/>
                    </a:lnTo>
                    <a:lnTo>
                      <a:pt x="20" y="87"/>
                    </a:lnTo>
                    <a:lnTo>
                      <a:pt x="28" y="92"/>
                    </a:lnTo>
                    <a:lnTo>
                      <a:pt x="33" y="94"/>
                    </a:lnTo>
                    <a:lnTo>
                      <a:pt x="37" y="95"/>
                    </a:lnTo>
                    <a:lnTo>
                      <a:pt x="42" y="96"/>
                    </a:lnTo>
                    <a:lnTo>
                      <a:pt x="47" y="96"/>
                    </a:lnTo>
                    <a:lnTo>
                      <a:pt x="52" y="96"/>
                    </a:lnTo>
                    <a:lnTo>
                      <a:pt x="57" y="96"/>
                    </a:lnTo>
                    <a:lnTo>
                      <a:pt x="62" y="94"/>
                    </a:lnTo>
                    <a:lnTo>
                      <a:pt x="68" y="92"/>
                    </a:lnTo>
                    <a:lnTo>
                      <a:pt x="31"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2" name="Freeform 60"/>
              <p:cNvSpPr>
                <a:spLocks/>
              </p:cNvSpPr>
              <p:nvPr/>
            </p:nvSpPr>
            <p:spPr bwMode="auto">
              <a:xfrm>
                <a:off x="1964" y="1633"/>
                <a:ext cx="320" cy="133"/>
              </a:xfrm>
              <a:custGeom>
                <a:avLst/>
                <a:gdLst>
                  <a:gd name="T0" fmla="*/ 0 w 10246"/>
                  <a:gd name="T1" fmla="*/ 0 h 4257"/>
                  <a:gd name="T2" fmla="*/ 0 w 10246"/>
                  <a:gd name="T3" fmla="*/ 0 h 4257"/>
                  <a:gd name="T4" fmla="*/ 0 w 10246"/>
                  <a:gd name="T5" fmla="*/ 0 h 4257"/>
                  <a:gd name="T6" fmla="*/ 0 w 10246"/>
                  <a:gd name="T7" fmla="*/ 0 h 4257"/>
                  <a:gd name="T8" fmla="*/ 0 w 10246"/>
                  <a:gd name="T9" fmla="*/ 0 h 4257"/>
                  <a:gd name="T10" fmla="*/ 0 60000 65536"/>
                  <a:gd name="T11" fmla="*/ 0 60000 65536"/>
                  <a:gd name="T12" fmla="*/ 0 60000 65536"/>
                  <a:gd name="T13" fmla="*/ 0 60000 65536"/>
                  <a:gd name="T14" fmla="*/ 0 60000 65536"/>
                  <a:gd name="T15" fmla="*/ 0 w 10246"/>
                  <a:gd name="T16" fmla="*/ 0 h 4257"/>
                  <a:gd name="T17" fmla="*/ 10246 w 10246"/>
                  <a:gd name="T18" fmla="*/ 4257 h 4257"/>
                </a:gdLst>
                <a:ahLst/>
                <a:cxnLst>
                  <a:cxn ang="T10">
                    <a:pos x="T0" y="T1"/>
                  </a:cxn>
                  <a:cxn ang="T11">
                    <a:pos x="T2" y="T3"/>
                  </a:cxn>
                  <a:cxn ang="T12">
                    <a:pos x="T4" y="T5"/>
                  </a:cxn>
                  <a:cxn ang="T13">
                    <a:pos x="T6" y="T7"/>
                  </a:cxn>
                  <a:cxn ang="T14">
                    <a:pos x="T8" y="T9"/>
                  </a:cxn>
                </a:cxnLst>
                <a:rect l="T15" t="T16" r="T17" b="T18"/>
                <a:pathLst>
                  <a:path w="10246" h="4257">
                    <a:moveTo>
                      <a:pt x="10209" y="0"/>
                    </a:moveTo>
                    <a:lnTo>
                      <a:pt x="0" y="4165"/>
                    </a:lnTo>
                    <a:lnTo>
                      <a:pt x="37" y="4257"/>
                    </a:lnTo>
                    <a:lnTo>
                      <a:pt x="10246" y="92"/>
                    </a:lnTo>
                    <a:lnTo>
                      <a:pt x="10209"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3" name="Freeform 61"/>
              <p:cNvSpPr>
                <a:spLocks/>
              </p:cNvSpPr>
              <p:nvPr/>
            </p:nvSpPr>
            <p:spPr bwMode="auto">
              <a:xfrm>
                <a:off x="2283" y="163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9" y="79"/>
                    </a:lnTo>
                    <a:lnTo>
                      <a:pt x="61" y="75"/>
                    </a:lnTo>
                    <a:lnTo>
                      <a:pt x="63" y="71"/>
                    </a:lnTo>
                    <a:lnTo>
                      <a:pt x="65" y="67"/>
                    </a:lnTo>
                    <a:lnTo>
                      <a:pt x="67" y="58"/>
                    </a:lnTo>
                    <a:lnTo>
                      <a:pt x="68" y="49"/>
                    </a:lnTo>
                    <a:lnTo>
                      <a:pt x="67" y="40"/>
                    </a:lnTo>
                    <a:lnTo>
                      <a:pt x="64" y="31"/>
                    </a:lnTo>
                    <a:lnTo>
                      <a:pt x="60" y="22"/>
                    </a:lnTo>
                    <a:lnTo>
                      <a:pt x="54" y="15"/>
                    </a:lnTo>
                    <a:lnTo>
                      <a:pt x="48" y="9"/>
                    </a:lnTo>
                    <a:lnTo>
                      <a:pt x="40" y="4"/>
                    </a:lnTo>
                    <a:lnTo>
                      <a:pt x="36" y="2"/>
                    </a:lnTo>
                    <a:lnTo>
                      <a:pt x="32" y="1"/>
                    </a:lnTo>
                    <a:lnTo>
                      <a:pt x="27" y="0"/>
                    </a:lnTo>
                    <a:lnTo>
                      <a:pt x="22" y="0"/>
                    </a:lnTo>
                    <a:lnTo>
                      <a:pt x="17" y="0"/>
                    </a:lnTo>
                    <a:lnTo>
                      <a:pt x="11" y="0"/>
                    </a:lnTo>
                    <a:lnTo>
                      <a:pt x="5" y="2"/>
                    </a:lnTo>
                    <a:lnTo>
                      <a:pt x="0" y="4"/>
                    </a:lnTo>
                    <a:lnTo>
                      <a:pt x="37"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4" name="Freeform 62"/>
              <p:cNvSpPr>
                <a:spLocks/>
              </p:cNvSpPr>
              <p:nvPr/>
            </p:nvSpPr>
            <p:spPr bwMode="auto">
              <a:xfrm>
                <a:off x="1848" y="16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7" y="2"/>
                    </a:lnTo>
                    <a:lnTo>
                      <a:pt x="21" y="5"/>
                    </a:lnTo>
                    <a:lnTo>
                      <a:pt x="17" y="8"/>
                    </a:lnTo>
                    <a:lnTo>
                      <a:pt x="13" y="13"/>
                    </a:lnTo>
                    <a:lnTo>
                      <a:pt x="10" y="16"/>
                    </a:lnTo>
                    <a:lnTo>
                      <a:pt x="7" y="20"/>
                    </a:lnTo>
                    <a:lnTo>
                      <a:pt x="5" y="24"/>
                    </a:lnTo>
                    <a:lnTo>
                      <a:pt x="3" y="29"/>
                    </a:lnTo>
                    <a:lnTo>
                      <a:pt x="1" y="37"/>
                    </a:lnTo>
                    <a:lnTo>
                      <a:pt x="0" y="46"/>
                    </a:lnTo>
                    <a:lnTo>
                      <a:pt x="1" y="55"/>
                    </a:lnTo>
                    <a:lnTo>
                      <a:pt x="4" y="65"/>
                    </a:lnTo>
                    <a:lnTo>
                      <a:pt x="8" y="73"/>
                    </a:lnTo>
                    <a:lnTo>
                      <a:pt x="14" y="80"/>
                    </a:lnTo>
                    <a:lnTo>
                      <a:pt x="20" y="87"/>
                    </a:lnTo>
                    <a:lnTo>
                      <a:pt x="29" y="91"/>
                    </a:lnTo>
                    <a:lnTo>
                      <a:pt x="33" y="93"/>
                    </a:lnTo>
                    <a:lnTo>
                      <a:pt x="38" y="95"/>
                    </a:lnTo>
                    <a:lnTo>
                      <a:pt x="42" y="96"/>
                    </a:lnTo>
                    <a:lnTo>
                      <a:pt x="47" y="96"/>
                    </a:lnTo>
                    <a:lnTo>
                      <a:pt x="52" y="96"/>
                    </a:lnTo>
                    <a:lnTo>
                      <a:pt x="57" y="95"/>
                    </a:lnTo>
                    <a:lnTo>
                      <a:pt x="63" y="94"/>
                    </a:lnTo>
                    <a:lnTo>
                      <a:pt x="68" y="92"/>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5" name="Freeform 63"/>
              <p:cNvSpPr>
                <a:spLocks/>
              </p:cNvSpPr>
              <p:nvPr/>
            </p:nvSpPr>
            <p:spPr bwMode="auto">
              <a:xfrm>
                <a:off x="1849" y="1612"/>
                <a:ext cx="127" cy="54"/>
              </a:xfrm>
              <a:custGeom>
                <a:avLst/>
                <a:gdLst>
                  <a:gd name="T0" fmla="*/ 0 w 4051"/>
                  <a:gd name="T1" fmla="*/ 0 h 1730"/>
                  <a:gd name="T2" fmla="*/ 0 w 4051"/>
                  <a:gd name="T3" fmla="*/ 0 h 1730"/>
                  <a:gd name="T4" fmla="*/ 0 w 4051"/>
                  <a:gd name="T5" fmla="*/ 0 h 1730"/>
                  <a:gd name="T6" fmla="*/ 0 w 4051"/>
                  <a:gd name="T7" fmla="*/ 0 h 1730"/>
                  <a:gd name="T8" fmla="*/ 0 w 4051"/>
                  <a:gd name="T9" fmla="*/ 0 h 1730"/>
                  <a:gd name="T10" fmla="*/ 0 60000 65536"/>
                  <a:gd name="T11" fmla="*/ 0 60000 65536"/>
                  <a:gd name="T12" fmla="*/ 0 60000 65536"/>
                  <a:gd name="T13" fmla="*/ 0 60000 65536"/>
                  <a:gd name="T14" fmla="*/ 0 60000 65536"/>
                  <a:gd name="T15" fmla="*/ 0 w 4051"/>
                  <a:gd name="T16" fmla="*/ 0 h 1730"/>
                  <a:gd name="T17" fmla="*/ 4051 w 4051"/>
                  <a:gd name="T18" fmla="*/ 1730 h 1730"/>
                </a:gdLst>
                <a:ahLst/>
                <a:cxnLst>
                  <a:cxn ang="T10">
                    <a:pos x="T0" y="T1"/>
                  </a:cxn>
                  <a:cxn ang="T11">
                    <a:pos x="T2" y="T3"/>
                  </a:cxn>
                  <a:cxn ang="T12">
                    <a:pos x="T4" y="T5"/>
                  </a:cxn>
                  <a:cxn ang="T13">
                    <a:pos x="T6" y="T7"/>
                  </a:cxn>
                  <a:cxn ang="T14">
                    <a:pos x="T8" y="T9"/>
                  </a:cxn>
                </a:cxnLst>
                <a:rect l="T15" t="T16" r="T17" b="T18"/>
                <a:pathLst>
                  <a:path w="4051" h="1730">
                    <a:moveTo>
                      <a:pt x="4015" y="0"/>
                    </a:moveTo>
                    <a:lnTo>
                      <a:pt x="0" y="1638"/>
                    </a:lnTo>
                    <a:lnTo>
                      <a:pt x="36" y="1730"/>
                    </a:lnTo>
                    <a:lnTo>
                      <a:pt x="4051" y="92"/>
                    </a:lnTo>
                    <a:lnTo>
                      <a:pt x="401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6" name="Freeform 64"/>
              <p:cNvSpPr>
                <a:spLocks/>
              </p:cNvSpPr>
              <p:nvPr/>
            </p:nvSpPr>
            <p:spPr bwMode="auto">
              <a:xfrm>
                <a:off x="1975" y="1612"/>
                <a:ext cx="2" cy="2"/>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3" y="93"/>
                    </a:lnTo>
                    <a:lnTo>
                      <a:pt x="47" y="90"/>
                    </a:lnTo>
                    <a:lnTo>
                      <a:pt x="52" y="87"/>
                    </a:lnTo>
                    <a:lnTo>
                      <a:pt x="55" y="84"/>
                    </a:lnTo>
                    <a:lnTo>
                      <a:pt x="58" y="80"/>
                    </a:lnTo>
                    <a:lnTo>
                      <a:pt x="61" y="75"/>
                    </a:lnTo>
                    <a:lnTo>
                      <a:pt x="63" y="71"/>
                    </a:lnTo>
                    <a:lnTo>
                      <a:pt x="65" y="67"/>
                    </a:lnTo>
                    <a:lnTo>
                      <a:pt x="67" y="58"/>
                    </a:lnTo>
                    <a:lnTo>
                      <a:pt x="68" y="49"/>
                    </a:lnTo>
                    <a:lnTo>
                      <a:pt x="67" y="40"/>
                    </a:lnTo>
                    <a:lnTo>
                      <a:pt x="64" y="31"/>
                    </a:lnTo>
                    <a:lnTo>
                      <a:pt x="60" y="22"/>
                    </a:lnTo>
                    <a:lnTo>
                      <a:pt x="54" y="15"/>
                    </a:lnTo>
                    <a:lnTo>
                      <a:pt x="48" y="9"/>
                    </a:lnTo>
                    <a:lnTo>
                      <a:pt x="39" y="4"/>
                    </a:lnTo>
                    <a:lnTo>
                      <a:pt x="35" y="2"/>
                    </a:lnTo>
                    <a:lnTo>
                      <a:pt x="30" y="1"/>
                    </a:lnTo>
                    <a:lnTo>
                      <a:pt x="26" y="0"/>
                    </a:lnTo>
                    <a:lnTo>
                      <a:pt x="21" y="0"/>
                    </a:lnTo>
                    <a:lnTo>
                      <a:pt x="16" y="0"/>
                    </a:lnTo>
                    <a:lnTo>
                      <a:pt x="11" y="0"/>
                    </a:lnTo>
                    <a:lnTo>
                      <a:pt x="5" y="2"/>
                    </a:lnTo>
                    <a:lnTo>
                      <a:pt x="0" y="4"/>
                    </a:lnTo>
                    <a:lnTo>
                      <a:pt x="36"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7" name="Freeform 65"/>
              <p:cNvSpPr>
                <a:spLocks/>
              </p:cNvSpPr>
              <p:nvPr/>
            </p:nvSpPr>
            <p:spPr bwMode="auto">
              <a:xfrm>
                <a:off x="2061" y="177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7" y="3"/>
                    </a:lnTo>
                    <a:lnTo>
                      <a:pt x="21" y="5"/>
                    </a:lnTo>
                    <a:lnTo>
                      <a:pt x="17" y="8"/>
                    </a:lnTo>
                    <a:lnTo>
                      <a:pt x="13" y="12"/>
                    </a:lnTo>
                    <a:lnTo>
                      <a:pt x="10" y="16"/>
                    </a:lnTo>
                    <a:lnTo>
                      <a:pt x="7" y="20"/>
                    </a:lnTo>
                    <a:lnTo>
                      <a:pt x="5" y="24"/>
                    </a:lnTo>
                    <a:lnTo>
                      <a:pt x="3" y="28"/>
                    </a:lnTo>
                    <a:lnTo>
                      <a:pt x="1" y="38"/>
                    </a:lnTo>
                    <a:lnTo>
                      <a:pt x="0" y="47"/>
                    </a:lnTo>
                    <a:lnTo>
                      <a:pt x="2" y="56"/>
                    </a:lnTo>
                    <a:lnTo>
                      <a:pt x="4" y="64"/>
                    </a:lnTo>
                    <a:lnTo>
                      <a:pt x="8" y="72"/>
                    </a:lnTo>
                    <a:lnTo>
                      <a:pt x="14" y="80"/>
                    </a:lnTo>
                    <a:lnTo>
                      <a:pt x="20" y="87"/>
                    </a:lnTo>
                    <a:lnTo>
                      <a:pt x="29" y="92"/>
                    </a:lnTo>
                    <a:lnTo>
                      <a:pt x="33" y="93"/>
                    </a:lnTo>
                    <a:lnTo>
                      <a:pt x="38" y="95"/>
                    </a:lnTo>
                    <a:lnTo>
                      <a:pt x="42" y="96"/>
                    </a:lnTo>
                    <a:lnTo>
                      <a:pt x="47" y="96"/>
                    </a:lnTo>
                    <a:lnTo>
                      <a:pt x="52" y="96"/>
                    </a:lnTo>
                    <a:lnTo>
                      <a:pt x="57" y="95"/>
                    </a:lnTo>
                    <a:lnTo>
                      <a:pt x="63" y="94"/>
                    </a:lnTo>
                    <a:lnTo>
                      <a:pt x="68" y="92"/>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8" name="Freeform 66"/>
              <p:cNvSpPr>
                <a:spLocks/>
              </p:cNvSpPr>
              <p:nvPr/>
            </p:nvSpPr>
            <p:spPr bwMode="auto">
              <a:xfrm>
                <a:off x="2061" y="1663"/>
                <a:ext cx="269" cy="112"/>
              </a:xfrm>
              <a:custGeom>
                <a:avLst/>
                <a:gdLst>
                  <a:gd name="T0" fmla="*/ 0 w 8601"/>
                  <a:gd name="T1" fmla="*/ 0 h 3588"/>
                  <a:gd name="T2" fmla="*/ 0 w 8601"/>
                  <a:gd name="T3" fmla="*/ 0 h 3588"/>
                  <a:gd name="T4" fmla="*/ 0 w 8601"/>
                  <a:gd name="T5" fmla="*/ 0 h 3588"/>
                  <a:gd name="T6" fmla="*/ 0 w 8601"/>
                  <a:gd name="T7" fmla="*/ 0 h 3588"/>
                  <a:gd name="T8" fmla="*/ 0 w 8601"/>
                  <a:gd name="T9" fmla="*/ 0 h 3588"/>
                  <a:gd name="T10" fmla="*/ 0 60000 65536"/>
                  <a:gd name="T11" fmla="*/ 0 60000 65536"/>
                  <a:gd name="T12" fmla="*/ 0 60000 65536"/>
                  <a:gd name="T13" fmla="*/ 0 60000 65536"/>
                  <a:gd name="T14" fmla="*/ 0 60000 65536"/>
                  <a:gd name="T15" fmla="*/ 0 w 8601"/>
                  <a:gd name="T16" fmla="*/ 0 h 3588"/>
                  <a:gd name="T17" fmla="*/ 8601 w 8601"/>
                  <a:gd name="T18" fmla="*/ 3588 h 3588"/>
                </a:gdLst>
                <a:ahLst/>
                <a:cxnLst>
                  <a:cxn ang="T10">
                    <a:pos x="T0" y="T1"/>
                  </a:cxn>
                  <a:cxn ang="T11">
                    <a:pos x="T2" y="T3"/>
                  </a:cxn>
                  <a:cxn ang="T12">
                    <a:pos x="T4" y="T5"/>
                  </a:cxn>
                  <a:cxn ang="T13">
                    <a:pos x="T6" y="T7"/>
                  </a:cxn>
                  <a:cxn ang="T14">
                    <a:pos x="T8" y="T9"/>
                  </a:cxn>
                </a:cxnLst>
                <a:rect l="T15" t="T16" r="T17" b="T18"/>
                <a:pathLst>
                  <a:path w="8601" h="3588">
                    <a:moveTo>
                      <a:pt x="8565" y="0"/>
                    </a:moveTo>
                    <a:lnTo>
                      <a:pt x="0" y="3496"/>
                    </a:lnTo>
                    <a:lnTo>
                      <a:pt x="36" y="3588"/>
                    </a:lnTo>
                    <a:lnTo>
                      <a:pt x="8601" y="92"/>
                    </a:lnTo>
                    <a:lnTo>
                      <a:pt x="856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49" name="Freeform 67"/>
              <p:cNvSpPr>
                <a:spLocks/>
              </p:cNvSpPr>
              <p:nvPr/>
            </p:nvSpPr>
            <p:spPr bwMode="auto">
              <a:xfrm>
                <a:off x="2329" y="16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2" y="94"/>
                    </a:lnTo>
                    <a:lnTo>
                      <a:pt x="46" y="91"/>
                    </a:lnTo>
                    <a:lnTo>
                      <a:pt x="51" y="88"/>
                    </a:lnTo>
                    <a:lnTo>
                      <a:pt x="54" y="85"/>
                    </a:lnTo>
                    <a:lnTo>
                      <a:pt x="58" y="81"/>
                    </a:lnTo>
                    <a:lnTo>
                      <a:pt x="60" y="77"/>
                    </a:lnTo>
                    <a:lnTo>
                      <a:pt x="63" y="73"/>
                    </a:lnTo>
                    <a:lnTo>
                      <a:pt x="65" y="69"/>
                    </a:lnTo>
                    <a:lnTo>
                      <a:pt x="67" y="59"/>
                    </a:lnTo>
                    <a:lnTo>
                      <a:pt x="68" y="50"/>
                    </a:lnTo>
                    <a:lnTo>
                      <a:pt x="67" y="41"/>
                    </a:lnTo>
                    <a:lnTo>
                      <a:pt x="64" y="32"/>
                    </a:lnTo>
                    <a:lnTo>
                      <a:pt x="59" y="24"/>
                    </a:lnTo>
                    <a:lnTo>
                      <a:pt x="53" y="17"/>
                    </a:lnTo>
                    <a:lnTo>
                      <a:pt x="47" y="10"/>
                    </a:lnTo>
                    <a:lnTo>
                      <a:pt x="39" y="5"/>
                    </a:lnTo>
                    <a:lnTo>
                      <a:pt x="35" y="3"/>
                    </a:lnTo>
                    <a:lnTo>
                      <a:pt x="31" y="2"/>
                    </a:lnTo>
                    <a:lnTo>
                      <a:pt x="26" y="1"/>
                    </a:lnTo>
                    <a:lnTo>
                      <a:pt x="21" y="0"/>
                    </a:lnTo>
                    <a:lnTo>
                      <a:pt x="16" y="1"/>
                    </a:lnTo>
                    <a:lnTo>
                      <a:pt x="11" y="1"/>
                    </a:lnTo>
                    <a:lnTo>
                      <a:pt x="5" y="3"/>
                    </a:lnTo>
                    <a:lnTo>
                      <a:pt x="0" y="4"/>
                    </a:lnTo>
                    <a:lnTo>
                      <a:pt x="36"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0" name="Freeform 68"/>
              <p:cNvSpPr>
                <a:spLocks/>
              </p:cNvSpPr>
              <p:nvPr/>
            </p:nvSpPr>
            <p:spPr bwMode="auto">
              <a:xfrm>
                <a:off x="2236" y="1756"/>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29" y="0"/>
                    </a:moveTo>
                    <a:lnTo>
                      <a:pt x="24" y="3"/>
                    </a:lnTo>
                    <a:lnTo>
                      <a:pt x="19" y="5"/>
                    </a:lnTo>
                    <a:lnTo>
                      <a:pt x="15" y="9"/>
                    </a:lnTo>
                    <a:lnTo>
                      <a:pt x="11" y="12"/>
                    </a:lnTo>
                    <a:lnTo>
                      <a:pt x="8" y="16"/>
                    </a:lnTo>
                    <a:lnTo>
                      <a:pt x="6" y="20"/>
                    </a:lnTo>
                    <a:lnTo>
                      <a:pt x="3" y="24"/>
                    </a:lnTo>
                    <a:lnTo>
                      <a:pt x="2" y="29"/>
                    </a:lnTo>
                    <a:lnTo>
                      <a:pt x="0" y="38"/>
                    </a:lnTo>
                    <a:lnTo>
                      <a:pt x="0" y="47"/>
                    </a:lnTo>
                    <a:lnTo>
                      <a:pt x="1" y="56"/>
                    </a:lnTo>
                    <a:lnTo>
                      <a:pt x="4" y="65"/>
                    </a:lnTo>
                    <a:lnTo>
                      <a:pt x="8" y="73"/>
                    </a:lnTo>
                    <a:lnTo>
                      <a:pt x="14" y="81"/>
                    </a:lnTo>
                    <a:lnTo>
                      <a:pt x="21" y="87"/>
                    </a:lnTo>
                    <a:lnTo>
                      <a:pt x="28" y="91"/>
                    </a:lnTo>
                    <a:lnTo>
                      <a:pt x="33" y="93"/>
                    </a:lnTo>
                    <a:lnTo>
                      <a:pt x="37" y="94"/>
                    </a:lnTo>
                    <a:lnTo>
                      <a:pt x="43" y="95"/>
                    </a:lnTo>
                    <a:lnTo>
                      <a:pt x="48" y="95"/>
                    </a:lnTo>
                    <a:lnTo>
                      <a:pt x="53" y="95"/>
                    </a:lnTo>
                    <a:lnTo>
                      <a:pt x="58" y="94"/>
                    </a:lnTo>
                    <a:lnTo>
                      <a:pt x="63" y="93"/>
                    </a:lnTo>
                    <a:lnTo>
                      <a:pt x="69" y="91"/>
                    </a:lnTo>
                    <a:lnTo>
                      <a:pt x="29"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1" name="Freeform 69"/>
              <p:cNvSpPr>
                <a:spLocks/>
              </p:cNvSpPr>
              <p:nvPr/>
            </p:nvSpPr>
            <p:spPr bwMode="auto">
              <a:xfrm>
                <a:off x="2237" y="1719"/>
                <a:ext cx="86" cy="40"/>
              </a:xfrm>
              <a:custGeom>
                <a:avLst/>
                <a:gdLst>
                  <a:gd name="T0" fmla="*/ 0 w 2742"/>
                  <a:gd name="T1" fmla="*/ 0 h 1273"/>
                  <a:gd name="T2" fmla="*/ 0 w 2742"/>
                  <a:gd name="T3" fmla="*/ 0 h 1273"/>
                  <a:gd name="T4" fmla="*/ 0 w 2742"/>
                  <a:gd name="T5" fmla="*/ 0 h 1273"/>
                  <a:gd name="T6" fmla="*/ 0 w 2742"/>
                  <a:gd name="T7" fmla="*/ 0 h 1273"/>
                  <a:gd name="T8" fmla="*/ 0 w 2742"/>
                  <a:gd name="T9" fmla="*/ 0 h 1273"/>
                  <a:gd name="T10" fmla="*/ 0 60000 65536"/>
                  <a:gd name="T11" fmla="*/ 0 60000 65536"/>
                  <a:gd name="T12" fmla="*/ 0 60000 65536"/>
                  <a:gd name="T13" fmla="*/ 0 60000 65536"/>
                  <a:gd name="T14" fmla="*/ 0 60000 65536"/>
                  <a:gd name="T15" fmla="*/ 0 w 2742"/>
                  <a:gd name="T16" fmla="*/ 0 h 1273"/>
                  <a:gd name="T17" fmla="*/ 2742 w 2742"/>
                  <a:gd name="T18" fmla="*/ 1273 h 1273"/>
                </a:gdLst>
                <a:ahLst/>
                <a:cxnLst>
                  <a:cxn ang="T10">
                    <a:pos x="T0" y="T1"/>
                  </a:cxn>
                  <a:cxn ang="T11">
                    <a:pos x="T2" y="T3"/>
                  </a:cxn>
                  <a:cxn ang="T12">
                    <a:pos x="T4" y="T5"/>
                  </a:cxn>
                  <a:cxn ang="T13">
                    <a:pos x="T6" y="T7"/>
                  </a:cxn>
                  <a:cxn ang="T14">
                    <a:pos x="T8" y="T9"/>
                  </a:cxn>
                </a:cxnLst>
                <a:rect l="T15" t="T16" r="T17" b="T18"/>
                <a:pathLst>
                  <a:path w="2742" h="1273">
                    <a:moveTo>
                      <a:pt x="2703" y="0"/>
                    </a:moveTo>
                    <a:lnTo>
                      <a:pt x="0" y="1182"/>
                    </a:lnTo>
                    <a:lnTo>
                      <a:pt x="40" y="1273"/>
                    </a:lnTo>
                    <a:lnTo>
                      <a:pt x="2742" y="91"/>
                    </a:lnTo>
                    <a:lnTo>
                      <a:pt x="2703"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2" name="Freeform 70"/>
              <p:cNvSpPr>
                <a:spLocks/>
              </p:cNvSpPr>
              <p:nvPr/>
            </p:nvSpPr>
            <p:spPr bwMode="auto">
              <a:xfrm>
                <a:off x="2322" y="1719"/>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39" y="95"/>
                    </a:moveTo>
                    <a:lnTo>
                      <a:pt x="45" y="93"/>
                    </a:lnTo>
                    <a:lnTo>
                      <a:pt x="49" y="90"/>
                    </a:lnTo>
                    <a:lnTo>
                      <a:pt x="54" y="87"/>
                    </a:lnTo>
                    <a:lnTo>
                      <a:pt x="57" y="83"/>
                    </a:lnTo>
                    <a:lnTo>
                      <a:pt x="60" y="79"/>
                    </a:lnTo>
                    <a:lnTo>
                      <a:pt x="63" y="75"/>
                    </a:lnTo>
                    <a:lnTo>
                      <a:pt x="65" y="71"/>
                    </a:lnTo>
                    <a:lnTo>
                      <a:pt x="67" y="67"/>
                    </a:lnTo>
                    <a:lnTo>
                      <a:pt x="69" y="57"/>
                    </a:lnTo>
                    <a:lnTo>
                      <a:pt x="69" y="48"/>
                    </a:lnTo>
                    <a:lnTo>
                      <a:pt x="67" y="39"/>
                    </a:lnTo>
                    <a:lnTo>
                      <a:pt x="65" y="31"/>
                    </a:lnTo>
                    <a:lnTo>
                      <a:pt x="60" y="23"/>
                    </a:lnTo>
                    <a:lnTo>
                      <a:pt x="55" y="15"/>
                    </a:lnTo>
                    <a:lnTo>
                      <a:pt x="48" y="10"/>
                    </a:lnTo>
                    <a:lnTo>
                      <a:pt x="39" y="4"/>
                    </a:lnTo>
                    <a:lnTo>
                      <a:pt x="35" y="2"/>
                    </a:lnTo>
                    <a:lnTo>
                      <a:pt x="30" y="1"/>
                    </a:lnTo>
                    <a:lnTo>
                      <a:pt x="26" y="0"/>
                    </a:lnTo>
                    <a:lnTo>
                      <a:pt x="21" y="0"/>
                    </a:lnTo>
                    <a:lnTo>
                      <a:pt x="16" y="0"/>
                    </a:lnTo>
                    <a:lnTo>
                      <a:pt x="11" y="1"/>
                    </a:lnTo>
                    <a:lnTo>
                      <a:pt x="5" y="2"/>
                    </a:lnTo>
                    <a:lnTo>
                      <a:pt x="0" y="4"/>
                    </a:lnTo>
                    <a:lnTo>
                      <a:pt x="39" y="9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3" name="Freeform 71"/>
              <p:cNvSpPr>
                <a:spLocks/>
              </p:cNvSpPr>
              <p:nvPr/>
            </p:nvSpPr>
            <p:spPr bwMode="auto">
              <a:xfrm>
                <a:off x="1871" y="1654"/>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4" y="0"/>
                    </a:lnTo>
                    <a:lnTo>
                      <a:pt x="48" y="0"/>
                    </a:lnTo>
                    <a:lnTo>
                      <a:pt x="43" y="0"/>
                    </a:lnTo>
                    <a:lnTo>
                      <a:pt x="38" y="1"/>
                    </a:lnTo>
                    <a:lnTo>
                      <a:pt x="33" y="2"/>
                    </a:lnTo>
                    <a:lnTo>
                      <a:pt x="29" y="4"/>
                    </a:lnTo>
                    <a:lnTo>
                      <a:pt x="21" y="9"/>
                    </a:lnTo>
                    <a:lnTo>
                      <a:pt x="15" y="16"/>
                    </a:lnTo>
                    <a:lnTo>
                      <a:pt x="9" y="23"/>
                    </a:lnTo>
                    <a:lnTo>
                      <a:pt x="5" y="31"/>
                    </a:lnTo>
                    <a:lnTo>
                      <a:pt x="2" y="39"/>
                    </a:lnTo>
                    <a:lnTo>
                      <a:pt x="0" y="48"/>
                    </a:lnTo>
                    <a:lnTo>
                      <a:pt x="0" y="57"/>
                    </a:lnTo>
                    <a:lnTo>
                      <a:pt x="2" y="66"/>
                    </a:lnTo>
                    <a:lnTo>
                      <a:pt x="4" y="71"/>
                    </a:lnTo>
                    <a:lnTo>
                      <a:pt x="6" y="76"/>
                    </a:lnTo>
                    <a:lnTo>
                      <a:pt x="9" y="80"/>
                    </a:lnTo>
                    <a:lnTo>
                      <a:pt x="12" y="83"/>
                    </a:lnTo>
                    <a:lnTo>
                      <a:pt x="15" y="87"/>
                    </a:lnTo>
                    <a:lnTo>
                      <a:pt x="20" y="90"/>
                    </a:lnTo>
                    <a:lnTo>
                      <a:pt x="24" y="93"/>
                    </a:lnTo>
                    <a:lnTo>
                      <a:pt x="30"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4" name="Freeform 72"/>
              <p:cNvSpPr>
                <a:spLocks/>
              </p:cNvSpPr>
              <p:nvPr/>
            </p:nvSpPr>
            <p:spPr bwMode="auto">
              <a:xfrm>
                <a:off x="1872" y="1655"/>
                <a:ext cx="52" cy="25"/>
              </a:xfrm>
              <a:custGeom>
                <a:avLst/>
                <a:gdLst>
                  <a:gd name="T0" fmla="*/ 0 w 1680"/>
                  <a:gd name="T1" fmla="*/ 0 h 817"/>
                  <a:gd name="T2" fmla="*/ 0 w 1680"/>
                  <a:gd name="T3" fmla="*/ 0 h 817"/>
                  <a:gd name="T4" fmla="*/ 0 w 1680"/>
                  <a:gd name="T5" fmla="*/ 0 h 817"/>
                  <a:gd name="T6" fmla="*/ 0 w 1680"/>
                  <a:gd name="T7" fmla="*/ 0 h 817"/>
                  <a:gd name="T8" fmla="*/ 0 w 1680"/>
                  <a:gd name="T9" fmla="*/ 0 h 817"/>
                  <a:gd name="T10" fmla="*/ 0 60000 65536"/>
                  <a:gd name="T11" fmla="*/ 0 60000 65536"/>
                  <a:gd name="T12" fmla="*/ 0 60000 65536"/>
                  <a:gd name="T13" fmla="*/ 0 60000 65536"/>
                  <a:gd name="T14" fmla="*/ 0 60000 65536"/>
                  <a:gd name="T15" fmla="*/ 0 w 1680"/>
                  <a:gd name="T16" fmla="*/ 0 h 817"/>
                  <a:gd name="T17" fmla="*/ 1680 w 1680"/>
                  <a:gd name="T18" fmla="*/ 817 h 817"/>
                </a:gdLst>
                <a:ahLst/>
                <a:cxnLst>
                  <a:cxn ang="T10">
                    <a:pos x="T0" y="T1"/>
                  </a:cxn>
                  <a:cxn ang="T11">
                    <a:pos x="T2" y="T3"/>
                  </a:cxn>
                  <a:cxn ang="T12">
                    <a:pos x="T4" y="T5"/>
                  </a:cxn>
                  <a:cxn ang="T13">
                    <a:pos x="T6" y="T7"/>
                  </a:cxn>
                  <a:cxn ang="T14">
                    <a:pos x="T8" y="T9"/>
                  </a:cxn>
                </a:cxnLst>
                <a:rect l="T15" t="T16" r="T17" b="T18"/>
                <a:pathLst>
                  <a:path w="1680" h="817">
                    <a:moveTo>
                      <a:pt x="1680" y="726"/>
                    </a:moveTo>
                    <a:lnTo>
                      <a:pt x="40" y="0"/>
                    </a:lnTo>
                    <a:lnTo>
                      <a:pt x="0" y="91"/>
                    </a:lnTo>
                    <a:lnTo>
                      <a:pt x="1640" y="817"/>
                    </a:lnTo>
                    <a:lnTo>
                      <a:pt x="1680" y="72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5" name="Freeform 73"/>
              <p:cNvSpPr>
                <a:spLocks/>
              </p:cNvSpPr>
              <p:nvPr/>
            </p:nvSpPr>
            <p:spPr bwMode="auto">
              <a:xfrm>
                <a:off x="1923" y="1677"/>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4"/>
                    </a:lnTo>
                    <a:lnTo>
                      <a:pt x="16" y="95"/>
                    </a:lnTo>
                    <a:lnTo>
                      <a:pt x="21" y="96"/>
                    </a:lnTo>
                    <a:lnTo>
                      <a:pt x="25" y="95"/>
                    </a:lnTo>
                    <a:lnTo>
                      <a:pt x="30" y="95"/>
                    </a:lnTo>
                    <a:lnTo>
                      <a:pt x="36" y="93"/>
                    </a:lnTo>
                    <a:lnTo>
                      <a:pt x="40" y="92"/>
                    </a:lnTo>
                    <a:lnTo>
                      <a:pt x="48" y="87"/>
                    </a:lnTo>
                    <a:lnTo>
                      <a:pt x="55" y="81"/>
                    </a:lnTo>
                    <a:lnTo>
                      <a:pt x="60" y="74"/>
                    </a:lnTo>
                    <a:lnTo>
                      <a:pt x="64" y="65"/>
                    </a:lnTo>
                    <a:lnTo>
                      <a:pt x="67" y="56"/>
                    </a:lnTo>
                    <a:lnTo>
                      <a:pt x="69" y="48"/>
                    </a:lnTo>
                    <a:lnTo>
                      <a:pt x="69" y="38"/>
                    </a:lnTo>
                    <a:lnTo>
                      <a:pt x="67" y="30"/>
                    </a:lnTo>
                    <a:lnTo>
                      <a:pt x="65" y="25"/>
                    </a:lnTo>
                    <a:lnTo>
                      <a:pt x="63" y="21"/>
                    </a:lnTo>
                    <a:lnTo>
                      <a:pt x="60" y="16"/>
                    </a:lnTo>
                    <a:lnTo>
                      <a:pt x="57" y="12"/>
                    </a:lnTo>
                    <a:lnTo>
                      <a:pt x="54" y="9"/>
                    </a:lnTo>
                    <a:lnTo>
                      <a:pt x="50" y="6"/>
                    </a:lnTo>
                    <a:lnTo>
                      <a:pt x="45" y="3"/>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6" name="Freeform 74"/>
              <p:cNvSpPr>
                <a:spLocks/>
              </p:cNvSpPr>
              <p:nvPr/>
            </p:nvSpPr>
            <p:spPr bwMode="auto">
              <a:xfrm>
                <a:off x="1974" y="161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6"/>
                    </a:moveTo>
                    <a:lnTo>
                      <a:pt x="64" y="4"/>
                    </a:lnTo>
                    <a:lnTo>
                      <a:pt x="59" y="2"/>
                    </a:lnTo>
                    <a:lnTo>
                      <a:pt x="54" y="0"/>
                    </a:lnTo>
                    <a:lnTo>
                      <a:pt x="47" y="0"/>
                    </a:lnTo>
                    <a:lnTo>
                      <a:pt x="43" y="0"/>
                    </a:lnTo>
                    <a:lnTo>
                      <a:pt x="38" y="2"/>
                    </a:lnTo>
                    <a:lnTo>
                      <a:pt x="33" y="3"/>
                    </a:lnTo>
                    <a:lnTo>
                      <a:pt x="29" y="5"/>
                    </a:lnTo>
                    <a:lnTo>
                      <a:pt x="21" y="9"/>
                    </a:lnTo>
                    <a:lnTo>
                      <a:pt x="15" y="15"/>
                    </a:lnTo>
                    <a:lnTo>
                      <a:pt x="9" y="23"/>
                    </a:lnTo>
                    <a:lnTo>
                      <a:pt x="5" y="30"/>
                    </a:lnTo>
                    <a:lnTo>
                      <a:pt x="2" y="39"/>
                    </a:lnTo>
                    <a:lnTo>
                      <a:pt x="0" y="48"/>
                    </a:lnTo>
                    <a:lnTo>
                      <a:pt x="0" y="58"/>
                    </a:lnTo>
                    <a:lnTo>
                      <a:pt x="2" y="67"/>
                    </a:lnTo>
                    <a:lnTo>
                      <a:pt x="4" y="71"/>
                    </a:lnTo>
                    <a:lnTo>
                      <a:pt x="6" y="75"/>
                    </a:lnTo>
                    <a:lnTo>
                      <a:pt x="9" y="79"/>
                    </a:lnTo>
                    <a:lnTo>
                      <a:pt x="12" y="83"/>
                    </a:lnTo>
                    <a:lnTo>
                      <a:pt x="15" y="87"/>
                    </a:lnTo>
                    <a:lnTo>
                      <a:pt x="20" y="90"/>
                    </a:lnTo>
                    <a:lnTo>
                      <a:pt x="24" y="93"/>
                    </a:lnTo>
                    <a:lnTo>
                      <a:pt x="30" y="95"/>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7" name="Freeform 75"/>
              <p:cNvSpPr>
                <a:spLocks/>
              </p:cNvSpPr>
              <p:nvPr/>
            </p:nvSpPr>
            <p:spPr bwMode="auto">
              <a:xfrm>
                <a:off x="1975" y="1612"/>
                <a:ext cx="51" cy="25"/>
              </a:xfrm>
              <a:custGeom>
                <a:avLst/>
                <a:gdLst>
                  <a:gd name="T0" fmla="*/ 0 w 1634"/>
                  <a:gd name="T1" fmla="*/ 0 h 795"/>
                  <a:gd name="T2" fmla="*/ 0 w 1634"/>
                  <a:gd name="T3" fmla="*/ 0 h 795"/>
                  <a:gd name="T4" fmla="*/ 0 w 1634"/>
                  <a:gd name="T5" fmla="*/ 0 h 795"/>
                  <a:gd name="T6" fmla="*/ 0 w 1634"/>
                  <a:gd name="T7" fmla="*/ 0 h 795"/>
                  <a:gd name="T8" fmla="*/ 0 w 1634"/>
                  <a:gd name="T9" fmla="*/ 0 h 795"/>
                  <a:gd name="T10" fmla="*/ 0 60000 65536"/>
                  <a:gd name="T11" fmla="*/ 0 60000 65536"/>
                  <a:gd name="T12" fmla="*/ 0 60000 65536"/>
                  <a:gd name="T13" fmla="*/ 0 60000 65536"/>
                  <a:gd name="T14" fmla="*/ 0 60000 65536"/>
                  <a:gd name="T15" fmla="*/ 0 w 1634"/>
                  <a:gd name="T16" fmla="*/ 0 h 795"/>
                  <a:gd name="T17" fmla="*/ 1634 w 1634"/>
                  <a:gd name="T18" fmla="*/ 795 h 795"/>
                </a:gdLst>
                <a:ahLst/>
                <a:cxnLst>
                  <a:cxn ang="T10">
                    <a:pos x="T0" y="T1"/>
                  </a:cxn>
                  <a:cxn ang="T11">
                    <a:pos x="T2" y="T3"/>
                  </a:cxn>
                  <a:cxn ang="T12">
                    <a:pos x="T4" y="T5"/>
                  </a:cxn>
                  <a:cxn ang="T13">
                    <a:pos x="T6" y="T7"/>
                  </a:cxn>
                  <a:cxn ang="T14">
                    <a:pos x="T8" y="T9"/>
                  </a:cxn>
                </a:cxnLst>
                <a:rect l="T15" t="T16" r="T17" b="T18"/>
                <a:pathLst>
                  <a:path w="1634" h="795">
                    <a:moveTo>
                      <a:pt x="1634" y="705"/>
                    </a:moveTo>
                    <a:lnTo>
                      <a:pt x="40" y="0"/>
                    </a:lnTo>
                    <a:lnTo>
                      <a:pt x="0" y="89"/>
                    </a:lnTo>
                    <a:lnTo>
                      <a:pt x="1594" y="795"/>
                    </a:lnTo>
                    <a:lnTo>
                      <a:pt x="1634" y="70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8" name="Freeform 76"/>
              <p:cNvSpPr>
                <a:spLocks/>
              </p:cNvSpPr>
              <p:nvPr/>
            </p:nvSpPr>
            <p:spPr bwMode="auto">
              <a:xfrm>
                <a:off x="2025" y="1635"/>
                <a:ext cx="2" cy="2"/>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0"/>
                    </a:moveTo>
                    <a:lnTo>
                      <a:pt x="5" y="93"/>
                    </a:lnTo>
                    <a:lnTo>
                      <a:pt x="10" y="94"/>
                    </a:lnTo>
                    <a:lnTo>
                      <a:pt x="17" y="95"/>
                    </a:lnTo>
                    <a:lnTo>
                      <a:pt x="22" y="95"/>
                    </a:lnTo>
                    <a:lnTo>
                      <a:pt x="26" y="95"/>
                    </a:lnTo>
                    <a:lnTo>
                      <a:pt x="31" y="94"/>
                    </a:lnTo>
                    <a:lnTo>
                      <a:pt x="36" y="93"/>
                    </a:lnTo>
                    <a:lnTo>
                      <a:pt x="40" y="91"/>
                    </a:lnTo>
                    <a:lnTo>
                      <a:pt x="48" y="87"/>
                    </a:lnTo>
                    <a:lnTo>
                      <a:pt x="55" y="81"/>
                    </a:lnTo>
                    <a:lnTo>
                      <a:pt x="60" y="73"/>
                    </a:lnTo>
                    <a:lnTo>
                      <a:pt x="64" y="65"/>
                    </a:lnTo>
                    <a:lnTo>
                      <a:pt x="67" y="56"/>
                    </a:lnTo>
                    <a:lnTo>
                      <a:pt x="69" y="47"/>
                    </a:lnTo>
                    <a:lnTo>
                      <a:pt x="69" y="38"/>
                    </a:lnTo>
                    <a:lnTo>
                      <a:pt x="67" y="29"/>
                    </a:lnTo>
                    <a:lnTo>
                      <a:pt x="65" y="25"/>
                    </a:lnTo>
                    <a:lnTo>
                      <a:pt x="63" y="20"/>
                    </a:lnTo>
                    <a:lnTo>
                      <a:pt x="60" y="16"/>
                    </a:lnTo>
                    <a:lnTo>
                      <a:pt x="57" y="12"/>
                    </a:lnTo>
                    <a:lnTo>
                      <a:pt x="54" y="9"/>
                    </a:lnTo>
                    <a:lnTo>
                      <a:pt x="50" y="5"/>
                    </a:lnTo>
                    <a:lnTo>
                      <a:pt x="45" y="2"/>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59" name="Freeform 77"/>
              <p:cNvSpPr>
                <a:spLocks/>
              </p:cNvSpPr>
              <p:nvPr/>
            </p:nvSpPr>
            <p:spPr bwMode="auto">
              <a:xfrm>
                <a:off x="1870" y="1700"/>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2"/>
                    </a:lnTo>
                    <a:lnTo>
                      <a:pt x="53" y="1"/>
                    </a:lnTo>
                    <a:lnTo>
                      <a:pt x="48" y="0"/>
                    </a:lnTo>
                    <a:lnTo>
                      <a:pt x="43" y="1"/>
                    </a:lnTo>
                    <a:lnTo>
                      <a:pt x="39" y="2"/>
                    </a:lnTo>
                    <a:lnTo>
                      <a:pt x="34" y="3"/>
                    </a:lnTo>
                    <a:lnTo>
                      <a:pt x="30" y="4"/>
                    </a:lnTo>
                    <a:lnTo>
                      <a:pt x="22" y="9"/>
                    </a:lnTo>
                    <a:lnTo>
                      <a:pt x="14" y="15"/>
                    </a:lnTo>
                    <a:lnTo>
                      <a:pt x="9" y="22"/>
                    </a:lnTo>
                    <a:lnTo>
                      <a:pt x="4" y="30"/>
                    </a:lnTo>
                    <a:lnTo>
                      <a:pt x="1" y="40"/>
                    </a:lnTo>
                    <a:lnTo>
                      <a:pt x="0" y="49"/>
                    </a:lnTo>
                    <a:lnTo>
                      <a:pt x="0" y="58"/>
                    </a:lnTo>
                    <a:lnTo>
                      <a:pt x="2" y="66"/>
                    </a:lnTo>
                    <a:lnTo>
                      <a:pt x="4" y="71"/>
                    </a:lnTo>
                    <a:lnTo>
                      <a:pt x="6" y="75"/>
                    </a:lnTo>
                    <a:lnTo>
                      <a:pt x="8" y="79"/>
                    </a:lnTo>
                    <a:lnTo>
                      <a:pt x="11" y="83"/>
                    </a:lnTo>
                    <a:lnTo>
                      <a:pt x="15" y="87"/>
                    </a:lnTo>
                    <a:lnTo>
                      <a:pt x="20" y="90"/>
                    </a:lnTo>
                    <a:lnTo>
                      <a:pt x="25" y="93"/>
                    </a:lnTo>
                    <a:lnTo>
                      <a:pt x="30"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0" name="Freeform 78"/>
              <p:cNvSpPr>
                <a:spLocks/>
              </p:cNvSpPr>
              <p:nvPr/>
            </p:nvSpPr>
            <p:spPr bwMode="auto">
              <a:xfrm>
                <a:off x="1871" y="1700"/>
                <a:ext cx="61" cy="29"/>
              </a:xfrm>
              <a:custGeom>
                <a:avLst/>
                <a:gdLst>
                  <a:gd name="T0" fmla="*/ 0 w 1939"/>
                  <a:gd name="T1" fmla="*/ 0 h 932"/>
                  <a:gd name="T2" fmla="*/ 0 w 1939"/>
                  <a:gd name="T3" fmla="*/ 0 h 932"/>
                  <a:gd name="T4" fmla="*/ 0 w 1939"/>
                  <a:gd name="T5" fmla="*/ 0 h 932"/>
                  <a:gd name="T6" fmla="*/ 0 w 1939"/>
                  <a:gd name="T7" fmla="*/ 0 h 932"/>
                  <a:gd name="T8" fmla="*/ 0 w 1939"/>
                  <a:gd name="T9" fmla="*/ 0 h 932"/>
                  <a:gd name="T10" fmla="*/ 0 60000 65536"/>
                  <a:gd name="T11" fmla="*/ 0 60000 65536"/>
                  <a:gd name="T12" fmla="*/ 0 60000 65536"/>
                  <a:gd name="T13" fmla="*/ 0 60000 65536"/>
                  <a:gd name="T14" fmla="*/ 0 60000 65536"/>
                  <a:gd name="T15" fmla="*/ 0 w 1939"/>
                  <a:gd name="T16" fmla="*/ 0 h 932"/>
                  <a:gd name="T17" fmla="*/ 1939 w 1939"/>
                  <a:gd name="T18" fmla="*/ 932 h 932"/>
                </a:gdLst>
                <a:ahLst/>
                <a:cxnLst>
                  <a:cxn ang="T10">
                    <a:pos x="T0" y="T1"/>
                  </a:cxn>
                  <a:cxn ang="T11">
                    <a:pos x="T2" y="T3"/>
                  </a:cxn>
                  <a:cxn ang="T12">
                    <a:pos x="T4" y="T5"/>
                  </a:cxn>
                  <a:cxn ang="T13">
                    <a:pos x="T6" y="T7"/>
                  </a:cxn>
                  <a:cxn ang="T14">
                    <a:pos x="T8" y="T9"/>
                  </a:cxn>
                </a:cxnLst>
                <a:rect l="T15" t="T16" r="T17" b="T18"/>
                <a:pathLst>
                  <a:path w="1939" h="932">
                    <a:moveTo>
                      <a:pt x="1939" y="841"/>
                    </a:moveTo>
                    <a:lnTo>
                      <a:pt x="39" y="0"/>
                    </a:lnTo>
                    <a:lnTo>
                      <a:pt x="0" y="91"/>
                    </a:lnTo>
                    <a:lnTo>
                      <a:pt x="1900" y="932"/>
                    </a:lnTo>
                    <a:lnTo>
                      <a:pt x="1939" y="84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1" name="Freeform 79"/>
              <p:cNvSpPr>
                <a:spLocks/>
              </p:cNvSpPr>
              <p:nvPr/>
            </p:nvSpPr>
            <p:spPr bwMode="auto">
              <a:xfrm>
                <a:off x="1930" y="1726"/>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0" y="94"/>
                    </a:lnTo>
                    <a:lnTo>
                      <a:pt x="16" y="95"/>
                    </a:lnTo>
                    <a:lnTo>
                      <a:pt x="21" y="95"/>
                    </a:lnTo>
                    <a:lnTo>
                      <a:pt x="26" y="95"/>
                    </a:lnTo>
                    <a:lnTo>
                      <a:pt x="30" y="94"/>
                    </a:lnTo>
                    <a:lnTo>
                      <a:pt x="35" y="93"/>
                    </a:lnTo>
                    <a:lnTo>
                      <a:pt x="39" y="91"/>
                    </a:lnTo>
                    <a:lnTo>
                      <a:pt x="47" y="87"/>
                    </a:lnTo>
                    <a:lnTo>
                      <a:pt x="54" y="81"/>
                    </a:lnTo>
                    <a:lnTo>
                      <a:pt x="60" y="73"/>
                    </a:lnTo>
                    <a:lnTo>
                      <a:pt x="65" y="65"/>
                    </a:lnTo>
                    <a:lnTo>
                      <a:pt x="68" y="56"/>
                    </a:lnTo>
                    <a:lnTo>
                      <a:pt x="69" y="47"/>
                    </a:lnTo>
                    <a:lnTo>
                      <a:pt x="69" y="38"/>
                    </a:lnTo>
                    <a:lnTo>
                      <a:pt x="67" y="29"/>
                    </a:lnTo>
                    <a:lnTo>
                      <a:pt x="65" y="24"/>
                    </a:lnTo>
                    <a:lnTo>
                      <a:pt x="63" y="20"/>
                    </a:lnTo>
                    <a:lnTo>
                      <a:pt x="61" y="16"/>
                    </a:lnTo>
                    <a:lnTo>
                      <a:pt x="56" y="12"/>
                    </a:lnTo>
                    <a:lnTo>
                      <a:pt x="53" y="9"/>
                    </a:lnTo>
                    <a:lnTo>
                      <a:pt x="49" y="6"/>
                    </a:lnTo>
                    <a:lnTo>
                      <a:pt x="44"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2" name="Freeform 80"/>
              <p:cNvSpPr>
                <a:spLocks/>
              </p:cNvSpPr>
              <p:nvPr/>
            </p:nvSpPr>
            <p:spPr bwMode="auto">
              <a:xfrm>
                <a:off x="1975" y="1657"/>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0"/>
                    </a:lnTo>
                    <a:lnTo>
                      <a:pt x="48" y="0"/>
                    </a:lnTo>
                    <a:lnTo>
                      <a:pt x="43" y="0"/>
                    </a:lnTo>
                    <a:lnTo>
                      <a:pt x="37" y="1"/>
                    </a:lnTo>
                    <a:lnTo>
                      <a:pt x="33" y="2"/>
                    </a:lnTo>
                    <a:lnTo>
                      <a:pt x="29" y="4"/>
                    </a:lnTo>
                    <a:lnTo>
                      <a:pt x="21" y="9"/>
                    </a:lnTo>
                    <a:lnTo>
                      <a:pt x="14" y="15"/>
                    </a:lnTo>
                    <a:lnTo>
                      <a:pt x="9" y="22"/>
                    </a:lnTo>
                    <a:lnTo>
                      <a:pt x="4" y="31"/>
                    </a:lnTo>
                    <a:lnTo>
                      <a:pt x="1" y="39"/>
                    </a:lnTo>
                    <a:lnTo>
                      <a:pt x="0" y="48"/>
                    </a:lnTo>
                    <a:lnTo>
                      <a:pt x="0" y="57"/>
                    </a:lnTo>
                    <a:lnTo>
                      <a:pt x="2" y="66"/>
                    </a:lnTo>
                    <a:lnTo>
                      <a:pt x="3" y="70"/>
                    </a:lnTo>
                    <a:lnTo>
                      <a:pt x="6" y="75"/>
                    </a:lnTo>
                    <a:lnTo>
                      <a:pt x="8" y="80"/>
                    </a:lnTo>
                    <a:lnTo>
                      <a:pt x="11" y="83"/>
                    </a:lnTo>
                    <a:lnTo>
                      <a:pt x="15" y="87"/>
                    </a:lnTo>
                    <a:lnTo>
                      <a:pt x="19" y="90"/>
                    </a:lnTo>
                    <a:lnTo>
                      <a:pt x="24" y="93"/>
                    </a:lnTo>
                    <a:lnTo>
                      <a:pt x="29"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3" name="Freeform 81"/>
              <p:cNvSpPr>
                <a:spLocks/>
              </p:cNvSpPr>
              <p:nvPr/>
            </p:nvSpPr>
            <p:spPr bwMode="auto">
              <a:xfrm>
                <a:off x="1975" y="1658"/>
                <a:ext cx="60" cy="28"/>
              </a:xfrm>
              <a:custGeom>
                <a:avLst/>
                <a:gdLst>
                  <a:gd name="T0" fmla="*/ 0 w 1911"/>
                  <a:gd name="T1" fmla="*/ 0 h 919"/>
                  <a:gd name="T2" fmla="*/ 0 w 1911"/>
                  <a:gd name="T3" fmla="*/ 0 h 919"/>
                  <a:gd name="T4" fmla="*/ 0 w 1911"/>
                  <a:gd name="T5" fmla="*/ 0 h 919"/>
                  <a:gd name="T6" fmla="*/ 0 w 1911"/>
                  <a:gd name="T7" fmla="*/ 0 h 919"/>
                  <a:gd name="T8" fmla="*/ 0 w 1911"/>
                  <a:gd name="T9" fmla="*/ 0 h 919"/>
                  <a:gd name="T10" fmla="*/ 0 60000 65536"/>
                  <a:gd name="T11" fmla="*/ 0 60000 65536"/>
                  <a:gd name="T12" fmla="*/ 0 60000 65536"/>
                  <a:gd name="T13" fmla="*/ 0 60000 65536"/>
                  <a:gd name="T14" fmla="*/ 0 60000 65536"/>
                  <a:gd name="T15" fmla="*/ 0 w 1911"/>
                  <a:gd name="T16" fmla="*/ 0 h 919"/>
                  <a:gd name="T17" fmla="*/ 1911 w 1911"/>
                  <a:gd name="T18" fmla="*/ 919 h 919"/>
                </a:gdLst>
                <a:ahLst/>
                <a:cxnLst>
                  <a:cxn ang="T10">
                    <a:pos x="T0" y="T1"/>
                  </a:cxn>
                  <a:cxn ang="T11">
                    <a:pos x="T2" y="T3"/>
                  </a:cxn>
                  <a:cxn ang="T12">
                    <a:pos x="T4" y="T5"/>
                  </a:cxn>
                  <a:cxn ang="T13">
                    <a:pos x="T6" y="T7"/>
                  </a:cxn>
                  <a:cxn ang="T14">
                    <a:pos x="T8" y="T9"/>
                  </a:cxn>
                </a:cxnLst>
                <a:rect l="T15" t="T16" r="T17" b="T18"/>
                <a:pathLst>
                  <a:path w="1911" h="919">
                    <a:moveTo>
                      <a:pt x="1911" y="828"/>
                    </a:moveTo>
                    <a:lnTo>
                      <a:pt x="40" y="0"/>
                    </a:lnTo>
                    <a:lnTo>
                      <a:pt x="0" y="91"/>
                    </a:lnTo>
                    <a:lnTo>
                      <a:pt x="1872" y="919"/>
                    </a:lnTo>
                    <a:lnTo>
                      <a:pt x="1911" y="828"/>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4" name="Freeform 82"/>
              <p:cNvSpPr>
                <a:spLocks/>
              </p:cNvSpPr>
              <p:nvPr/>
            </p:nvSpPr>
            <p:spPr bwMode="auto">
              <a:xfrm>
                <a:off x="2034" y="1683"/>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0" y="95"/>
                    </a:lnTo>
                    <a:lnTo>
                      <a:pt x="35" y="94"/>
                    </a:lnTo>
                    <a:lnTo>
                      <a:pt x="39" y="92"/>
                    </a:lnTo>
                    <a:lnTo>
                      <a:pt x="48" y="87"/>
                    </a:lnTo>
                    <a:lnTo>
                      <a:pt x="55" y="80"/>
                    </a:lnTo>
                    <a:lnTo>
                      <a:pt x="60" y="73"/>
                    </a:lnTo>
                    <a:lnTo>
                      <a:pt x="65" y="65"/>
                    </a:lnTo>
                    <a:lnTo>
                      <a:pt x="68" y="57"/>
                    </a:lnTo>
                    <a:lnTo>
                      <a:pt x="69" y="48"/>
                    </a:lnTo>
                    <a:lnTo>
                      <a:pt x="69" y="39"/>
                    </a:lnTo>
                    <a:lnTo>
                      <a:pt x="67" y="29"/>
                    </a:lnTo>
                    <a:lnTo>
                      <a:pt x="65" y="25"/>
                    </a:lnTo>
                    <a:lnTo>
                      <a:pt x="63" y="21"/>
                    </a:lnTo>
                    <a:lnTo>
                      <a:pt x="61" y="17"/>
                    </a:lnTo>
                    <a:lnTo>
                      <a:pt x="58" y="13"/>
                    </a:lnTo>
                    <a:lnTo>
                      <a:pt x="54" y="9"/>
                    </a:lnTo>
                    <a:lnTo>
                      <a:pt x="50" y="6"/>
                    </a:lnTo>
                    <a:lnTo>
                      <a:pt x="44"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5" name="Freeform 83"/>
              <p:cNvSpPr>
                <a:spLocks/>
              </p:cNvSpPr>
              <p:nvPr/>
            </p:nvSpPr>
            <p:spPr bwMode="auto">
              <a:xfrm>
                <a:off x="2080" y="1614"/>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5"/>
                    </a:moveTo>
                    <a:lnTo>
                      <a:pt x="64" y="3"/>
                    </a:lnTo>
                    <a:lnTo>
                      <a:pt x="58" y="1"/>
                    </a:lnTo>
                    <a:lnTo>
                      <a:pt x="53" y="0"/>
                    </a:lnTo>
                    <a:lnTo>
                      <a:pt x="48" y="0"/>
                    </a:lnTo>
                    <a:lnTo>
                      <a:pt x="43" y="0"/>
                    </a:lnTo>
                    <a:lnTo>
                      <a:pt x="39" y="1"/>
                    </a:lnTo>
                    <a:lnTo>
                      <a:pt x="34" y="2"/>
                    </a:lnTo>
                    <a:lnTo>
                      <a:pt x="29" y="4"/>
                    </a:lnTo>
                    <a:lnTo>
                      <a:pt x="21" y="9"/>
                    </a:lnTo>
                    <a:lnTo>
                      <a:pt x="14" y="15"/>
                    </a:lnTo>
                    <a:lnTo>
                      <a:pt x="9" y="22"/>
                    </a:lnTo>
                    <a:lnTo>
                      <a:pt x="4" y="30"/>
                    </a:lnTo>
                    <a:lnTo>
                      <a:pt x="1" y="38"/>
                    </a:lnTo>
                    <a:lnTo>
                      <a:pt x="0" y="47"/>
                    </a:lnTo>
                    <a:lnTo>
                      <a:pt x="0" y="57"/>
                    </a:lnTo>
                    <a:lnTo>
                      <a:pt x="2" y="66"/>
                    </a:lnTo>
                    <a:lnTo>
                      <a:pt x="4" y="70"/>
                    </a:lnTo>
                    <a:lnTo>
                      <a:pt x="6" y="75"/>
                    </a:lnTo>
                    <a:lnTo>
                      <a:pt x="8" y="79"/>
                    </a:lnTo>
                    <a:lnTo>
                      <a:pt x="11" y="82"/>
                    </a:lnTo>
                    <a:lnTo>
                      <a:pt x="15" y="86"/>
                    </a:lnTo>
                    <a:lnTo>
                      <a:pt x="19" y="89"/>
                    </a:lnTo>
                    <a:lnTo>
                      <a:pt x="24" y="92"/>
                    </a:lnTo>
                    <a:lnTo>
                      <a:pt x="29" y="95"/>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6" name="Freeform 84"/>
              <p:cNvSpPr>
                <a:spLocks/>
              </p:cNvSpPr>
              <p:nvPr/>
            </p:nvSpPr>
            <p:spPr bwMode="auto">
              <a:xfrm>
                <a:off x="2081" y="1614"/>
                <a:ext cx="59" cy="29"/>
              </a:xfrm>
              <a:custGeom>
                <a:avLst/>
                <a:gdLst>
                  <a:gd name="T0" fmla="*/ 0 w 1903"/>
                  <a:gd name="T1" fmla="*/ 0 h 915"/>
                  <a:gd name="T2" fmla="*/ 0 w 1903"/>
                  <a:gd name="T3" fmla="*/ 0 h 915"/>
                  <a:gd name="T4" fmla="*/ 0 w 1903"/>
                  <a:gd name="T5" fmla="*/ 0 h 915"/>
                  <a:gd name="T6" fmla="*/ 0 w 1903"/>
                  <a:gd name="T7" fmla="*/ 0 h 915"/>
                  <a:gd name="T8" fmla="*/ 0 w 1903"/>
                  <a:gd name="T9" fmla="*/ 0 h 915"/>
                  <a:gd name="T10" fmla="*/ 0 60000 65536"/>
                  <a:gd name="T11" fmla="*/ 0 60000 65536"/>
                  <a:gd name="T12" fmla="*/ 0 60000 65536"/>
                  <a:gd name="T13" fmla="*/ 0 60000 65536"/>
                  <a:gd name="T14" fmla="*/ 0 60000 65536"/>
                  <a:gd name="T15" fmla="*/ 0 w 1903"/>
                  <a:gd name="T16" fmla="*/ 0 h 915"/>
                  <a:gd name="T17" fmla="*/ 1903 w 1903"/>
                  <a:gd name="T18" fmla="*/ 915 h 915"/>
                </a:gdLst>
                <a:ahLst/>
                <a:cxnLst>
                  <a:cxn ang="T10">
                    <a:pos x="T0" y="T1"/>
                  </a:cxn>
                  <a:cxn ang="T11">
                    <a:pos x="T2" y="T3"/>
                  </a:cxn>
                  <a:cxn ang="T12">
                    <a:pos x="T4" y="T5"/>
                  </a:cxn>
                  <a:cxn ang="T13">
                    <a:pos x="T6" y="T7"/>
                  </a:cxn>
                  <a:cxn ang="T14">
                    <a:pos x="T8" y="T9"/>
                  </a:cxn>
                </a:cxnLst>
                <a:rect l="T15" t="T16" r="T17" b="T18"/>
                <a:pathLst>
                  <a:path w="1903" h="915">
                    <a:moveTo>
                      <a:pt x="1903" y="824"/>
                    </a:moveTo>
                    <a:lnTo>
                      <a:pt x="40" y="0"/>
                    </a:lnTo>
                    <a:lnTo>
                      <a:pt x="0" y="90"/>
                    </a:lnTo>
                    <a:lnTo>
                      <a:pt x="1864" y="915"/>
                    </a:lnTo>
                    <a:lnTo>
                      <a:pt x="1903" y="82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7" name="Freeform 85"/>
              <p:cNvSpPr>
                <a:spLocks/>
              </p:cNvSpPr>
              <p:nvPr/>
            </p:nvSpPr>
            <p:spPr bwMode="auto">
              <a:xfrm>
                <a:off x="2139" y="1640"/>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0" y="91"/>
                    </a:moveTo>
                    <a:lnTo>
                      <a:pt x="6" y="93"/>
                    </a:lnTo>
                    <a:lnTo>
                      <a:pt x="11" y="95"/>
                    </a:lnTo>
                    <a:lnTo>
                      <a:pt x="16" y="96"/>
                    </a:lnTo>
                    <a:lnTo>
                      <a:pt x="21" y="96"/>
                    </a:lnTo>
                    <a:lnTo>
                      <a:pt x="26" y="96"/>
                    </a:lnTo>
                    <a:lnTo>
                      <a:pt x="31" y="95"/>
                    </a:lnTo>
                    <a:lnTo>
                      <a:pt x="35" y="93"/>
                    </a:lnTo>
                    <a:lnTo>
                      <a:pt x="40" y="92"/>
                    </a:lnTo>
                    <a:lnTo>
                      <a:pt x="48" y="87"/>
                    </a:lnTo>
                    <a:lnTo>
                      <a:pt x="55" y="81"/>
                    </a:lnTo>
                    <a:lnTo>
                      <a:pt x="61" y="74"/>
                    </a:lnTo>
                    <a:lnTo>
                      <a:pt x="65" y="66"/>
                    </a:lnTo>
                    <a:lnTo>
                      <a:pt x="68" y="57"/>
                    </a:lnTo>
                    <a:lnTo>
                      <a:pt x="70" y="48"/>
                    </a:lnTo>
                    <a:lnTo>
                      <a:pt x="69" y="39"/>
                    </a:lnTo>
                    <a:lnTo>
                      <a:pt x="68" y="30"/>
                    </a:lnTo>
                    <a:lnTo>
                      <a:pt x="66" y="26"/>
                    </a:lnTo>
                    <a:lnTo>
                      <a:pt x="64" y="21"/>
                    </a:lnTo>
                    <a:lnTo>
                      <a:pt x="61" y="17"/>
                    </a:lnTo>
                    <a:lnTo>
                      <a:pt x="58" y="14"/>
                    </a:lnTo>
                    <a:lnTo>
                      <a:pt x="55" y="10"/>
                    </a:lnTo>
                    <a:lnTo>
                      <a:pt x="50" y="6"/>
                    </a:lnTo>
                    <a:lnTo>
                      <a:pt x="46"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8" name="Freeform 86"/>
              <p:cNvSpPr>
                <a:spLocks/>
              </p:cNvSpPr>
              <p:nvPr/>
            </p:nvSpPr>
            <p:spPr bwMode="auto">
              <a:xfrm>
                <a:off x="1982" y="1705"/>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2" y="1"/>
                    </a:lnTo>
                    <a:lnTo>
                      <a:pt x="47" y="0"/>
                    </a:lnTo>
                    <a:lnTo>
                      <a:pt x="42" y="1"/>
                    </a:lnTo>
                    <a:lnTo>
                      <a:pt x="38" y="1"/>
                    </a:lnTo>
                    <a:lnTo>
                      <a:pt x="33" y="3"/>
                    </a:lnTo>
                    <a:lnTo>
                      <a:pt x="29" y="4"/>
                    </a:lnTo>
                    <a:lnTo>
                      <a:pt x="21" y="9"/>
                    </a:lnTo>
                    <a:lnTo>
                      <a:pt x="14" y="15"/>
                    </a:lnTo>
                    <a:lnTo>
                      <a:pt x="9" y="23"/>
                    </a:lnTo>
                    <a:lnTo>
                      <a:pt x="4" y="31"/>
                    </a:lnTo>
                    <a:lnTo>
                      <a:pt x="1" y="39"/>
                    </a:lnTo>
                    <a:lnTo>
                      <a:pt x="0" y="48"/>
                    </a:lnTo>
                    <a:lnTo>
                      <a:pt x="0" y="57"/>
                    </a:lnTo>
                    <a:lnTo>
                      <a:pt x="2" y="66"/>
                    </a:lnTo>
                    <a:lnTo>
                      <a:pt x="4" y="72"/>
                    </a:lnTo>
                    <a:lnTo>
                      <a:pt x="6" y="76"/>
                    </a:lnTo>
                    <a:lnTo>
                      <a:pt x="8" y="80"/>
                    </a:lnTo>
                    <a:lnTo>
                      <a:pt x="12" y="83"/>
                    </a:lnTo>
                    <a:lnTo>
                      <a:pt x="15" y="87"/>
                    </a:lnTo>
                    <a:lnTo>
                      <a:pt x="19" y="90"/>
                    </a:lnTo>
                    <a:lnTo>
                      <a:pt x="24" y="93"/>
                    </a:lnTo>
                    <a:lnTo>
                      <a:pt x="29"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69" name="Freeform 87"/>
              <p:cNvSpPr>
                <a:spLocks/>
              </p:cNvSpPr>
              <p:nvPr/>
            </p:nvSpPr>
            <p:spPr bwMode="auto">
              <a:xfrm>
                <a:off x="1983" y="1705"/>
                <a:ext cx="58" cy="28"/>
              </a:xfrm>
              <a:custGeom>
                <a:avLst/>
                <a:gdLst>
                  <a:gd name="T0" fmla="*/ 0 w 1860"/>
                  <a:gd name="T1" fmla="*/ 0 h 896"/>
                  <a:gd name="T2" fmla="*/ 0 w 1860"/>
                  <a:gd name="T3" fmla="*/ 0 h 896"/>
                  <a:gd name="T4" fmla="*/ 0 w 1860"/>
                  <a:gd name="T5" fmla="*/ 0 h 896"/>
                  <a:gd name="T6" fmla="*/ 0 w 1860"/>
                  <a:gd name="T7" fmla="*/ 0 h 896"/>
                  <a:gd name="T8" fmla="*/ 0 w 1860"/>
                  <a:gd name="T9" fmla="*/ 0 h 896"/>
                  <a:gd name="T10" fmla="*/ 0 60000 65536"/>
                  <a:gd name="T11" fmla="*/ 0 60000 65536"/>
                  <a:gd name="T12" fmla="*/ 0 60000 65536"/>
                  <a:gd name="T13" fmla="*/ 0 60000 65536"/>
                  <a:gd name="T14" fmla="*/ 0 60000 65536"/>
                  <a:gd name="T15" fmla="*/ 0 w 1860"/>
                  <a:gd name="T16" fmla="*/ 0 h 896"/>
                  <a:gd name="T17" fmla="*/ 1860 w 1860"/>
                  <a:gd name="T18" fmla="*/ 896 h 896"/>
                </a:gdLst>
                <a:ahLst/>
                <a:cxnLst>
                  <a:cxn ang="T10">
                    <a:pos x="T0" y="T1"/>
                  </a:cxn>
                  <a:cxn ang="T11">
                    <a:pos x="T2" y="T3"/>
                  </a:cxn>
                  <a:cxn ang="T12">
                    <a:pos x="T4" y="T5"/>
                  </a:cxn>
                  <a:cxn ang="T13">
                    <a:pos x="T6" y="T7"/>
                  </a:cxn>
                  <a:cxn ang="T14">
                    <a:pos x="T8" y="T9"/>
                  </a:cxn>
                </a:cxnLst>
                <a:rect l="T15" t="T16" r="T17" b="T18"/>
                <a:pathLst>
                  <a:path w="1860" h="896">
                    <a:moveTo>
                      <a:pt x="1860" y="806"/>
                    </a:moveTo>
                    <a:lnTo>
                      <a:pt x="40" y="0"/>
                    </a:lnTo>
                    <a:lnTo>
                      <a:pt x="0" y="91"/>
                    </a:lnTo>
                    <a:lnTo>
                      <a:pt x="1821" y="896"/>
                    </a:lnTo>
                    <a:lnTo>
                      <a:pt x="1860" y="80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0" name="Freeform 88"/>
              <p:cNvSpPr>
                <a:spLocks/>
              </p:cNvSpPr>
              <p:nvPr/>
            </p:nvSpPr>
            <p:spPr bwMode="auto">
              <a:xfrm>
                <a:off x="2040" y="1731"/>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0"/>
                    </a:moveTo>
                    <a:lnTo>
                      <a:pt x="5" y="92"/>
                    </a:lnTo>
                    <a:lnTo>
                      <a:pt x="11" y="94"/>
                    </a:lnTo>
                    <a:lnTo>
                      <a:pt x="16" y="95"/>
                    </a:lnTo>
                    <a:lnTo>
                      <a:pt x="21" y="95"/>
                    </a:lnTo>
                    <a:lnTo>
                      <a:pt x="26" y="95"/>
                    </a:lnTo>
                    <a:lnTo>
                      <a:pt x="31" y="94"/>
                    </a:lnTo>
                    <a:lnTo>
                      <a:pt x="35" y="93"/>
                    </a:lnTo>
                    <a:lnTo>
                      <a:pt x="39" y="91"/>
                    </a:lnTo>
                    <a:lnTo>
                      <a:pt x="47" y="86"/>
                    </a:lnTo>
                    <a:lnTo>
                      <a:pt x="55" y="80"/>
                    </a:lnTo>
                    <a:lnTo>
                      <a:pt x="61" y="73"/>
                    </a:lnTo>
                    <a:lnTo>
                      <a:pt x="65" y="65"/>
                    </a:lnTo>
                    <a:lnTo>
                      <a:pt x="68" y="57"/>
                    </a:lnTo>
                    <a:lnTo>
                      <a:pt x="69" y="48"/>
                    </a:lnTo>
                    <a:lnTo>
                      <a:pt x="69" y="38"/>
                    </a:lnTo>
                    <a:lnTo>
                      <a:pt x="67" y="29"/>
                    </a:lnTo>
                    <a:lnTo>
                      <a:pt x="66" y="25"/>
                    </a:lnTo>
                    <a:lnTo>
                      <a:pt x="64" y="21"/>
                    </a:lnTo>
                    <a:lnTo>
                      <a:pt x="61" y="17"/>
                    </a:lnTo>
                    <a:lnTo>
                      <a:pt x="58" y="13"/>
                    </a:lnTo>
                    <a:lnTo>
                      <a:pt x="54" y="9"/>
                    </a:lnTo>
                    <a:lnTo>
                      <a:pt x="49" y="6"/>
                    </a:lnTo>
                    <a:lnTo>
                      <a:pt x="44" y="3"/>
                    </a:lnTo>
                    <a:lnTo>
                      <a:pt x="39"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1" name="Freeform 89"/>
              <p:cNvSpPr>
                <a:spLocks/>
              </p:cNvSpPr>
              <p:nvPr/>
            </p:nvSpPr>
            <p:spPr bwMode="auto">
              <a:xfrm>
                <a:off x="2087" y="1663"/>
                <a:ext cx="3"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2"/>
                    </a:lnTo>
                    <a:lnTo>
                      <a:pt x="53" y="1"/>
                    </a:lnTo>
                    <a:lnTo>
                      <a:pt x="47" y="0"/>
                    </a:lnTo>
                    <a:lnTo>
                      <a:pt x="43" y="1"/>
                    </a:lnTo>
                    <a:lnTo>
                      <a:pt x="38" y="1"/>
                    </a:lnTo>
                    <a:lnTo>
                      <a:pt x="33" y="3"/>
                    </a:lnTo>
                    <a:lnTo>
                      <a:pt x="29" y="4"/>
                    </a:lnTo>
                    <a:lnTo>
                      <a:pt x="21" y="9"/>
                    </a:lnTo>
                    <a:lnTo>
                      <a:pt x="15" y="15"/>
                    </a:lnTo>
                    <a:lnTo>
                      <a:pt x="9" y="23"/>
                    </a:lnTo>
                    <a:lnTo>
                      <a:pt x="5" y="31"/>
                    </a:lnTo>
                    <a:lnTo>
                      <a:pt x="2" y="40"/>
                    </a:lnTo>
                    <a:lnTo>
                      <a:pt x="0" y="48"/>
                    </a:lnTo>
                    <a:lnTo>
                      <a:pt x="0" y="58"/>
                    </a:lnTo>
                    <a:lnTo>
                      <a:pt x="2" y="66"/>
                    </a:lnTo>
                    <a:lnTo>
                      <a:pt x="4" y="72"/>
                    </a:lnTo>
                    <a:lnTo>
                      <a:pt x="6" y="76"/>
                    </a:lnTo>
                    <a:lnTo>
                      <a:pt x="9" y="80"/>
                    </a:lnTo>
                    <a:lnTo>
                      <a:pt x="12" y="84"/>
                    </a:lnTo>
                    <a:lnTo>
                      <a:pt x="15" y="87"/>
                    </a:lnTo>
                    <a:lnTo>
                      <a:pt x="19" y="90"/>
                    </a:lnTo>
                    <a:lnTo>
                      <a:pt x="24" y="93"/>
                    </a:lnTo>
                    <a:lnTo>
                      <a:pt x="29"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2" name="Freeform 90"/>
              <p:cNvSpPr>
                <a:spLocks/>
              </p:cNvSpPr>
              <p:nvPr/>
            </p:nvSpPr>
            <p:spPr bwMode="auto">
              <a:xfrm>
                <a:off x="2088" y="1663"/>
                <a:ext cx="59" cy="28"/>
              </a:xfrm>
              <a:custGeom>
                <a:avLst/>
                <a:gdLst>
                  <a:gd name="T0" fmla="*/ 0 w 1870"/>
                  <a:gd name="T1" fmla="*/ 0 h 900"/>
                  <a:gd name="T2" fmla="*/ 0 w 1870"/>
                  <a:gd name="T3" fmla="*/ 0 h 900"/>
                  <a:gd name="T4" fmla="*/ 0 w 1870"/>
                  <a:gd name="T5" fmla="*/ 0 h 900"/>
                  <a:gd name="T6" fmla="*/ 0 w 1870"/>
                  <a:gd name="T7" fmla="*/ 0 h 900"/>
                  <a:gd name="T8" fmla="*/ 0 w 1870"/>
                  <a:gd name="T9" fmla="*/ 0 h 900"/>
                  <a:gd name="T10" fmla="*/ 0 60000 65536"/>
                  <a:gd name="T11" fmla="*/ 0 60000 65536"/>
                  <a:gd name="T12" fmla="*/ 0 60000 65536"/>
                  <a:gd name="T13" fmla="*/ 0 60000 65536"/>
                  <a:gd name="T14" fmla="*/ 0 60000 65536"/>
                  <a:gd name="T15" fmla="*/ 0 w 1870"/>
                  <a:gd name="T16" fmla="*/ 0 h 900"/>
                  <a:gd name="T17" fmla="*/ 1870 w 1870"/>
                  <a:gd name="T18" fmla="*/ 900 h 900"/>
                </a:gdLst>
                <a:ahLst/>
                <a:cxnLst>
                  <a:cxn ang="T10">
                    <a:pos x="T0" y="T1"/>
                  </a:cxn>
                  <a:cxn ang="T11">
                    <a:pos x="T2" y="T3"/>
                  </a:cxn>
                  <a:cxn ang="T12">
                    <a:pos x="T4" y="T5"/>
                  </a:cxn>
                  <a:cxn ang="T13">
                    <a:pos x="T6" y="T7"/>
                  </a:cxn>
                  <a:cxn ang="T14">
                    <a:pos x="T8" y="T9"/>
                  </a:cxn>
                </a:cxnLst>
                <a:rect l="T15" t="T16" r="T17" b="T18"/>
                <a:pathLst>
                  <a:path w="1870" h="900">
                    <a:moveTo>
                      <a:pt x="1870" y="810"/>
                    </a:moveTo>
                    <a:lnTo>
                      <a:pt x="41" y="0"/>
                    </a:lnTo>
                    <a:lnTo>
                      <a:pt x="0" y="91"/>
                    </a:lnTo>
                    <a:lnTo>
                      <a:pt x="1830" y="900"/>
                    </a:lnTo>
                    <a:lnTo>
                      <a:pt x="1870" y="81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3" name="Freeform 91"/>
              <p:cNvSpPr>
                <a:spLocks/>
              </p:cNvSpPr>
              <p:nvPr/>
            </p:nvSpPr>
            <p:spPr bwMode="auto">
              <a:xfrm>
                <a:off x="2146" y="1688"/>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0"/>
                    </a:moveTo>
                    <a:lnTo>
                      <a:pt x="6" y="92"/>
                    </a:lnTo>
                    <a:lnTo>
                      <a:pt x="11" y="95"/>
                    </a:lnTo>
                    <a:lnTo>
                      <a:pt x="16" y="96"/>
                    </a:lnTo>
                    <a:lnTo>
                      <a:pt x="21" y="96"/>
                    </a:lnTo>
                    <a:lnTo>
                      <a:pt x="26" y="96"/>
                    </a:lnTo>
                    <a:lnTo>
                      <a:pt x="31" y="95"/>
                    </a:lnTo>
                    <a:lnTo>
                      <a:pt x="36" y="94"/>
                    </a:lnTo>
                    <a:lnTo>
                      <a:pt x="40" y="91"/>
                    </a:lnTo>
                    <a:lnTo>
                      <a:pt x="48" y="86"/>
                    </a:lnTo>
                    <a:lnTo>
                      <a:pt x="55" y="80"/>
                    </a:lnTo>
                    <a:lnTo>
                      <a:pt x="61" y="73"/>
                    </a:lnTo>
                    <a:lnTo>
                      <a:pt x="65" y="65"/>
                    </a:lnTo>
                    <a:lnTo>
                      <a:pt x="68" y="57"/>
                    </a:lnTo>
                    <a:lnTo>
                      <a:pt x="69" y="48"/>
                    </a:lnTo>
                    <a:lnTo>
                      <a:pt x="69" y="38"/>
                    </a:lnTo>
                    <a:lnTo>
                      <a:pt x="67" y="29"/>
                    </a:lnTo>
                    <a:lnTo>
                      <a:pt x="66" y="25"/>
                    </a:lnTo>
                    <a:lnTo>
                      <a:pt x="64" y="21"/>
                    </a:lnTo>
                    <a:lnTo>
                      <a:pt x="61" y="17"/>
                    </a:lnTo>
                    <a:lnTo>
                      <a:pt x="58" y="13"/>
                    </a:lnTo>
                    <a:lnTo>
                      <a:pt x="54" y="9"/>
                    </a:lnTo>
                    <a:lnTo>
                      <a:pt x="50" y="6"/>
                    </a:lnTo>
                    <a:lnTo>
                      <a:pt x="45" y="3"/>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4" name="Freeform 92"/>
              <p:cNvSpPr>
                <a:spLocks/>
              </p:cNvSpPr>
              <p:nvPr/>
            </p:nvSpPr>
            <p:spPr bwMode="auto">
              <a:xfrm>
                <a:off x="2192" y="1619"/>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6"/>
                    </a:moveTo>
                    <a:lnTo>
                      <a:pt x="65" y="4"/>
                    </a:lnTo>
                    <a:lnTo>
                      <a:pt x="59" y="2"/>
                    </a:lnTo>
                    <a:lnTo>
                      <a:pt x="53" y="0"/>
                    </a:lnTo>
                    <a:lnTo>
                      <a:pt x="48" y="0"/>
                    </a:lnTo>
                    <a:lnTo>
                      <a:pt x="43" y="0"/>
                    </a:lnTo>
                    <a:lnTo>
                      <a:pt x="39" y="2"/>
                    </a:lnTo>
                    <a:lnTo>
                      <a:pt x="34" y="3"/>
                    </a:lnTo>
                    <a:lnTo>
                      <a:pt x="30" y="5"/>
                    </a:lnTo>
                    <a:lnTo>
                      <a:pt x="22" y="10"/>
                    </a:lnTo>
                    <a:lnTo>
                      <a:pt x="15" y="16"/>
                    </a:lnTo>
                    <a:lnTo>
                      <a:pt x="10" y="23"/>
                    </a:lnTo>
                    <a:lnTo>
                      <a:pt x="6" y="31"/>
                    </a:lnTo>
                    <a:lnTo>
                      <a:pt x="3" y="39"/>
                    </a:lnTo>
                    <a:lnTo>
                      <a:pt x="0" y="48"/>
                    </a:lnTo>
                    <a:lnTo>
                      <a:pt x="0" y="58"/>
                    </a:lnTo>
                    <a:lnTo>
                      <a:pt x="3" y="67"/>
                    </a:lnTo>
                    <a:lnTo>
                      <a:pt x="5" y="71"/>
                    </a:lnTo>
                    <a:lnTo>
                      <a:pt x="7" y="75"/>
                    </a:lnTo>
                    <a:lnTo>
                      <a:pt x="9" y="79"/>
                    </a:lnTo>
                    <a:lnTo>
                      <a:pt x="13" y="83"/>
                    </a:lnTo>
                    <a:lnTo>
                      <a:pt x="16" y="87"/>
                    </a:lnTo>
                    <a:lnTo>
                      <a:pt x="20" y="90"/>
                    </a:lnTo>
                    <a:lnTo>
                      <a:pt x="25" y="93"/>
                    </a:lnTo>
                    <a:lnTo>
                      <a:pt x="30" y="96"/>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5" name="Freeform 93"/>
              <p:cNvSpPr>
                <a:spLocks/>
              </p:cNvSpPr>
              <p:nvPr/>
            </p:nvSpPr>
            <p:spPr bwMode="auto">
              <a:xfrm>
                <a:off x="2193" y="1619"/>
                <a:ext cx="59" cy="28"/>
              </a:xfrm>
              <a:custGeom>
                <a:avLst/>
                <a:gdLst>
                  <a:gd name="T0" fmla="*/ 0 w 1881"/>
                  <a:gd name="T1" fmla="*/ 0 h 905"/>
                  <a:gd name="T2" fmla="*/ 0 w 1881"/>
                  <a:gd name="T3" fmla="*/ 0 h 905"/>
                  <a:gd name="T4" fmla="*/ 0 w 1881"/>
                  <a:gd name="T5" fmla="*/ 0 h 905"/>
                  <a:gd name="T6" fmla="*/ 0 w 1881"/>
                  <a:gd name="T7" fmla="*/ 0 h 905"/>
                  <a:gd name="T8" fmla="*/ 0 w 1881"/>
                  <a:gd name="T9" fmla="*/ 0 h 905"/>
                  <a:gd name="T10" fmla="*/ 0 60000 65536"/>
                  <a:gd name="T11" fmla="*/ 0 60000 65536"/>
                  <a:gd name="T12" fmla="*/ 0 60000 65536"/>
                  <a:gd name="T13" fmla="*/ 0 60000 65536"/>
                  <a:gd name="T14" fmla="*/ 0 60000 65536"/>
                  <a:gd name="T15" fmla="*/ 0 w 1881"/>
                  <a:gd name="T16" fmla="*/ 0 h 905"/>
                  <a:gd name="T17" fmla="*/ 1881 w 1881"/>
                  <a:gd name="T18" fmla="*/ 905 h 905"/>
                </a:gdLst>
                <a:ahLst/>
                <a:cxnLst>
                  <a:cxn ang="T10">
                    <a:pos x="T0" y="T1"/>
                  </a:cxn>
                  <a:cxn ang="T11">
                    <a:pos x="T2" y="T3"/>
                  </a:cxn>
                  <a:cxn ang="T12">
                    <a:pos x="T4" y="T5"/>
                  </a:cxn>
                  <a:cxn ang="T13">
                    <a:pos x="T6" y="T7"/>
                  </a:cxn>
                  <a:cxn ang="T14">
                    <a:pos x="T8" y="T9"/>
                  </a:cxn>
                </a:cxnLst>
                <a:rect l="T15" t="T16" r="T17" b="T18"/>
                <a:pathLst>
                  <a:path w="1881" h="905">
                    <a:moveTo>
                      <a:pt x="1881" y="814"/>
                    </a:moveTo>
                    <a:lnTo>
                      <a:pt x="40" y="0"/>
                    </a:lnTo>
                    <a:lnTo>
                      <a:pt x="0" y="90"/>
                    </a:lnTo>
                    <a:lnTo>
                      <a:pt x="1841" y="905"/>
                    </a:lnTo>
                    <a:lnTo>
                      <a:pt x="1881" y="81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6" name="Freeform 94"/>
              <p:cNvSpPr>
                <a:spLocks/>
              </p:cNvSpPr>
              <p:nvPr/>
            </p:nvSpPr>
            <p:spPr bwMode="auto">
              <a:xfrm>
                <a:off x="2251" y="1644"/>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1" y="94"/>
                    </a:lnTo>
                    <a:lnTo>
                      <a:pt x="16" y="95"/>
                    </a:lnTo>
                    <a:lnTo>
                      <a:pt x="21" y="95"/>
                    </a:lnTo>
                    <a:lnTo>
                      <a:pt x="26" y="95"/>
                    </a:lnTo>
                    <a:lnTo>
                      <a:pt x="30" y="94"/>
                    </a:lnTo>
                    <a:lnTo>
                      <a:pt x="36" y="93"/>
                    </a:lnTo>
                    <a:lnTo>
                      <a:pt x="40" y="91"/>
                    </a:lnTo>
                    <a:lnTo>
                      <a:pt x="48" y="87"/>
                    </a:lnTo>
                    <a:lnTo>
                      <a:pt x="55" y="81"/>
                    </a:lnTo>
                    <a:lnTo>
                      <a:pt x="60" y="73"/>
                    </a:lnTo>
                    <a:lnTo>
                      <a:pt x="65" y="65"/>
                    </a:lnTo>
                    <a:lnTo>
                      <a:pt x="68" y="56"/>
                    </a:lnTo>
                    <a:lnTo>
                      <a:pt x="69" y="47"/>
                    </a:lnTo>
                    <a:lnTo>
                      <a:pt x="69" y="38"/>
                    </a:lnTo>
                    <a:lnTo>
                      <a:pt x="67" y="29"/>
                    </a:lnTo>
                    <a:lnTo>
                      <a:pt x="65" y="25"/>
                    </a:lnTo>
                    <a:lnTo>
                      <a:pt x="63" y="20"/>
                    </a:lnTo>
                    <a:lnTo>
                      <a:pt x="61" y="16"/>
                    </a:lnTo>
                    <a:lnTo>
                      <a:pt x="58" y="12"/>
                    </a:lnTo>
                    <a:lnTo>
                      <a:pt x="54" y="9"/>
                    </a:lnTo>
                    <a:lnTo>
                      <a:pt x="50" y="5"/>
                    </a:lnTo>
                    <a:lnTo>
                      <a:pt x="45" y="2"/>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7" name="Freeform 95"/>
              <p:cNvSpPr>
                <a:spLocks/>
              </p:cNvSpPr>
              <p:nvPr/>
            </p:nvSpPr>
            <p:spPr bwMode="auto">
              <a:xfrm>
                <a:off x="2202" y="1668"/>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3" y="1"/>
                    </a:lnTo>
                    <a:lnTo>
                      <a:pt x="48" y="0"/>
                    </a:lnTo>
                    <a:lnTo>
                      <a:pt x="43" y="1"/>
                    </a:lnTo>
                    <a:lnTo>
                      <a:pt x="38" y="1"/>
                    </a:lnTo>
                    <a:lnTo>
                      <a:pt x="34" y="3"/>
                    </a:lnTo>
                    <a:lnTo>
                      <a:pt x="29" y="4"/>
                    </a:lnTo>
                    <a:lnTo>
                      <a:pt x="21" y="9"/>
                    </a:lnTo>
                    <a:lnTo>
                      <a:pt x="15" y="15"/>
                    </a:lnTo>
                    <a:lnTo>
                      <a:pt x="9" y="22"/>
                    </a:lnTo>
                    <a:lnTo>
                      <a:pt x="5" y="30"/>
                    </a:lnTo>
                    <a:lnTo>
                      <a:pt x="2" y="38"/>
                    </a:lnTo>
                    <a:lnTo>
                      <a:pt x="0" y="48"/>
                    </a:lnTo>
                    <a:lnTo>
                      <a:pt x="0" y="57"/>
                    </a:lnTo>
                    <a:lnTo>
                      <a:pt x="2" y="66"/>
                    </a:lnTo>
                    <a:lnTo>
                      <a:pt x="4" y="71"/>
                    </a:lnTo>
                    <a:lnTo>
                      <a:pt x="6" y="75"/>
                    </a:lnTo>
                    <a:lnTo>
                      <a:pt x="9" y="79"/>
                    </a:lnTo>
                    <a:lnTo>
                      <a:pt x="12" y="82"/>
                    </a:lnTo>
                    <a:lnTo>
                      <a:pt x="15" y="86"/>
                    </a:lnTo>
                    <a:lnTo>
                      <a:pt x="20" y="89"/>
                    </a:lnTo>
                    <a:lnTo>
                      <a:pt x="24" y="92"/>
                    </a:lnTo>
                    <a:lnTo>
                      <a:pt x="30"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8" name="Freeform 96"/>
              <p:cNvSpPr>
                <a:spLocks/>
              </p:cNvSpPr>
              <p:nvPr/>
            </p:nvSpPr>
            <p:spPr bwMode="auto">
              <a:xfrm>
                <a:off x="2203" y="1669"/>
                <a:ext cx="54" cy="26"/>
              </a:xfrm>
              <a:custGeom>
                <a:avLst/>
                <a:gdLst>
                  <a:gd name="T0" fmla="*/ 0 w 1710"/>
                  <a:gd name="T1" fmla="*/ 0 h 830"/>
                  <a:gd name="T2" fmla="*/ 0 w 1710"/>
                  <a:gd name="T3" fmla="*/ 0 h 830"/>
                  <a:gd name="T4" fmla="*/ 0 w 1710"/>
                  <a:gd name="T5" fmla="*/ 0 h 830"/>
                  <a:gd name="T6" fmla="*/ 0 w 1710"/>
                  <a:gd name="T7" fmla="*/ 0 h 830"/>
                  <a:gd name="T8" fmla="*/ 0 w 1710"/>
                  <a:gd name="T9" fmla="*/ 0 h 830"/>
                  <a:gd name="T10" fmla="*/ 0 60000 65536"/>
                  <a:gd name="T11" fmla="*/ 0 60000 65536"/>
                  <a:gd name="T12" fmla="*/ 0 60000 65536"/>
                  <a:gd name="T13" fmla="*/ 0 60000 65536"/>
                  <a:gd name="T14" fmla="*/ 0 60000 65536"/>
                  <a:gd name="T15" fmla="*/ 0 w 1710"/>
                  <a:gd name="T16" fmla="*/ 0 h 830"/>
                  <a:gd name="T17" fmla="*/ 1710 w 1710"/>
                  <a:gd name="T18" fmla="*/ 830 h 830"/>
                </a:gdLst>
                <a:ahLst/>
                <a:cxnLst>
                  <a:cxn ang="T10">
                    <a:pos x="T0" y="T1"/>
                  </a:cxn>
                  <a:cxn ang="T11">
                    <a:pos x="T2" y="T3"/>
                  </a:cxn>
                  <a:cxn ang="T12">
                    <a:pos x="T4" y="T5"/>
                  </a:cxn>
                  <a:cxn ang="T13">
                    <a:pos x="T6" y="T7"/>
                  </a:cxn>
                  <a:cxn ang="T14">
                    <a:pos x="T8" y="T9"/>
                  </a:cxn>
                </a:cxnLst>
                <a:rect l="T15" t="T16" r="T17" b="T18"/>
                <a:pathLst>
                  <a:path w="1710" h="830">
                    <a:moveTo>
                      <a:pt x="1710" y="740"/>
                    </a:moveTo>
                    <a:lnTo>
                      <a:pt x="40" y="0"/>
                    </a:lnTo>
                    <a:lnTo>
                      <a:pt x="0" y="91"/>
                    </a:lnTo>
                    <a:lnTo>
                      <a:pt x="1670" y="830"/>
                    </a:lnTo>
                    <a:lnTo>
                      <a:pt x="1710" y="74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79" name="Freeform 97"/>
              <p:cNvSpPr>
                <a:spLocks/>
              </p:cNvSpPr>
              <p:nvPr/>
            </p:nvSpPr>
            <p:spPr bwMode="auto">
              <a:xfrm>
                <a:off x="2255" y="1692"/>
                <a:ext cx="3"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3"/>
                    </a:lnTo>
                    <a:lnTo>
                      <a:pt x="12" y="94"/>
                    </a:lnTo>
                    <a:lnTo>
                      <a:pt x="17" y="95"/>
                    </a:lnTo>
                    <a:lnTo>
                      <a:pt x="22" y="95"/>
                    </a:lnTo>
                    <a:lnTo>
                      <a:pt x="27" y="95"/>
                    </a:lnTo>
                    <a:lnTo>
                      <a:pt x="32" y="94"/>
                    </a:lnTo>
                    <a:lnTo>
                      <a:pt x="36" y="93"/>
                    </a:lnTo>
                    <a:lnTo>
                      <a:pt x="41" y="91"/>
                    </a:lnTo>
                    <a:lnTo>
                      <a:pt x="48" y="87"/>
                    </a:lnTo>
                    <a:lnTo>
                      <a:pt x="55" y="80"/>
                    </a:lnTo>
                    <a:lnTo>
                      <a:pt x="61" y="73"/>
                    </a:lnTo>
                    <a:lnTo>
                      <a:pt x="65" y="65"/>
                    </a:lnTo>
                    <a:lnTo>
                      <a:pt x="68" y="56"/>
                    </a:lnTo>
                    <a:lnTo>
                      <a:pt x="70" y="47"/>
                    </a:lnTo>
                    <a:lnTo>
                      <a:pt x="69" y="38"/>
                    </a:lnTo>
                    <a:lnTo>
                      <a:pt x="68" y="28"/>
                    </a:lnTo>
                    <a:lnTo>
                      <a:pt x="66" y="24"/>
                    </a:lnTo>
                    <a:lnTo>
                      <a:pt x="64" y="20"/>
                    </a:lnTo>
                    <a:lnTo>
                      <a:pt x="61" y="16"/>
                    </a:lnTo>
                    <a:lnTo>
                      <a:pt x="58" y="12"/>
                    </a:lnTo>
                    <a:lnTo>
                      <a:pt x="55" y="9"/>
                    </a:lnTo>
                    <a:lnTo>
                      <a:pt x="50" y="5"/>
                    </a:lnTo>
                    <a:lnTo>
                      <a:pt x="46" y="2"/>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0" name="Freeform 98"/>
              <p:cNvSpPr>
                <a:spLocks/>
              </p:cNvSpPr>
              <p:nvPr/>
            </p:nvSpPr>
            <p:spPr bwMode="auto">
              <a:xfrm>
                <a:off x="2099" y="1756"/>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5"/>
                    </a:moveTo>
                    <a:lnTo>
                      <a:pt x="64" y="3"/>
                    </a:lnTo>
                    <a:lnTo>
                      <a:pt x="59" y="1"/>
                    </a:lnTo>
                    <a:lnTo>
                      <a:pt x="53" y="0"/>
                    </a:lnTo>
                    <a:lnTo>
                      <a:pt x="47" y="0"/>
                    </a:lnTo>
                    <a:lnTo>
                      <a:pt x="42" y="0"/>
                    </a:lnTo>
                    <a:lnTo>
                      <a:pt x="38" y="1"/>
                    </a:lnTo>
                    <a:lnTo>
                      <a:pt x="33" y="2"/>
                    </a:lnTo>
                    <a:lnTo>
                      <a:pt x="29" y="4"/>
                    </a:lnTo>
                    <a:lnTo>
                      <a:pt x="21" y="9"/>
                    </a:lnTo>
                    <a:lnTo>
                      <a:pt x="14" y="15"/>
                    </a:lnTo>
                    <a:lnTo>
                      <a:pt x="9" y="23"/>
                    </a:lnTo>
                    <a:lnTo>
                      <a:pt x="5" y="31"/>
                    </a:lnTo>
                    <a:lnTo>
                      <a:pt x="2" y="39"/>
                    </a:lnTo>
                    <a:lnTo>
                      <a:pt x="0" y="48"/>
                    </a:lnTo>
                    <a:lnTo>
                      <a:pt x="0" y="57"/>
                    </a:lnTo>
                    <a:lnTo>
                      <a:pt x="2" y="67"/>
                    </a:lnTo>
                    <a:lnTo>
                      <a:pt x="4" y="71"/>
                    </a:lnTo>
                    <a:lnTo>
                      <a:pt x="6" y="75"/>
                    </a:lnTo>
                    <a:lnTo>
                      <a:pt x="8" y="79"/>
                    </a:lnTo>
                    <a:lnTo>
                      <a:pt x="12" y="83"/>
                    </a:lnTo>
                    <a:lnTo>
                      <a:pt x="15" y="87"/>
                    </a:lnTo>
                    <a:lnTo>
                      <a:pt x="19" y="90"/>
                    </a:lnTo>
                    <a:lnTo>
                      <a:pt x="24" y="93"/>
                    </a:lnTo>
                    <a:lnTo>
                      <a:pt x="29" y="95"/>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1" name="Freeform 99"/>
              <p:cNvSpPr>
                <a:spLocks/>
              </p:cNvSpPr>
              <p:nvPr/>
            </p:nvSpPr>
            <p:spPr bwMode="auto">
              <a:xfrm>
                <a:off x="2100" y="1757"/>
                <a:ext cx="37" cy="18"/>
              </a:xfrm>
              <a:custGeom>
                <a:avLst/>
                <a:gdLst>
                  <a:gd name="T0" fmla="*/ 0 w 1178"/>
                  <a:gd name="T1" fmla="*/ 0 h 595"/>
                  <a:gd name="T2" fmla="*/ 0 w 1178"/>
                  <a:gd name="T3" fmla="*/ 0 h 595"/>
                  <a:gd name="T4" fmla="*/ 0 w 1178"/>
                  <a:gd name="T5" fmla="*/ 0 h 595"/>
                  <a:gd name="T6" fmla="*/ 0 w 1178"/>
                  <a:gd name="T7" fmla="*/ 0 h 595"/>
                  <a:gd name="T8" fmla="*/ 0 w 1178"/>
                  <a:gd name="T9" fmla="*/ 0 h 595"/>
                  <a:gd name="T10" fmla="*/ 0 60000 65536"/>
                  <a:gd name="T11" fmla="*/ 0 60000 65536"/>
                  <a:gd name="T12" fmla="*/ 0 60000 65536"/>
                  <a:gd name="T13" fmla="*/ 0 60000 65536"/>
                  <a:gd name="T14" fmla="*/ 0 60000 65536"/>
                  <a:gd name="T15" fmla="*/ 0 w 1178"/>
                  <a:gd name="T16" fmla="*/ 0 h 595"/>
                  <a:gd name="T17" fmla="*/ 1178 w 1178"/>
                  <a:gd name="T18" fmla="*/ 595 h 595"/>
                </a:gdLst>
                <a:ahLst/>
                <a:cxnLst>
                  <a:cxn ang="T10">
                    <a:pos x="T0" y="T1"/>
                  </a:cxn>
                  <a:cxn ang="T11">
                    <a:pos x="T2" y="T3"/>
                  </a:cxn>
                  <a:cxn ang="T12">
                    <a:pos x="T4" y="T5"/>
                  </a:cxn>
                  <a:cxn ang="T13">
                    <a:pos x="T6" y="T7"/>
                  </a:cxn>
                  <a:cxn ang="T14">
                    <a:pos x="T8" y="T9"/>
                  </a:cxn>
                </a:cxnLst>
                <a:rect l="T15" t="T16" r="T17" b="T18"/>
                <a:pathLst>
                  <a:path w="1178" h="595">
                    <a:moveTo>
                      <a:pt x="1178" y="504"/>
                    </a:moveTo>
                    <a:lnTo>
                      <a:pt x="40" y="0"/>
                    </a:lnTo>
                    <a:lnTo>
                      <a:pt x="0" y="90"/>
                    </a:lnTo>
                    <a:lnTo>
                      <a:pt x="1138" y="595"/>
                    </a:lnTo>
                    <a:lnTo>
                      <a:pt x="1178" y="50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2" name="Freeform 100"/>
              <p:cNvSpPr>
                <a:spLocks/>
              </p:cNvSpPr>
              <p:nvPr/>
            </p:nvSpPr>
            <p:spPr bwMode="auto">
              <a:xfrm>
                <a:off x="2136" y="177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1" y="94"/>
                    </a:lnTo>
                    <a:lnTo>
                      <a:pt x="16" y="95"/>
                    </a:lnTo>
                    <a:lnTo>
                      <a:pt x="21" y="95"/>
                    </a:lnTo>
                    <a:lnTo>
                      <a:pt x="26" y="95"/>
                    </a:lnTo>
                    <a:lnTo>
                      <a:pt x="32" y="94"/>
                    </a:lnTo>
                    <a:lnTo>
                      <a:pt x="36" y="93"/>
                    </a:lnTo>
                    <a:lnTo>
                      <a:pt x="41" y="91"/>
                    </a:lnTo>
                    <a:lnTo>
                      <a:pt x="48" y="87"/>
                    </a:lnTo>
                    <a:lnTo>
                      <a:pt x="55" y="81"/>
                    </a:lnTo>
                    <a:lnTo>
                      <a:pt x="61" y="73"/>
                    </a:lnTo>
                    <a:lnTo>
                      <a:pt x="65" y="65"/>
                    </a:lnTo>
                    <a:lnTo>
                      <a:pt x="68" y="56"/>
                    </a:lnTo>
                    <a:lnTo>
                      <a:pt x="70" y="47"/>
                    </a:lnTo>
                    <a:lnTo>
                      <a:pt x="69" y="38"/>
                    </a:lnTo>
                    <a:lnTo>
                      <a:pt x="67" y="29"/>
                    </a:lnTo>
                    <a:lnTo>
                      <a:pt x="66" y="25"/>
                    </a:lnTo>
                    <a:lnTo>
                      <a:pt x="64" y="20"/>
                    </a:lnTo>
                    <a:lnTo>
                      <a:pt x="61" y="16"/>
                    </a:lnTo>
                    <a:lnTo>
                      <a:pt x="58" y="12"/>
                    </a:lnTo>
                    <a:lnTo>
                      <a:pt x="54" y="9"/>
                    </a:lnTo>
                    <a:lnTo>
                      <a:pt x="50" y="5"/>
                    </a:lnTo>
                    <a:lnTo>
                      <a:pt x="46" y="2"/>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3" name="Freeform 101"/>
              <p:cNvSpPr>
                <a:spLocks/>
              </p:cNvSpPr>
              <p:nvPr/>
            </p:nvSpPr>
            <p:spPr bwMode="auto">
              <a:xfrm>
                <a:off x="2204" y="1714"/>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6"/>
                    </a:moveTo>
                    <a:lnTo>
                      <a:pt x="64" y="2"/>
                    </a:lnTo>
                    <a:lnTo>
                      <a:pt x="58" y="1"/>
                    </a:lnTo>
                    <a:lnTo>
                      <a:pt x="53" y="0"/>
                    </a:lnTo>
                    <a:lnTo>
                      <a:pt x="48" y="0"/>
                    </a:lnTo>
                    <a:lnTo>
                      <a:pt x="43" y="0"/>
                    </a:lnTo>
                    <a:lnTo>
                      <a:pt x="38" y="1"/>
                    </a:lnTo>
                    <a:lnTo>
                      <a:pt x="33" y="2"/>
                    </a:lnTo>
                    <a:lnTo>
                      <a:pt x="29" y="5"/>
                    </a:lnTo>
                    <a:lnTo>
                      <a:pt x="21" y="9"/>
                    </a:lnTo>
                    <a:lnTo>
                      <a:pt x="15" y="15"/>
                    </a:lnTo>
                    <a:lnTo>
                      <a:pt x="9" y="22"/>
                    </a:lnTo>
                    <a:lnTo>
                      <a:pt x="5" y="30"/>
                    </a:lnTo>
                    <a:lnTo>
                      <a:pt x="2" y="39"/>
                    </a:lnTo>
                    <a:lnTo>
                      <a:pt x="0" y="48"/>
                    </a:lnTo>
                    <a:lnTo>
                      <a:pt x="0" y="58"/>
                    </a:lnTo>
                    <a:lnTo>
                      <a:pt x="2" y="67"/>
                    </a:lnTo>
                    <a:lnTo>
                      <a:pt x="4" y="71"/>
                    </a:lnTo>
                    <a:lnTo>
                      <a:pt x="6" y="75"/>
                    </a:lnTo>
                    <a:lnTo>
                      <a:pt x="9" y="79"/>
                    </a:lnTo>
                    <a:lnTo>
                      <a:pt x="12" y="83"/>
                    </a:lnTo>
                    <a:lnTo>
                      <a:pt x="15" y="87"/>
                    </a:lnTo>
                    <a:lnTo>
                      <a:pt x="20" y="90"/>
                    </a:lnTo>
                    <a:lnTo>
                      <a:pt x="24" y="93"/>
                    </a:lnTo>
                    <a:lnTo>
                      <a:pt x="30" y="95"/>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4" name="Freeform 102"/>
              <p:cNvSpPr>
                <a:spLocks/>
              </p:cNvSpPr>
              <p:nvPr/>
            </p:nvSpPr>
            <p:spPr bwMode="auto">
              <a:xfrm>
                <a:off x="2205" y="1714"/>
                <a:ext cx="63" cy="30"/>
              </a:xfrm>
              <a:custGeom>
                <a:avLst/>
                <a:gdLst>
                  <a:gd name="T0" fmla="*/ 0 w 2018"/>
                  <a:gd name="T1" fmla="*/ 0 h 965"/>
                  <a:gd name="T2" fmla="*/ 0 w 2018"/>
                  <a:gd name="T3" fmla="*/ 0 h 965"/>
                  <a:gd name="T4" fmla="*/ 0 w 2018"/>
                  <a:gd name="T5" fmla="*/ 0 h 965"/>
                  <a:gd name="T6" fmla="*/ 0 w 2018"/>
                  <a:gd name="T7" fmla="*/ 0 h 965"/>
                  <a:gd name="T8" fmla="*/ 0 w 2018"/>
                  <a:gd name="T9" fmla="*/ 0 h 965"/>
                  <a:gd name="T10" fmla="*/ 0 60000 65536"/>
                  <a:gd name="T11" fmla="*/ 0 60000 65536"/>
                  <a:gd name="T12" fmla="*/ 0 60000 65536"/>
                  <a:gd name="T13" fmla="*/ 0 60000 65536"/>
                  <a:gd name="T14" fmla="*/ 0 60000 65536"/>
                  <a:gd name="T15" fmla="*/ 0 w 2018"/>
                  <a:gd name="T16" fmla="*/ 0 h 965"/>
                  <a:gd name="T17" fmla="*/ 2018 w 2018"/>
                  <a:gd name="T18" fmla="*/ 965 h 965"/>
                </a:gdLst>
                <a:ahLst/>
                <a:cxnLst>
                  <a:cxn ang="T10">
                    <a:pos x="T0" y="T1"/>
                  </a:cxn>
                  <a:cxn ang="T11">
                    <a:pos x="T2" y="T3"/>
                  </a:cxn>
                  <a:cxn ang="T12">
                    <a:pos x="T4" y="T5"/>
                  </a:cxn>
                  <a:cxn ang="T13">
                    <a:pos x="T6" y="T7"/>
                  </a:cxn>
                  <a:cxn ang="T14">
                    <a:pos x="T8" y="T9"/>
                  </a:cxn>
                </a:cxnLst>
                <a:rect l="T15" t="T16" r="T17" b="T18"/>
                <a:pathLst>
                  <a:path w="2018" h="965">
                    <a:moveTo>
                      <a:pt x="2018" y="875"/>
                    </a:moveTo>
                    <a:lnTo>
                      <a:pt x="40" y="0"/>
                    </a:lnTo>
                    <a:lnTo>
                      <a:pt x="0" y="89"/>
                    </a:lnTo>
                    <a:lnTo>
                      <a:pt x="1977" y="965"/>
                    </a:lnTo>
                    <a:lnTo>
                      <a:pt x="2018" y="87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5" name="Freeform 103"/>
              <p:cNvSpPr>
                <a:spLocks/>
              </p:cNvSpPr>
              <p:nvPr/>
            </p:nvSpPr>
            <p:spPr bwMode="auto">
              <a:xfrm>
                <a:off x="2267" y="1741"/>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3"/>
                    </a:lnTo>
                    <a:lnTo>
                      <a:pt x="11" y="94"/>
                    </a:lnTo>
                    <a:lnTo>
                      <a:pt x="16" y="95"/>
                    </a:lnTo>
                    <a:lnTo>
                      <a:pt x="21" y="95"/>
                    </a:lnTo>
                    <a:lnTo>
                      <a:pt x="27" y="95"/>
                    </a:lnTo>
                    <a:lnTo>
                      <a:pt x="32" y="94"/>
                    </a:lnTo>
                    <a:lnTo>
                      <a:pt x="36" y="93"/>
                    </a:lnTo>
                    <a:lnTo>
                      <a:pt x="41" y="91"/>
                    </a:lnTo>
                    <a:lnTo>
                      <a:pt x="49" y="87"/>
                    </a:lnTo>
                    <a:lnTo>
                      <a:pt x="55" y="81"/>
                    </a:lnTo>
                    <a:lnTo>
                      <a:pt x="61" y="74"/>
                    </a:lnTo>
                    <a:lnTo>
                      <a:pt x="65" y="65"/>
                    </a:lnTo>
                    <a:lnTo>
                      <a:pt x="68" y="56"/>
                    </a:lnTo>
                    <a:lnTo>
                      <a:pt x="70" y="47"/>
                    </a:lnTo>
                    <a:lnTo>
                      <a:pt x="70" y="38"/>
                    </a:lnTo>
                    <a:lnTo>
                      <a:pt x="68" y="29"/>
                    </a:lnTo>
                    <a:lnTo>
                      <a:pt x="66" y="25"/>
                    </a:lnTo>
                    <a:lnTo>
                      <a:pt x="64" y="21"/>
                    </a:lnTo>
                    <a:lnTo>
                      <a:pt x="61" y="17"/>
                    </a:lnTo>
                    <a:lnTo>
                      <a:pt x="58" y="12"/>
                    </a:lnTo>
                    <a:lnTo>
                      <a:pt x="55" y="9"/>
                    </a:lnTo>
                    <a:lnTo>
                      <a:pt x="50" y="5"/>
                    </a:lnTo>
                    <a:lnTo>
                      <a:pt x="46" y="2"/>
                    </a:lnTo>
                    <a:lnTo>
                      <a:pt x="41"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6" name="Freeform 104"/>
              <p:cNvSpPr>
                <a:spLocks/>
              </p:cNvSpPr>
              <p:nvPr/>
            </p:nvSpPr>
            <p:spPr bwMode="auto">
              <a:xfrm>
                <a:off x="2311" y="1671"/>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2"/>
                    </a:lnTo>
                    <a:lnTo>
                      <a:pt x="53" y="1"/>
                    </a:lnTo>
                    <a:lnTo>
                      <a:pt x="48" y="0"/>
                    </a:lnTo>
                    <a:lnTo>
                      <a:pt x="43" y="1"/>
                    </a:lnTo>
                    <a:lnTo>
                      <a:pt x="39" y="1"/>
                    </a:lnTo>
                    <a:lnTo>
                      <a:pt x="34" y="3"/>
                    </a:lnTo>
                    <a:lnTo>
                      <a:pt x="30" y="4"/>
                    </a:lnTo>
                    <a:lnTo>
                      <a:pt x="21" y="9"/>
                    </a:lnTo>
                    <a:lnTo>
                      <a:pt x="14" y="15"/>
                    </a:lnTo>
                    <a:lnTo>
                      <a:pt x="9" y="23"/>
                    </a:lnTo>
                    <a:lnTo>
                      <a:pt x="4" y="31"/>
                    </a:lnTo>
                    <a:lnTo>
                      <a:pt x="1" y="40"/>
                    </a:lnTo>
                    <a:lnTo>
                      <a:pt x="0" y="49"/>
                    </a:lnTo>
                    <a:lnTo>
                      <a:pt x="0" y="58"/>
                    </a:lnTo>
                    <a:lnTo>
                      <a:pt x="2" y="66"/>
                    </a:lnTo>
                    <a:lnTo>
                      <a:pt x="4" y="72"/>
                    </a:lnTo>
                    <a:lnTo>
                      <a:pt x="6" y="76"/>
                    </a:lnTo>
                    <a:lnTo>
                      <a:pt x="8" y="80"/>
                    </a:lnTo>
                    <a:lnTo>
                      <a:pt x="11" y="84"/>
                    </a:lnTo>
                    <a:lnTo>
                      <a:pt x="15" y="87"/>
                    </a:lnTo>
                    <a:lnTo>
                      <a:pt x="19" y="90"/>
                    </a:lnTo>
                    <a:lnTo>
                      <a:pt x="25" y="93"/>
                    </a:lnTo>
                    <a:lnTo>
                      <a:pt x="30"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7" name="Freeform 105"/>
              <p:cNvSpPr>
                <a:spLocks/>
              </p:cNvSpPr>
              <p:nvPr/>
            </p:nvSpPr>
            <p:spPr bwMode="auto">
              <a:xfrm>
                <a:off x="2311" y="1671"/>
                <a:ext cx="28" cy="15"/>
              </a:xfrm>
              <a:custGeom>
                <a:avLst/>
                <a:gdLst>
                  <a:gd name="T0" fmla="*/ 0 w 895"/>
                  <a:gd name="T1" fmla="*/ 0 h 469"/>
                  <a:gd name="T2" fmla="*/ 0 w 895"/>
                  <a:gd name="T3" fmla="*/ 0 h 469"/>
                  <a:gd name="T4" fmla="*/ 0 w 895"/>
                  <a:gd name="T5" fmla="*/ 0 h 469"/>
                  <a:gd name="T6" fmla="*/ 0 w 895"/>
                  <a:gd name="T7" fmla="*/ 0 h 469"/>
                  <a:gd name="T8" fmla="*/ 0 w 895"/>
                  <a:gd name="T9" fmla="*/ 0 h 469"/>
                  <a:gd name="T10" fmla="*/ 0 60000 65536"/>
                  <a:gd name="T11" fmla="*/ 0 60000 65536"/>
                  <a:gd name="T12" fmla="*/ 0 60000 65536"/>
                  <a:gd name="T13" fmla="*/ 0 60000 65536"/>
                  <a:gd name="T14" fmla="*/ 0 60000 65536"/>
                  <a:gd name="T15" fmla="*/ 0 w 895"/>
                  <a:gd name="T16" fmla="*/ 0 h 469"/>
                  <a:gd name="T17" fmla="*/ 895 w 895"/>
                  <a:gd name="T18" fmla="*/ 469 h 469"/>
                </a:gdLst>
                <a:ahLst/>
                <a:cxnLst>
                  <a:cxn ang="T10">
                    <a:pos x="T0" y="T1"/>
                  </a:cxn>
                  <a:cxn ang="T11">
                    <a:pos x="T2" y="T3"/>
                  </a:cxn>
                  <a:cxn ang="T12">
                    <a:pos x="T4" y="T5"/>
                  </a:cxn>
                  <a:cxn ang="T13">
                    <a:pos x="T6" y="T7"/>
                  </a:cxn>
                  <a:cxn ang="T14">
                    <a:pos x="T8" y="T9"/>
                  </a:cxn>
                </a:cxnLst>
                <a:rect l="T15" t="T16" r="T17" b="T18"/>
                <a:pathLst>
                  <a:path w="895" h="469">
                    <a:moveTo>
                      <a:pt x="895" y="380"/>
                    </a:moveTo>
                    <a:lnTo>
                      <a:pt x="39" y="0"/>
                    </a:lnTo>
                    <a:lnTo>
                      <a:pt x="0" y="91"/>
                    </a:lnTo>
                    <a:lnTo>
                      <a:pt x="855" y="469"/>
                    </a:lnTo>
                    <a:lnTo>
                      <a:pt x="895" y="38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8" name="Freeform 106"/>
              <p:cNvSpPr>
                <a:spLocks/>
              </p:cNvSpPr>
              <p:nvPr/>
            </p:nvSpPr>
            <p:spPr bwMode="auto">
              <a:xfrm>
                <a:off x="2338" y="1683"/>
                <a:ext cx="2" cy="3"/>
              </a:xfrm>
              <a:custGeom>
                <a:avLst/>
                <a:gdLst>
                  <a:gd name="T0" fmla="*/ 0 w 70"/>
                  <a:gd name="T1" fmla="*/ 0 h 94"/>
                  <a:gd name="T2" fmla="*/ 0 w 70"/>
                  <a:gd name="T3" fmla="*/ 0 h 94"/>
                  <a:gd name="T4" fmla="*/ 0 w 70"/>
                  <a:gd name="T5" fmla="*/ 0 h 94"/>
                  <a:gd name="T6" fmla="*/ 0 w 70"/>
                  <a:gd name="T7" fmla="*/ 0 h 94"/>
                  <a:gd name="T8" fmla="*/ 0 w 70"/>
                  <a:gd name="T9" fmla="*/ 0 h 94"/>
                  <a:gd name="T10" fmla="*/ 0 w 70"/>
                  <a:gd name="T11" fmla="*/ 0 h 94"/>
                  <a:gd name="T12" fmla="*/ 0 w 70"/>
                  <a:gd name="T13" fmla="*/ 0 h 94"/>
                  <a:gd name="T14" fmla="*/ 0 w 70"/>
                  <a:gd name="T15" fmla="*/ 0 h 94"/>
                  <a:gd name="T16" fmla="*/ 0 w 70"/>
                  <a:gd name="T17" fmla="*/ 0 h 94"/>
                  <a:gd name="T18" fmla="*/ 0 w 70"/>
                  <a:gd name="T19" fmla="*/ 0 h 94"/>
                  <a:gd name="T20" fmla="*/ 0 w 70"/>
                  <a:gd name="T21" fmla="*/ 0 h 94"/>
                  <a:gd name="T22" fmla="*/ 0 w 70"/>
                  <a:gd name="T23" fmla="*/ 0 h 94"/>
                  <a:gd name="T24" fmla="*/ 0 w 70"/>
                  <a:gd name="T25" fmla="*/ 0 h 94"/>
                  <a:gd name="T26" fmla="*/ 0 w 70"/>
                  <a:gd name="T27" fmla="*/ 0 h 94"/>
                  <a:gd name="T28" fmla="*/ 0 w 70"/>
                  <a:gd name="T29" fmla="*/ 0 h 94"/>
                  <a:gd name="T30" fmla="*/ 0 w 70"/>
                  <a:gd name="T31" fmla="*/ 0 h 94"/>
                  <a:gd name="T32" fmla="*/ 0 w 70"/>
                  <a:gd name="T33" fmla="*/ 0 h 94"/>
                  <a:gd name="T34" fmla="*/ 0 w 70"/>
                  <a:gd name="T35" fmla="*/ 0 h 94"/>
                  <a:gd name="T36" fmla="*/ 0 w 70"/>
                  <a:gd name="T37" fmla="*/ 0 h 94"/>
                  <a:gd name="T38" fmla="*/ 0 w 70"/>
                  <a:gd name="T39" fmla="*/ 0 h 94"/>
                  <a:gd name="T40" fmla="*/ 0 w 70"/>
                  <a:gd name="T41" fmla="*/ 0 h 94"/>
                  <a:gd name="T42" fmla="*/ 0 w 70"/>
                  <a:gd name="T43" fmla="*/ 0 h 94"/>
                  <a:gd name="T44" fmla="*/ 0 w 70"/>
                  <a:gd name="T45" fmla="*/ 0 h 94"/>
                  <a:gd name="T46" fmla="*/ 0 w 70"/>
                  <a:gd name="T47" fmla="*/ 0 h 94"/>
                  <a:gd name="T48" fmla="*/ 0 w 70"/>
                  <a:gd name="T49" fmla="*/ 0 h 94"/>
                  <a:gd name="T50" fmla="*/ 0 w 70"/>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4"/>
                  <a:gd name="T80" fmla="*/ 70 w 70"/>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4">
                    <a:moveTo>
                      <a:pt x="0" y="89"/>
                    </a:moveTo>
                    <a:lnTo>
                      <a:pt x="6" y="92"/>
                    </a:lnTo>
                    <a:lnTo>
                      <a:pt x="11" y="93"/>
                    </a:lnTo>
                    <a:lnTo>
                      <a:pt x="16" y="94"/>
                    </a:lnTo>
                    <a:lnTo>
                      <a:pt x="21" y="94"/>
                    </a:lnTo>
                    <a:lnTo>
                      <a:pt x="26" y="94"/>
                    </a:lnTo>
                    <a:lnTo>
                      <a:pt x="32" y="93"/>
                    </a:lnTo>
                    <a:lnTo>
                      <a:pt x="36" y="92"/>
                    </a:lnTo>
                    <a:lnTo>
                      <a:pt x="41" y="90"/>
                    </a:lnTo>
                    <a:lnTo>
                      <a:pt x="48" y="86"/>
                    </a:lnTo>
                    <a:lnTo>
                      <a:pt x="55" y="80"/>
                    </a:lnTo>
                    <a:lnTo>
                      <a:pt x="61" y="73"/>
                    </a:lnTo>
                    <a:lnTo>
                      <a:pt x="65" y="65"/>
                    </a:lnTo>
                    <a:lnTo>
                      <a:pt x="68" y="56"/>
                    </a:lnTo>
                    <a:lnTo>
                      <a:pt x="70" y="46"/>
                    </a:lnTo>
                    <a:lnTo>
                      <a:pt x="69" y="37"/>
                    </a:lnTo>
                    <a:lnTo>
                      <a:pt x="67" y="28"/>
                    </a:lnTo>
                    <a:lnTo>
                      <a:pt x="66" y="24"/>
                    </a:lnTo>
                    <a:lnTo>
                      <a:pt x="64" y="20"/>
                    </a:lnTo>
                    <a:lnTo>
                      <a:pt x="61" y="16"/>
                    </a:lnTo>
                    <a:lnTo>
                      <a:pt x="58" y="12"/>
                    </a:lnTo>
                    <a:lnTo>
                      <a:pt x="54" y="9"/>
                    </a:lnTo>
                    <a:lnTo>
                      <a:pt x="50" y="5"/>
                    </a:lnTo>
                    <a:lnTo>
                      <a:pt x="46" y="2"/>
                    </a:lnTo>
                    <a:lnTo>
                      <a:pt x="40" y="0"/>
                    </a:lnTo>
                    <a:lnTo>
                      <a:pt x="0" y="8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89" name="Freeform 107"/>
              <p:cNvSpPr>
                <a:spLocks/>
              </p:cNvSpPr>
              <p:nvPr/>
            </p:nvSpPr>
            <p:spPr bwMode="auto">
              <a:xfrm>
                <a:off x="2086" y="1711"/>
                <a:ext cx="3" cy="4"/>
              </a:xfrm>
              <a:custGeom>
                <a:avLst/>
                <a:gdLst>
                  <a:gd name="T0" fmla="*/ 0 w 85"/>
                  <a:gd name="T1" fmla="*/ 0 h 110"/>
                  <a:gd name="T2" fmla="*/ 0 w 85"/>
                  <a:gd name="T3" fmla="*/ 0 h 110"/>
                  <a:gd name="T4" fmla="*/ 0 w 85"/>
                  <a:gd name="T5" fmla="*/ 0 h 110"/>
                  <a:gd name="T6" fmla="*/ 0 w 85"/>
                  <a:gd name="T7" fmla="*/ 0 h 110"/>
                  <a:gd name="T8" fmla="*/ 0 w 85"/>
                  <a:gd name="T9" fmla="*/ 0 h 110"/>
                  <a:gd name="T10" fmla="*/ 0 60000 65536"/>
                  <a:gd name="T11" fmla="*/ 0 60000 65536"/>
                  <a:gd name="T12" fmla="*/ 0 60000 65536"/>
                  <a:gd name="T13" fmla="*/ 0 60000 65536"/>
                  <a:gd name="T14" fmla="*/ 0 60000 65536"/>
                  <a:gd name="T15" fmla="*/ 0 w 85"/>
                  <a:gd name="T16" fmla="*/ 0 h 110"/>
                  <a:gd name="T17" fmla="*/ 85 w 85"/>
                  <a:gd name="T18" fmla="*/ 110 h 110"/>
                </a:gdLst>
                <a:ahLst/>
                <a:cxnLst>
                  <a:cxn ang="T10">
                    <a:pos x="T0" y="T1"/>
                  </a:cxn>
                  <a:cxn ang="T11">
                    <a:pos x="T2" y="T3"/>
                  </a:cxn>
                  <a:cxn ang="T12">
                    <a:pos x="T4" y="T5"/>
                  </a:cxn>
                  <a:cxn ang="T13">
                    <a:pos x="T6" y="T7"/>
                  </a:cxn>
                  <a:cxn ang="T14">
                    <a:pos x="T8" y="T9"/>
                  </a:cxn>
                </a:cxnLst>
                <a:rect l="T15" t="T16" r="T17" b="T18"/>
                <a:pathLst>
                  <a:path w="85" h="110">
                    <a:moveTo>
                      <a:pt x="85" y="19"/>
                    </a:moveTo>
                    <a:lnTo>
                      <a:pt x="40" y="0"/>
                    </a:lnTo>
                    <a:lnTo>
                      <a:pt x="0" y="90"/>
                    </a:lnTo>
                    <a:lnTo>
                      <a:pt x="46" y="110"/>
                    </a:lnTo>
                    <a:lnTo>
                      <a:pt x="85" y="1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0" name="Freeform 108"/>
              <p:cNvSpPr>
                <a:spLocks/>
              </p:cNvSpPr>
              <p:nvPr/>
            </p:nvSpPr>
            <p:spPr bwMode="auto">
              <a:xfrm>
                <a:off x="2088" y="1712"/>
                <a:ext cx="55" cy="26"/>
              </a:xfrm>
              <a:custGeom>
                <a:avLst/>
                <a:gdLst>
                  <a:gd name="T0" fmla="*/ 0 w 1765"/>
                  <a:gd name="T1" fmla="*/ 0 h 854"/>
                  <a:gd name="T2" fmla="*/ 0 w 1765"/>
                  <a:gd name="T3" fmla="*/ 0 h 854"/>
                  <a:gd name="T4" fmla="*/ 0 w 1765"/>
                  <a:gd name="T5" fmla="*/ 0 h 854"/>
                  <a:gd name="T6" fmla="*/ 0 w 1765"/>
                  <a:gd name="T7" fmla="*/ 0 h 854"/>
                  <a:gd name="T8" fmla="*/ 0 w 1765"/>
                  <a:gd name="T9" fmla="*/ 0 h 854"/>
                  <a:gd name="T10" fmla="*/ 0 60000 65536"/>
                  <a:gd name="T11" fmla="*/ 0 60000 65536"/>
                  <a:gd name="T12" fmla="*/ 0 60000 65536"/>
                  <a:gd name="T13" fmla="*/ 0 60000 65536"/>
                  <a:gd name="T14" fmla="*/ 0 60000 65536"/>
                  <a:gd name="T15" fmla="*/ 0 w 1765"/>
                  <a:gd name="T16" fmla="*/ 0 h 854"/>
                  <a:gd name="T17" fmla="*/ 1765 w 1765"/>
                  <a:gd name="T18" fmla="*/ 854 h 854"/>
                </a:gdLst>
                <a:ahLst/>
                <a:cxnLst>
                  <a:cxn ang="T10">
                    <a:pos x="T0" y="T1"/>
                  </a:cxn>
                  <a:cxn ang="T11">
                    <a:pos x="T2" y="T3"/>
                  </a:cxn>
                  <a:cxn ang="T12">
                    <a:pos x="T4" y="T5"/>
                  </a:cxn>
                  <a:cxn ang="T13">
                    <a:pos x="T6" y="T7"/>
                  </a:cxn>
                  <a:cxn ang="T14">
                    <a:pos x="T8" y="T9"/>
                  </a:cxn>
                </a:cxnLst>
                <a:rect l="T15" t="T16" r="T17" b="T18"/>
                <a:pathLst>
                  <a:path w="1765" h="854">
                    <a:moveTo>
                      <a:pt x="1765" y="765"/>
                    </a:moveTo>
                    <a:lnTo>
                      <a:pt x="39" y="0"/>
                    </a:lnTo>
                    <a:lnTo>
                      <a:pt x="0" y="91"/>
                    </a:lnTo>
                    <a:lnTo>
                      <a:pt x="1725" y="854"/>
                    </a:lnTo>
                    <a:lnTo>
                      <a:pt x="1765" y="76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1" name="Freeform 109"/>
              <p:cNvSpPr>
                <a:spLocks/>
              </p:cNvSpPr>
              <p:nvPr/>
            </p:nvSpPr>
            <p:spPr bwMode="auto">
              <a:xfrm>
                <a:off x="2142" y="1736"/>
                <a:ext cx="2" cy="3"/>
              </a:xfrm>
              <a:custGeom>
                <a:avLst/>
                <a:gdLst>
                  <a:gd name="T0" fmla="*/ 0 w 84"/>
                  <a:gd name="T1" fmla="*/ 0 h 110"/>
                  <a:gd name="T2" fmla="*/ 0 w 84"/>
                  <a:gd name="T3" fmla="*/ 0 h 110"/>
                  <a:gd name="T4" fmla="*/ 0 w 84"/>
                  <a:gd name="T5" fmla="*/ 0 h 110"/>
                  <a:gd name="T6" fmla="*/ 0 w 84"/>
                  <a:gd name="T7" fmla="*/ 0 h 110"/>
                  <a:gd name="T8" fmla="*/ 0 w 84"/>
                  <a:gd name="T9" fmla="*/ 0 h 110"/>
                  <a:gd name="T10" fmla="*/ 0 60000 65536"/>
                  <a:gd name="T11" fmla="*/ 0 60000 65536"/>
                  <a:gd name="T12" fmla="*/ 0 60000 65536"/>
                  <a:gd name="T13" fmla="*/ 0 60000 65536"/>
                  <a:gd name="T14" fmla="*/ 0 60000 65536"/>
                  <a:gd name="T15" fmla="*/ 0 w 84"/>
                  <a:gd name="T16" fmla="*/ 0 h 110"/>
                  <a:gd name="T17" fmla="*/ 84 w 84"/>
                  <a:gd name="T18" fmla="*/ 110 h 110"/>
                </a:gdLst>
                <a:ahLst/>
                <a:cxnLst>
                  <a:cxn ang="T10">
                    <a:pos x="T0" y="T1"/>
                  </a:cxn>
                  <a:cxn ang="T11">
                    <a:pos x="T2" y="T3"/>
                  </a:cxn>
                  <a:cxn ang="T12">
                    <a:pos x="T4" y="T5"/>
                  </a:cxn>
                  <a:cxn ang="T13">
                    <a:pos x="T6" y="T7"/>
                  </a:cxn>
                  <a:cxn ang="T14">
                    <a:pos x="T8" y="T9"/>
                  </a:cxn>
                </a:cxnLst>
                <a:rect l="T15" t="T16" r="T17" b="T18"/>
                <a:pathLst>
                  <a:path w="84" h="110">
                    <a:moveTo>
                      <a:pt x="0" y="89"/>
                    </a:moveTo>
                    <a:lnTo>
                      <a:pt x="45" y="110"/>
                    </a:lnTo>
                    <a:lnTo>
                      <a:pt x="84" y="19"/>
                    </a:lnTo>
                    <a:lnTo>
                      <a:pt x="40"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2" name="Freeform 110"/>
              <p:cNvSpPr>
                <a:spLocks/>
              </p:cNvSpPr>
              <p:nvPr/>
            </p:nvSpPr>
            <p:spPr bwMode="auto">
              <a:xfrm>
                <a:off x="1843" y="1708"/>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0" y="0"/>
                    </a:moveTo>
                    <a:lnTo>
                      <a:pt x="25" y="2"/>
                    </a:lnTo>
                    <a:lnTo>
                      <a:pt x="20" y="5"/>
                    </a:lnTo>
                    <a:lnTo>
                      <a:pt x="16" y="8"/>
                    </a:lnTo>
                    <a:lnTo>
                      <a:pt x="12" y="12"/>
                    </a:lnTo>
                    <a:lnTo>
                      <a:pt x="9" y="15"/>
                    </a:lnTo>
                    <a:lnTo>
                      <a:pt x="6" y="19"/>
                    </a:lnTo>
                    <a:lnTo>
                      <a:pt x="4" y="23"/>
                    </a:lnTo>
                    <a:lnTo>
                      <a:pt x="2" y="28"/>
                    </a:lnTo>
                    <a:lnTo>
                      <a:pt x="0" y="36"/>
                    </a:lnTo>
                    <a:lnTo>
                      <a:pt x="0" y="46"/>
                    </a:lnTo>
                    <a:lnTo>
                      <a:pt x="1" y="55"/>
                    </a:lnTo>
                    <a:lnTo>
                      <a:pt x="3" y="64"/>
                    </a:lnTo>
                    <a:lnTo>
                      <a:pt x="7" y="72"/>
                    </a:lnTo>
                    <a:lnTo>
                      <a:pt x="13" y="79"/>
                    </a:lnTo>
                    <a:lnTo>
                      <a:pt x="19" y="86"/>
                    </a:lnTo>
                    <a:lnTo>
                      <a:pt x="27" y="90"/>
                    </a:lnTo>
                    <a:lnTo>
                      <a:pt x="31" y="92"/>
                    </a:lnTo>
                    <a:lnTo>
                      <a:pt x="36" y="94"/>
                    </a:lnTo>
                    <a:lnTo>
                      <a:pt x="40" y="95"/>
                    </a:lnTo>
                    <a:lnTo>
                      <a:pt x="45" y="95"/>
                    </a:lnTo>
                    <a:lnTo>
                      <a:pt x="50" y="95"/>
                    </a:lnTo>
                    <a:lnTo>
                      <a:pt x="57" y="94"/>
                    </a:lnTo>
                    <a:lnTo>
                      <a:pt x="62" y="93"/>
                    </a:lnTo>
                    <a:lnTo>
                      <a:pt x="68" y="91"/>
                    </a:lnTo>
                    <a:lnTo>
                      <a:pt x="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3" name="Freeform 111"/>
              <p:cNvSpPr>
                <a:spLocks/>
              </p:cNvSpPr>
              <p:nvPr/>
            </p:nvSpPr>
            <p:spPr bwMode="auto">
              <a:xfrm>
                <a:off x="1844" y="1601"/>
                <a:ext cx="263" cy="110"/>
              </a:xfrm>
              <a:custGeom>
                <a:avLst/>
                <a:gdLst>
                  <a:gd name="T0" fmla="*/ 0 w 8421"/>
                  <a:gd name="T1" fmla="*/ 0 h 3513"/>
                  <a:gd name="T2" fmla="*/ 0 w 8421"/>
                  <a:gd name="T3" fmla="*/ 0 h 3513"/>
                  <a:gd name="T4" fmla="*/ 0 w 8421"/>
                  <a:gd name="T5" fmla="*/ 0 h 3513"/>
                  <a:gd name="T6" fmla="*/ 0 w 8421"/>
                  <a:gd name="T7" fmla="*/ 0 h 3513"/>
                  <a:gd name="T8" fmla="*/ 0 w 8421"/>
                  <a:gd name="T9" fmla="*/ 0 h 3513"/>
                  <a:gd name="T10" fmla="*/ 0 60000 65536"/>
                  <a:gd name="T11" fmla="*/ 0 60000 65536"/>
                  <a:gd name="T12" fmla="*/ 0 60000 65536"/>
                  <a:gd name="T13" fmla="*/ 0 60000 65536"/>
                  <a:gd name="T14" fmla="*/ 0 60000 65536"/>
                  <a:gd name="T15" fmla="*/ 0 w 8421"/>
                  <a:gd name="T16" fmla="*/ 0 h 3513"/>
                  <a:gd name="T17" fmla="*/ 8421 w 8421"/>
                  <a:gd name="T18" fmla="*/ 3513 h 3513"/>
                </a:gdLst>
                <a:ahLst/>
                <a:cxnLst>
                  <a:cxn ang="T10">
                    <a:pos x="T0" y="T1"/>
                  </a:cxn>
                  <a:cxn ang="T11">
                    <a:pos x="T2" y="T3"/>
                  </a:cxn>
                  <a:cxn ang="T12">
                    <a:pos x="T4" y="T5"/>
                  </a:cxn>
                  <a:cxn ang="T13">
                    <a:pos x="T6" y="T7"/>
                  </a:cxn>
                  <a:cxn ang="T14">
                    <a:pos x="T8" y="T9"/>
                  </a:cxn>
                </a:cxnLst>
                <a:rect l="T15" t="T16" r="T17" b="T18"/>
                <a:pathLst>
                  <a:path w="8421" h="3513">
                    <a:moveTo>
                      <a:pt x="8384" y="0"/>
                    </a:moveTo>
                    <a:lnTo>
                      <a:pt x="0" y="3422"/>
                    </a:lnTo>
                    <a:lnTo>
                      <a:pt x="38" y="3513"/>
                    </a:lnTo>
                    <a:lnTo>
                      <a:pt x="8421" y="92"/>
                    </a:lnTo>
                    <a:lnTo>
                      <a:pt x="8384"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4" name="Freeform 112"/>
              <p:cNvSpPr>
                <a:spLocks/>
              </p:cNvSpPr>
              <p:nvPr/>
            </p:nvSpPr>
            <p:spPr bwMode="auto">
              <a:xfrm>
                <a:off x="2106" y="1601"/>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2" y="93"/>
                    </a:lnTo>
                    <a:lnTo>
                      <a:pt x="47" y="91"/>
                    </a:lnTo>
                    <a:lnTo>
                      <a:pt x="51" y="87"/>
                    </a:lnTo>
                    <a:lnTo>
                      <a:pt x="55" y="84"/>
                    </a:lnTo>
                    <a:lnTo>
                      <a:pt x="58" y="80"/>
                    </a:lnTo>
                    <a:lnTo>
                      <a:pt x="61" y="76"/>
                    </a:lnTo>
                    <a:lnTo>
                      <a:pt x="63" y="72"/>
                    </a:lnTo>
                    <a:lnTo>
                      <a:pt x="65" y="68"/>
                    </a:lnTo>
                    <a:lnTo>
                      <a:pt x="67" y="58"/>
                    </a:lnTo>
                    <a:lnTo>
                      <a:pt x="68" y="49"/>
                    </a:lnTo>
                    <a:lnTo>
                      <a:pt x="66" y="40"/>
                    </a:lnTo>
                    <a:lnTo>
                      <a:pt x="64" y="32"/>
                    </a:lnTo>
                    <a:lnTo>
                      <a:pt x="60" y="24"/>
                    </a:lnTo>
                    <a:lnTo>
                      <a:pt x="54" y="16"/>
                    </a:lnTo>
                    <a:lnTo>
                      <a:pt x="48" y="10"/>
                    </a:lnTo>
                    <a:lnTo>
                      <a:pt x="40" y="4"/>
                    </a:lnTo>
                    <a:lnTo>
                      <a:pt x="36" y="2"/>
                    </a:lnTo>
                    <a:lnTo>
                      <a:pt x="31" y="1"/>
                    </a:lnTo>
                    <a:lnTo>
                      <a:pt x="27" y="0"/>
                    </a:lnTo>
                    <a:lnTo>
                      <a:pt x="21" y="0"/>
                    </a:lnTo>
                    <a:lnTo>
                      <a:pt x="16" y="0"/>
                    </a:lnTo>
                    <a:lnTo>
                      <a:pt x="11" y="1"/>
                    </a:lnTo>
                    <a:lnTo>
                      <a:pt x="5"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5" name="Freeform 113"/>
              <p:cNvSpPr>
                <a:spLocks/>
              </p:cNvSpPr>
              <p:nvPr/>
            </p:nvSpPr>
            <p:spPr bwMode="auto">
              <a:xfrm>
                <a:off x="1888" y="1741"/>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32" y="0"/>
                    </a:moveTo>
                    <a:lnTo>
                      <a:pt x="27" y="3"/>
                    </a:lnTo>
                    <a:lnTo>
                      <a:pt x="22" y="5"/>
                    </a:lnTo>
                    <a:lnTo>
                      <a:pt x="18" y="8"/>
                    </a:lnTo>
                    <a:lnTo>
                      <a:pt x="14" y="12"/>
                    </a:lnTo>
                    <a:lnTo>
                      <a:pt x="11" y="16"/>
                    </a:lnTo>
                    <a:lnTo>
                      <a:pt x="8" y="19"/>
                    </a:lnTo>
                    <a:lnTo>
                      <a:pt x="6" y="24"/>
                    </a:lnTo>
                    <a:lnTo>
                      <a:pt x="4" y="28"/>
                    </a:lnTo>
                    <a:lnTo>
                      <a:pt x="1" y="37"/>
                    </a:lnTo>
                    <a:lnTo>
                      <a:pt x="0" y="47"/>
                    </a:lnTo>
                    <a:lnTo>
                      <a:pt x="1" y="56"/>
                    </a:lnTo>
                    <a:lnTo>
                      <a:pt x="5" y="64"/>
                    </a:lnTo>
                    <a:lnTo>
                      <a:pt x="9" y="72"/>
                    </a:lnTo>
                    <a:lnTo>
                      <a:pt x="15" y="80"/>
                    </a:lnTo>
                    <a:lnTo>
                      <a:pt x="21" y="86"/>
                    </a:lnTo>
                    <a:lnTo>
                      <a:pt x="29" y="91"/>
                    </a:lnTo>
                    <a:lnTo>
                      <a:pt x="33" y="92"/>
                    </a:lnTo>
                    <a:lnTo>
                      <a:pt x="38" y="95"/>
                    </a:lnTo>
                    <a:lnTo>
                      <a:pt x="42" y="96"/>
                    </a:lnTo>
                    <a:lnTo>
                      <a:pt x="47" y="96"/>
                    </a:lnTo>
                    <a:lnTo>
                      <a:pt x="52" y="96"/>
                    </a:lnTo>
                    <a:lnTo>
                      <a:pt x="57" y="95"/>
                    </a:lnTo>
                    <a:lnTo>
                      <a:pt x="63" y="93"/>
                    </a:lnTo>
                    <a:lnTo>
                      <a:pt x="69" y="91"/>
                    </a:lnTo>
                    <a:lnTo>
                      <a:pt x="32"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6" name="Freeform 114"/>
              <p:cNvSpPr>
                <a:spLocks/>
              </p:cNvSpPr>
              <p:nvPr/>
            </p:nvSpPr>
            <p:spPr bwMode="auto">
              <a:xfrm>
                <a:off x="1889" y="1611"/>
                <a:ext cx="319" cy="132"/>
              </a:xfrm>
              <a:custGeom>
                <a:avLst/>
                <a:gdLst>
                  <a:gd name="T0" fmla="*/ 0 w 10181"/>
                  <a:gd name="T1" fmla="*/ 0 h 4231"/>
                  <a:gd name="T2" fmla="*/ 0 w 10181"/>
                  <a:gd name="T3" fmla="*/ 0 h 4231"/>
                  <a:gd name="T4" fmla="*/ 0 w 10181"/>
                  <a:gd name="T5" fmla="*/ 0 h 4231"/>
                  <a:gd name="T6" fmla="*/ 0 w 10181"/>
                  <a:gd name="T7" fmla="*/ 0 h 4231"/>
                  <a:gd name="T8" fmla="*/ 0 w 10181"/>
                  <a:gd name="T9" fmla="*/ 0 h 4231"/>
                  <a:gd name="T10" fmla="*/ 0 60000 65536"/>
                  <a:gd name="T11" fmla="*/ 0 60000 65536"/>
                  <a:gd name="T12" fmla="*/ 0 60000 65536"/>
                  <a:gd name="T13" fmla="*/ 0 60000 65536"/>
                  <a:gd name="T14" fmla="*/ 0 60000 65536"/>
                  <a:gd name="T15" fmla="*/ 0 w 10181"/>
                  <a:gd name="T16" fmla="*/ 0 h 4231"/>
                  <a:gd name="T17" fmla="*/ 10181 w 10181"/>
                  <a:gd name="T18" fmla="*/ 4231 h 4231"/>
                </a:gdLst>
                <a:ahLst/>
                <a:cxnLst>
                  <a:cxn ang="T10">
                    <a:pos x="T0" y="T1"/>
                  </a:cxn>
                  <a:cxn ang="T11">
                    <a:pos x="T2" y="T3"/>
                  </a:cxn>
                  <a:cxn ang="T12">
                    <a:pos x="T4" y="T5"/>
                  </a:cxn>
                  <a:cxn ang="T13">
                    <a:pos x="T6" y="T7"/>
                  </a:cxn>
                  <a:cxn ang="T14">
                    <a:pos x="T8" y="T9"/>
                  </a:cxn>
                </a:cxnLst>
                <a:rect l="T15" t="T16" r="T17" b="T18"/>
                <a:pathLst>
                  <a:path w="10181" h="4231">
                    <a:moveTo>
                      <a:pt x="10145" y="0"/>
                    </a:moveTo>
                    <a:lnTo>
                      <a:pt x="0" y="4140"/>
                    </a:lnTo>
                    <a:lnTo>
                      <a:pt x="37" y="4231"/>
                    </a:lnTo>
                    <a:lnTo>
                      <a:pt x="10181" y="92"/>
                    </a:lnTo>
                    <a:lnTo>
                      <a:pt x="10145"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7" name="Freeform 115"/>
              <p:cNvSpPr>
                <a:spLocks/>
              </p:cNvSpPr>
              <p:nvPr/>
            </p:nvSpPr>
            <p:spPr bwMode="auto">
              <a:xfrm>
                <a:off x="2206" y="1611"/>
                <a:ext cx="3"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1" y="94"/>
                    </a:lnTo>
                    <a:lnTo>
                      <a:pt x="46" y="90"/>
                    </a:lnTo>
                    <a:lnTo>
                      <a:pt x="51" y="87"/>
                    </a:lnTo>
                    <a:lnTo>
                      <a:pt x="55" y="83"/>
                    </a:lnTo>
                    <a:lnTo>
                      <a:pt x="58" y="80"/>
                    </a:lnTo>
                    <a:lnTo>
                      <a:pt x="61" y="76"/>
                    </a:lnTo>
                    <a:lnTo>
                      <a:pt x="63" y="72"/>
                    </a:lnTo>
                    <a:lnTo>
                      <a:pt x="65" y="67"/>
                    </a:lnTo>
                    <a:lnTo>
                      <a:pt x="67" y="59"/>
                    </a:lnTo>
                    <a:lnTo>
                      <a:pt x="68" y="49"/>
                    </a:lnTo>
                    <a:lnTo>
                      <a:pt x="66" y="39"/>
                    </a:lnTo>
                    <a:lnTo>
                      <a:pt x="64" y="31"/>
                    </a:lnTo>
                    <a:lnTo>
                      <a:pt x="60" y="23"/>
                    </a:lnTo>
                    <a:lnTo>
                      <a:pt x="54" y="15"/>
                    </a:lnTo>
                    <a:lnTo>
                      <a:pt x="47" y="9"/>
                    </a:lnTo>
                    <a:lnTo>
                      <a:pt x="39" y="4"/>
                    </a:lnTo>
                    <a:lnTo>
                      <a:pt x="35" y="3"/>
                    </a:lnTo>
                    <a:lnTo>
                      <a:pt x="30" y="1"/>
                    </a:lnTo>
                    <a:lnTo>
                      <a:pt x="26" y="0"/>
                    </a:lnTo>
                    <a:lnTo>
                      <a:pt x="21" y="0"/>
                    </a:lnTo>
                    <a:lnTo>
                      <a:pt x="16" y="0"/>
                    </a:lnTo>
                    <a:lnTo>
                      <a:pt x="11" y="1"/>
                    </a:lnTo>
                    <a:lnTo>
                      <a:pt x="5" y="2"/>
                    </a:lnTo>
                    <a:lnTo>
                      <a:pt x="0" y="4"/>
                    </a:lnTo>
                    <a:lnTo>
                      <a:pt x="36"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8" name="Freeform 116"/>
              <p:cNvSpPr>
                <a:spLocks/>
              </p:cNvSpPr>
              <p:nvPr/>
            </p:nvSpPr>
            <p:spPr bwMode="auto">
              <a:xfrm>
                <a:off x="1961" y="176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0" y="0"/>
                    </a:moveTo>
                    <a:lnTo>
                      <a:pt x="25" y="3"/>
                    </a:lnTo>
                    <a:lnTo>
                      <a:pt x="20" y="6"/>
                    </a:lnTo>
                    <a:lnTo>
                      <a:pt x="16" y="9"/>
                    </a:lnTo>
                    <a:lnTo>
                      <a:pt x="12" y="12"/>
                    </a:lnTo>
                    <a:lnTo>
                      <a:pt x="9" y="16"/>
                    </a:lnTo>
                    <a:lnTo>
                      <a:pt x="6" y="20"/>
                    </a:lnTo>
                    <a:lnTo>
                      <a:pt x="4" y="24"/>
                    </a:lnTo>
                    <a:lnTo>
                      <a:pt x="2" y="28"/>
                    </a:lnTo>
                    <a:lnTo>
                      <a:pt x="0" y="37"/>
                    </a:lnTo>
                    <a:lnTo>
                      <a:pt x="0" y="46"/>
                    </a:lnTo>
                    <a:lnTo>
                      <a:pt x="1" y="56"/>
                    </a:lnTo>
                    <a:lnTo>
                      <a:pt x="4" y="65"/>
                    </a:lnTo>
                    <a:lnTo>
                      <a:pt x="8" y="73"/>
                    </a:lnTo>
                    <a:lnTo>
                      <a:pt x="13" y="80"/>
                    </a:lnTo>
                    <a:lnTo>
                      <a:pt x="20" y="86"/>
                    </a:lnTo>
                    <a:lnTo>
                      <a:pt x="27" y="91"/>
                    </a:lnTo>
                    <a:lnTo>
                      <a:pt x="32" y="93"/>
                    </a:lnTo>
                    <a:lnTo>
                      <a:pt x="37" y="94"/>
                    </a:lnTo>
                    <a:lnTo>
                      <a:pt x="42" y="95"/>
                    </a:lnTo>
                    <a:lnTo>
                      <a:pt x="47" y="96"/>
                    </a:lnTo>
                    <a:lnTo>
                      <a:pt x="52" y="95"/>
                    </a:lnTo>
                    <a:lnTo>
                      <a:pt x="57" y="95"/>
                    </a:lnTo>
                    <a:lnTo>
                      <a:pt x="62" y="93"/>
                    </a:lnTo>
                    <a:lnTo>
                      <a:pt x="68" y="91"/>
                    </a:lnTo>
                    <a:lnTo>
                      <a:pt x="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99" name="Freeform 117"/>
              <p:cNvSpPr>
                <a:spLocks/>
              </p:cNvSpPr>
              <p:nvPr/>
            </p:nvSpPr>
            <p:spPr bwMode="auto">
              <a:xfrm>
                <a:off x="1962" y="1632"/>
                <a:ext cx="320" cy="132"/>
              </a:xfrm>
              <a:custGeom>
                <a:avLst/>
                <a:gdLst>
                  <a:gd name="T0" fmla="*/ 0 w 10230"/>
                  <a:gd name="T1" fmla="*/ 0 h 4250"/>
                  <a:gd name="T2" fmla="*/ 0 w 10230"/>
                  <a:gd name="T3" fmla="*/ 0 h 4250"/>
                  <a:gd name="T4" fmla="*/ 0 w 10230"/>
                  <a:gd name="T5" fmla="*/ 0 h 4250"/>
                  <a:gd name="T6" fmla="*/ 0 w 10230"/>
                  <a:gd name="T7" fmla="*/ 0 h 4250"/>
                  <a:gd name="T8" fmla="*/ 0 w 10230"/>
                  <a:gd name="T9" fmla="*/ 0 h 4250"/>
                  <a:gd name="T10" fmla="*/ 0 60000 65536"/>
                  <a:gd name="T11" fmla="*/ 0 60000 65536"/>
                  <a:gd name="T12" fmla="*/ 0 60000 65536"/>
                  <a:gd name="T13" fmla="*/ 0 60000 65536"/>
                  <a:gd name="T14" fmla="*/ 0 60000 65536"/>
                  <a:gd name="T15" fmla="*/ 0 w 10230"/>
                  <a:gd name="T16" fmla="*/ 0 h 4250"/>
                  <a:gd name="T17" fmla="*/ 10230 w 10230"/>
                  <a:gd name="T18" fmla="*/ 4250 h 4250"/>
                </a:gdLst>
                <a:ahLst/>
                <a:cxnLst>
                  <a:cxn ang="T10">
                    <a:pos x="T0" y="T1"/>
                  </a:cxn>
                  <a:cxn ang="T11">
                    <a:pos x="T2" y="T3"/>
                  </a:cxn>
                  <a:cxn ang="T12">
                    <a:pos x="T4" y="T5"/>
                  </a:cxn>
                  <a:cxn ang="T13">
                    <a:pos x="T6" y="T7"/>
                  </a:cxn>
                  <a:cxn ang="T14">
                    <a:pos x="T8" y="T9"/>
                  </a:cxn>
                </a:cxnLst>
                <a:rect l="T15" t="T16" r="T17" b="T18"/>
                <a:pathLst>
                  <a:path w="10230" h="4250">
                    <a:moveTo>
                      <a:pt x="10193" y="0"/>
                    </a:moveTo>
                    <a:lnTo>
                      <a:pt x="0" y="4159"/>
                    </a:lnTo>
                    <a:lnTo>
                      <a:pt x="38" y="4250"/>
                    </a:lnTo>
                    <a:lnTo>
                      <a:pt x="10230" y="92"/>
                    </a:lnTo>
                    <a:lnTo>
                      <a:pt x="10193"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0" name="Freeform 118"/>
              <p:cNvSpPr>
                <a:spLocks/>
              </p:cNvSpPr>
              <p:nvPr/>
            </p:nvSpPr>
            <p:spPr bwMode="auto">
              <a:xfrm>
                <a:off x="2280" y="1631"/>
                <a:ext cx="3"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9" y="80"/>
                    </a:lnTo>
                    <a:lnTo>
                      <a:pt x="61" y="76"/>
                    </a:lnTo>
                    <a:lnTo>
                      <a:pt x="64" y="72"/>
                    </a:lnTo>
                    <a:lnTo>
                      <a:pt x="65" y="67"/>
                    </a:lnTo>
                    <a:lnTo>
                      <a:pt x="67" y="58"/>
                    </a:lnTo>
                    <a:lnTo>
                      <a:pt x="68" y="49"/>
                    </a:lnTo>
                    <a:lnTo>
                      <a:pt x="67" y="40"/>
                    </a:lnTo>
                    <a:lnTo>
                      <a:pt x="64" y="31"/>
                    </a:lnTo>
                    <a:lnTo>
                      <a:pt x="60" y="23"/>
                    </a:lnTo>
                    <a:lnTo>
                      <a:pt x="55" y="15"/>
                    </a:lnTo>
                    <a:lnTo>
                      <a:pt x="48" y="9"/>
                    </a:lnTo>
                    <a:lnTo>
                      <a:pt x="40" y="4"/>
                    </a:lnTo>
                    <a:lnTo>
                      <a:pt x="36" y="2"/>
                    </a:lnTo>
                    <a:lnTo>
                      <a:pt x="31" y="1"/>
                    </a:lnTo>
                    <a:lnTo>
                      <a:pt x="26" y="0"/>
                    </a:lnTo>
                    <a:lnTo>
                      <a:pt x="21" y="0"/>
                    </a:lnTo>
                    <a:lnTo>
                      <a:pt x="16" y="0"/>
                    </a:lnTo>
                    <a:lnTo>
                      <a:pt x="11" y="0"/>
                    </a:lnTo>
                    <a:lnTo>
                      <a:pt x="5"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1" name="Freeform 119"/>
              <p:cNvSpPr>
                <a:spLocks/>
              </p:cNvSpPr>
              <p:nvPr/>
            </p:nvSpPr>
            <p:spPr bwMode="auto">
              <a:xfrm>
                <a:off x="1846" y="1661"/>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5" y="3"/>
                    </a:lnTo>
                    <a:lnTo>
                      <a:pt x="21" y="6"/>
                    </a:lnTo>
                    <a:lnTo>
                      <a:pt x="16" y="9"/>
                    </a:lnTo>
                    <a:lnTo>
                      <a:pt x="13" y="13"/>
                    </a:lnTo>
                    <a:lnTo>
                      <a:pt x="10" y="17"/>
                    </a:lnTo>
                    <a:lnTo>
                      <a:pt x="7" y="20"/>
                    </a:lnTo>
                    <a:lnTo>
                      <a:pt x="5" y="25"/>
                    </a:lnTo>
                    <a:lnTo>
                      <a:pt x="3" y="29"/>
                    </a:lnTo>
                    <a:lnTo>
                      <a:pt x="1" y="38"/>
                    </a:lnTo>
                    <a:lnTo>
                      <a:pt x="0" y="47"/>
                    </a:lnTo>
                    <a:lnTo>
                      <a:pt x="1" y="57"/>
                    </a:lnTo>
                    <a:lnTo>
                      <a:pt x="4" y="65"/>
                    </a:lnTo>
                    <a:lnTo>
                      <a:pt x="8" y="73"/>
                    </a:lnTo>
                    <a:lnTo>
                      <a:pt x="14" y="81"/>
                    </a:lnTo>
                    <a:lnTo>
                      <a:pt x="20" y="87"/>
                    </a:lnTo>
                    <a:lnTo>
                      <a:pt x="29" y="92"/>
                    </a:lnTo>
                    <a:lnTo>
                      <a:pt x="33" y="93"/>
                    </a:lnTo>
                    <a:lnTo>
                      <a:pt x="38" y="95"/>
                    </a:lnTo>
                    <a:lnTo>
                      <a:pt x="42" y="96"/>
                    </a:lnTo>
                    <a:lnTo>
                      <a:pt x="47" y="96"/>
                    </a:lnTo>
                    <a:lnTo>
                      <a:pt x="52" y="96"/>
                    </a:lnTo>
                    <a:lnTo>
                      <a:pt x="57" y="95"/>
                    </a:lnTo>
                    <a:lnTo>
                      <a:pt x="63" y="94"/>
                    </a:lnTo>
                    <a:lnTo>
                      <a:pt x="68" y="92"/>
                    </a:lnTo>
                    <a:lnTo>
                      <a:pt x="32"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2" name="Freeform 120"/>
              <p:cNvSpPr>
                <a:spLocks/>
              </p:cNvSpPr>
              <p:nvPr/>
            </p:nvSpPr>
            <p:spPr bwMode="auto">
              <a:xfrm>
                <a:off x="1847" y="1610"/>
                <a:ext cx="127" cy="54"/>
              </a:xfrm>
              <a:custGeom>
                <a:avLst/>
                <a:gdLst>
                  <a:gd name="T0" fmla="*/ 0 w 4051"/>
                  <a:gd name="T1" fmla="*/ 0 h 1730"/>
                  <a:gd name="T2" fmla="*/ 0 w 4051"/>
                  <a:gd name="T3" fmla="*/ 0 h 1730"/>
                  <a:gd name="T4" fmla="*/ 0 w 4051"/>
                  <a:gd name="T5" fmla="*/ 0 h 1730"/>
                  <a:gd name="T6" fmla="*/ 0 w 4051"/>
                  <a:gd name="T7" fmla="*/ 0 h 1730"/>
                  <a:gd name="T8" fmla="*/ 0 w 4051"/>
                  <a:gd name="T9" fmla="*/ 0 h 1730"/>
                  <a:gd name="T10" fmla="*/ 0 60000 65536"/>
                  <a:gd name="T11" fmla="*/ 0 60000 65536"/>
                  <a:gd name="T12" fmla="*/ 0 60000 65536"/>
                  <a:gd name="T13" fmla="*/ 0 60000 65536"/>
                  <a:gd name="T14" fmla="*/ 0 60000 65536"/>
                  <a:gd name="T15" fmla="*/ 0 w 4051"/>
                  <a:gd name="T16" fmla="*/ 0 h 1730"/>
                  <a:gd name="T17" fmla="*/ 4051 w 4051"/>
                  <a:gd name="T18" fmla="*/ 1730 h 1730"/>
                </a:gdLst>
                <a:ahLst/>
                <a:cxnLst>
                  <a:cxn ang="T10">
                    <a:pos x="T0" y="T1"/>
                  </a:cxn>
                  <a:cxn ang="T11">
                    <a:pos x="T2" y="T3"/>
                  </a:cxn>
                  <a:cxn ang="T12">
                    <a:pos x="T4" y="T5"/>
                  </a:cxn>
                  <a:cxn ang="T13">
                    <a:pos x="T6" y="T7"/>
                  </a:cxn>
                  <a:cxn ang="T14">
                    <a:pos x="T8" y="T9"/>
                  </a:cxn>
                </a:cxnLst>
                <a:rect l="T15" t="T16" r="T17" b="T18"/>
                <a:pathLst>
                  <a:path w="4051" h="1730">
                    <a:moveTo>
                      <a:pt x="4015" y="0"/>
                    </a:moveTo>
                    <a:lnTo>
                      <a:pt x="0" y="1638"/>
                    </a:lnTo>
                    <a:lnTo>
                      <a:pt x="36" y="1730"/>
                    </a:lnTo>
                    <a:lnTo>
                      <a:pt x="4051" y="92"/>
                    </a:lnTo>
                    <a:lnTo>
                      <a:pt x="4015"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3" name="Freeform 121"/>
              <p:cNvSpPr>
                <a:spLocks/>
              </p:cNvSpPr>
              <p:nvPr/>
            </p:nvSpPr>
            <p:spPr bwMode="auto">
              <a:xfrm>
                <a:off x="1973" y="1610"/>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1" y="93"/>
                    </a:lnTo>
                    <a:lnTo>
                      <a:pt x="47" y="90"/>
                    </a:lnTo>
                    <a:lnTo>
                      <a:pt x="51" y="87"/>
                    </a:lnTo>
                    <a:lnTo>
                      <a:pt x="55" y="84"/>
                    </a:lnTo>
                    <a:lnTo>
                      <a:pt x="58" y="80"/>
                    </a:lnTo>
                    <a:lnTo>
                      <a:pt x="61" y="76"/>
                    </a:lnTo>
                    <a:lnTo>
                      <a:pt x="63" y="71"/>
                    </a:lnTo>
                    <a:lnTo>
                      <a:pt x="65" y="67"/>
                    </a:lnTo>
                    <a:lnTo>
                      <a:pt x="67" y="58"/>
                    </a:lnTo>
                    <a:lnTo>
                      <a:pt x="68" y="49"/>
                    </a:lnTo>
                    <a:lnTo>
                      <a:pt x="66" y="40"/>
                    </a:lnTo>
                    <a:lnTo>
                      <a:pt x="64" y="31"/>
                    </a:lnTo>
                    <a:lnTo>
                      <a:pt x="60" y="23"/>
                    </a:lnTo>
                    <a:lnTo>
                      <a:pt x="54" y="15"/>
                    </a:lnTo>
                    <a:lnTo>
                      <a:pt x="48" y="9"/>
                    </a:lnTo>
                    <a:lnTo>
                      <a:pt x="39" y="4"/>
                    </a:lnTo>
                    <a:lnTo>
                      <a:pt x="35" y="2"/>
                    </a:lnTo>
                    <a:lnTo>
                      <a:pt x="30" y="1"/>
                    </a:lnTo>
                    <a:lnTo>
                      <a:pt x="26" y="0"/>
                    </a:lnTo>
                    <a:lnTo>
                      <a:pt x="21" y="0"/>
                    </a:lnTo>
                    <a:lnTo>
                      <a:pt x="16" y="0"/>
                    </a:lnTo>
                    <a:lnTo>
                      <a:pt x="11" y="1"/>
                    </a:lnTo>
                    <a:lnTo>
                      <a:pt x="5" y="2"/>
                    </a:lnTo>
                    <a:lnTo>
                      <a:pt x="0" y="4"/>
                    </a:lnTo>
                    <a:lnTo>
                      <a:pt x="36"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4" name="Freeform 122"/>
              <p:cNvSpPr>
                <a:spLocks/>
              </p:cNvSpPr>
              <p:nvPr/>
            </p:nvSpPr>
            <p:spPr bwMode="auto">
              <a:xfrm>
                <a:off x="2055" y="177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1" y="0"/>
                    </a:moveTo>
                    <a:lnTo>
                      <a:pt x="26" y="2"/>
                    </a:lnTo>
                    <a:lnTo>
                      <a:pt x="21" y="5"/>
                    </a:lnTo>
                    <a:lnTo>
                      <a:pt x="16" y="8"/>
                    </a:lnTo>
                    <a:lnTo>
                      <a:pt x="12" y="12"/>
                    </a:lnTo>
                    <a:lnTo>
                      <a:pt x="9" y="15"/>
                    </a:lnTo>
                    <a:lnTo>
                      <a:pt x="6" y="19"/>
                    </a:lnTo>
                    <a:lnTo>
                      <a:pt x="4" y="23"/>
                    </a:lnTo>
                    <a:lnTo>
                      <a:pt x="2" y="28"/>
                    </a:lnTo>
                    <a:lnTo>
                      <a:pt x="0" y="37"/>
                    </a:lnTo>
                    <a:lnTo>
                      <a:pt x="0" y="46"/>
                    </a:lnTo>
                    <a:lnTo>
                      <a:pt x="1" y="55"/>
                    </a:lnTo>
                    <a:lnTo>
                      <a:pt x="3" y="64"/>
                    </a:lnTo>
                    <a:lnTo>
                      <a:pt x="8" y="72"/>
                    </a:lnTo>
                    <a:lnTo>
                      <a:pt x="13" y="80"/>
                    </a:lnTo>
                    <a:lnTo>
                      <a:pt x="21" y="86"/>
                    </a:lnTo>
                    <a:lnTo>
                      <a:pt x="28" y="91"/>
                    </a:lnTo>
                    <a:lnTo>
                      <a:pt x="32" y="93"/>
                    </a:lnTo>
                    <a:lnTo>
                      <a:pt x="37" y="94"/>
                    </a:lnTo>
                    <a:lnTo>
                      <a:pt x="42" y="95"/>
                    </a:lnTo>
                    <a:lnTo>
                      <a:pt x="46" y="96"/>
                    </a:lnTo>
                    <a:lnTo>
                      <a:pt x="51" y="96"/>
                    </a:lnTo>
                    <a:lnTo>
                      <a:pt x="57" y="95"/>
                    </a:lnTo>
                    <a:lnTo>
                      <a:pt x="62" y="94"/>
                    </a:lnTo>
                    <a:lnTo>
                      <a:pt x="68" y="92"/>
                    </a:lnTo>
                    <a:lnTo>
                      <a:pt x="31"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5" name="Freeform 123"/>
              <p:cNvSpPr>
                <a:spLocks/>
              </p:cNvSpPr>
              <p:nvPr/>
            </p:nvSpPr>
            <p:spPr bwMode="auto">
              <a:xfrm>
                <a:off x="2056" y="1661"/>
                <a:ext cx="272" cy="114"/>
              </a:xfrm>
              <a:custGeom>
                <a:avLst/>
                <a:gdLst>
                  <a:gd name="T0" fmla="*/ 0 w 8723"/>
                  <a:gd name="T1" fmla="*/ 0 h 3638"/>
                  <a:gd name="T2" fmla="*/ 0 w 8723"/>
                  <a:gd name="T3" fmla="*/ 0 h 3638"/>
                  <a:gd name="T4" fmla="*/ 0 w 8723"/>
                  <a:gd name="T5" fmla="*/ 0 h 3638"/>
                  <a:gd name="T6" fmla="*/ 0 w 8723"/>
                  <a:gd name="T7" fmla="*/ 0 h 3638"/>
                  <a:gd name="T8" fmla="*/ 0 w 8723"/>
                  <a:gd name="T9" fmla="*/ 0 h 3638"/>
                  <a:gd name="T10" fmla="*/ 0 60000 65536"/>
                  <a:gd name="T11" fmla="*/ 0 60000 65536"/>
                  <a:gd name="T12" fmla="*/ 0 60000 65536"/>
                  <a:gd name="T13" fmla="*/ 0 60000 65536"/>
                  <a:gd name="T14" fmla="*/ 0 60000 65536"/>
                  <a:gd name="T15" fmla="*/ 0 w 8723"/>
                  <a:gd name="T16" fmla="*/ 0 h 3638"/>
                  <a:gd name="T17" fmla="*/ 8723 w 8723"/>
                  <a:gd name="T18" fmla="*/ 3638 h 3638"/>
                </a:gdLst>
                <a:ahLst/>
                <a:cxnLst>
                  <a:cxn ang="T10">
                    <a:pos x="T0" y="T1"/>
                  </a:cxn>
                  <a:cxn ang="T11">
                    <a:pos x="T2" y="T3"/>
                  </a:cxn>
                  <a:cxn ang="T12">
                    <a:pos x="T4" y="T5"/>
                  </a:cxn>
                  <a:cxn ang="T13">
                    <a:pos x="T6" y="T7"/>
                  </a:cxn>
                  <a:cxn ang="T14">
                    <a:pos x="T8" y="T9"/>
                  </a:cxn>
                </a:cxnLst>
                <a:rect l="T15" t="T16" r="T17" b="T18"/>
                <a:pathLst>
                  <a:path w="8723" h="3638">
                    <a:moveTo>
                      <a:pt x="8686" y="0"/>
                    </a:moveTo>
                    <a:lnTo>
                      <a:pt x="0" y="3546"/>
                    </a:lnTo>
                    <a:lnTo>
                      <a:pt x="37" y="3638"/>
                    </a:lnTo>
                    <a:lnTo>
                      <a:pt x="8723" y="92"/>
                    </a:lnTo>
                    <a:lnTo>
                      <a:pt x="8686"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6" name="Freeform 124"/>
              <p:cNvSpPr>
                <a:spLocks/>
              </p:cNvSpPr>
              <p:nvPr/>
            </p:nvSpPr>
            <p:spPr bwMode="auto">
              <a:xfrm>
                <a:off x="2327" y="1661"/>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37" y="96"/>
                    </a:moveTo>
                    <a:lnTo>
                      <a:pt x="43" y="94"/>
                    </a:lnTo>
                    <a:lnTo>
                      <a:pt x="48" y="91"/>
                    </a:lnTo>
                    <a:lnTo>
                      <a:pt x="52" y="88"/>
                    </a:lnTo>
                    <a:lnTo>
                      <a:pt x="56" y="84"/>
                    </a:lnTo>
                    <a:lnTo>
                      <a:pt x="59" y="81"/>
                    </a:lnTo>
                    <a:lnTo>
                      <a:pt x="61" y="77"/>
                    </a:lnTo>
                    <a:lnTo>
                      <a:pt x="64" y="73"/>
                    </a:lnTo>
                    <a:lnTo>
                      <a:pt x="65" y="68"/>
                    </a:lnTo>
                    <a:lnTo>
                      <a:pt x="69" y="60"/>
                    </a:lnTo>
                    <a:lnTo>
                      <a:pt x="69" y="50"/>
                    </a:lnTo>
                    <a:lnTo>
                      <a:pt x="68" y="41"/>
                    </a:lnTo>
                    <a:lnTo>
                      <a:pt x="64" y="32"/>
                    </a:lnTo>
                    <a:lnTo>
                      <a:pt x="60" y="24"/>
                    </a:lnTo>
                    <a:lnTo>
                      <a:pt x="55" y="17"/>
                    </a:lnTo>
                    <a:lnTo>
                      <a:pt x="48" y="10"/>
                    </a:lnTo>
                    <a:lnTo>
                      <a:pt x="40" y="5"/>
                    </a:lnTo>
                    <a:lnTo>
                      <a:pt x="36" y="3"/>
                    </a:lnTo>
                    <a:lnTo>
                      <a:pt x="32" y="1"/>
                    </a:lnTo>
                    <a:lnTo>
                      <a:pt x="27" y="1"/>
                    </a:lnTo>
                    <a:lnTo>
                      <a:pt x="22" y="0"/>
                    </a:lnTo>
                    <a:lnTo>
                      <a:pt x="17" y="0"/>
                    </a:lnTo>
                    <a:lnTo>
                      <a:pt x="12" y="1"/>
                    </a:lnTo>
                    <a:lnTo>
                      <a:pt x="7"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7" name="Freeform 125"/>
              <p:cNvSpPr>
                <a:spLocks/>
              </p:cNvSpPr>
              <p:nvPr/>
            </p:nvSpPr>
            <p:spPr bwMode="auto">
              <a:xfrm>
                <a:off x="2224" y="1759"/>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29" y="0"/>
                    </a:moveTo>
                    <a:lnTo>
                      <a:pt x="24" y="3"/>
                    </a:lnTo>
                    <a:lnTo>
                      <a:pt x="19" y="6"/>
                    </a:lnTo>
                    <a:lnTo>
                      <a:pt x="15" y="9"/>
                    </a:lnTo>
                    <a:lnTo>
                      <a:pt x="11" y="13"/>
                    </a:lnTo>
                    <a:lnTo>
                      <a:pt x="8" y="16"/>
                    </a:lnTo>
                    <a:lnTo>
                      <a:pt x="5" y="20"/>
                    </a:lnTo>
                    <a:lnTo>
                      <a:pt x="3" y="25"/>
                    </a:lnTo>
                    <a:lnTo>
                      <a:pt x="2" y="29"/>
                    </a:lnTo>
                    <a:lnTo>
                      <a:pt x="0" y="39"/>
                    </a:lnTo>
                    <a:lnTo>
                      <a:pt x="0" y="48"/>
                    </a:lnTo>
                    <a:lnTo>
                      <a:pt x="1" y="57"/>
                    </a:lnTo>
                    <a:lnTo>
                      <a:pt x="4" y="65"/>
                    </a:lnTo>
                    <a:lnTo>
                      <a:pt x="8" y="73"/>
                    </a:lnTo>
                    <a:lnTo>
                      <a:pt x="14" y="80"/>
                    </a:lnTo>
                    <a:lnTo>
                      <a:pt x="21" y="86"/>
                    </a:lnTo>
                    <a:lnTo>
                      <a:pt x="28" y="92"/>
                    </a:lnTo>
                    <a:lnTo>
                      <a:pt x="33" y="94"/>
                    </a:lnTo>
                    <a:lnTo>
                      <a:pt x="37" y="95"/>
                    </a:lnTo>
                    <a:lnTo>
                      <a:pt x="42" y="96"/>
                    </a:lnTo>
                    <a:lnTo>
                      <a:pt x="48" y="96"/>
                    </a:lnTo>
                    <a:lnTo>
                      <a:pt x="53" y="96"/>
                    </a:lnTo>
                    <a:lnTo>
                      <a:pt x="58" y="95"/>
                    </a:lnTo>
                    <a:lnTo>
                      <a:pt x="63" y="93"/>
                    </a:lnTo>
                    <a:lnTo>
                      <a:pt x="69" y="90"/>
                    </a:lnTo>
                    <a:lnTo>
                      <a:pt x="29"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8" name="Freeform 126"/>
              <p:cNvSpPr>
                <a:spLocks/>
              </p:cNvSpPr>
              <p:nvPr/>
            </p:nvSpPr>
            <p:spPr bwMode="auto">
              <a:xfrm>
                <a:off x="2225" y="1715"/>
                <a:ext cx="103" cy="47"/>
              </a:xfrm>
              <a:custGeom>
                <a:avLst/>
                <a:gdLst>
                  <a:gd name="T0" fmla="*/ 0 w 3270"/>
                  <a:gd name="T1" fmla="*/ 0 h 1501"/>
                  <a:gd name="T2" fmla="*/ 0 w 3270"/>
                  <a:gd name="T3" fmla="*/ 0 h 1501"/>
                  <a:gd name="T4" fmla="*/ 0 w 3270"/>
                  <a:gd name="T5" fmla="*/ 0 h 1501"/>
                  <a:gd name="T6" fmla="*/ 0 w 3270"/>
                  <a:gd name="T7" fmla="*/ 0 h 1501"/>
                  <a:gd name="T8" fmla="*/ 0 w 3270"/>
                  <a:gd name="T9" fmla="*/ 0 h 1501"/>
                  <a:gd name="T10" fmla="*/ 0 60000 65536"/>
                  <a:gd name="T11" fmla="*/ 0 60000 65536"/>
                  <a:gd name="T12" fmla="*/ 0 60000 65536"/>
                  <a:gd name="T13" fmla="*/ 0 60000 65536"/>
                  <a:gd name="T14" fmla="*/ 0 60000 65536"/>
                  <a:gd name="T15" fmla="*/ 0 w 3270"/>
                  <a:gd name="T16" fmla="*/ 0 h 1501"/>
                  <a:gd name="T17" fmla="*/ 3270 w 3270"/>
                  <a:gd name="T18" fmla="*/ 1501 h 1501"/>
                </a:gdLst>
                <a:ahLst/>
                <a:cxnLst>
                  <a:cxn ang="T10">
                    <a:pos x="T0" y="T1"/>
                  </a:cxn>
                  <a:cxn ang="T11">
                    <a:pos x="T2" y="T3"/>
                  </a:cxn>
                  <a:cxn ang="T12">
                    <a:pos x="T4" y="T5"/>
                  </a:cxn>
                  <a:cxn ang="T13">
                    <a:pos x="T6" y="T7"/>
                  </a:cxn>
                  <a:cxn ang="T14">
                    <a:pos x="T8" y="T9"/>
                  </a:cxn>
                </a:cxnLst>
                <a:rect l="T15" t="T16" r="T17" b="T18"/>
                <a:pathLst>
                  <a:path w="3270" h="1501">
                    <a:moveTo>
                      <a:pt x="3230" y="0"/>
                    </a:moveTo>
                    <a:lnTo>
                      <a:pt x="0" y="1411"/>
                    </a:lnTo>
                    <a:lnTo>
                      <a:pt x="40" y="1501"/>
                    </a:lnTo>
                    <a:lnTo>
                      <a:pt x="3270" y="90"/>
                    </a:lnTo>
                    <a:lnTo>
                      <a:pt x="32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09" name="Freeform 127"/>
              <p:cNvSpPr>
                <a:spLocks/>
              </p:cNvSpPr>
              <p:nvPr/>
            </p:nvSpPr>
            <p:spPr bwMode="auto">
              <a:xfrm>
                <a:off x="2326" y="1714"/>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40" y="95"/>
                    </a:moveTo>
                    <a:lnTo>
                      <a:pt x="45" y="93"/>
                    </a:lnTo>
                    <a:lnTo>
                      <a:pt x="50" y="89"/>
                    </a:lnTo>
                    <a:lnTo>
                      <a:pt x="54" y="86"/>
                    </a:lnTo>
                    <a:lnTo>
                      <a:pt x="57" y="82"/>
                    </a:lnTo>
                    <a:lnTo>
                      <a:pt x="60" y="79"/>
                    </a:lnTo>
                    <a:lnTo>
                      <a:pt x="63" y="75"/>
                    </a:lnTo>
                    <a:lnTo>
                      <a:pt x="65" y="70"/>
                    </a:lnTo>
                    <a:lnTo>
                      <a:pt x="67" y="66"/>
                    </a:lnTo>
                    <a:lnTo>
                      <a:pt x="69" y="57"/>
                    </a:lnTo>
                    <a:lnTo>
                      <a:pt x="69" y="48"/>
                    </a:lnTo>
                    <a:lnTo>
                      <a:pt x="68" y="39"/>
                    </a:lnTo>
                    <a:lnTo>
                      <a:pt x="65" y="30"/>
                    </a:lnTo>
                    <a:lnTo>
                      <a:pt x="60" y="22"/>
                    </a:lnTo>
                    <a:lnTo>
                      <a:pt x="55" y="15"/>
                    </a:lnTo>
                    <a:lnTo>
                      <a:pt x="48" y="9"/>
                    </a:lnTo>
                    <a:lnTo>
                      <a:pt x="40" y="4"/>
                    </a:lnTo>
                    <a:lnTo>
                      <a:pt x="36" y="2"/>
                    </a:lnTo>
                    <a:lnTo>
                      <a:pt x="32" y="1"/>
                    </a:lnTo>
                    <a:lnTo>
                      <a:pt x="27" y="0"/>
                    </a:lnTo>
                    <a:lnTo>
                      <a:pt x="21" y="0"/>
                    </a:lnTo>
                    <a:lnTo>
                      <a:pt x="16" y="0"/>
                    </a:lnTo>
                    <a:lnTo>
                      <a:pt x="11" y="1"/>
                    </a:lnTo>
                    <a:lnTo>
                      <a:pt x="5" y="3"/>
                    </a:lnTo>
                    <a:lnTo>
                      <a:pt x="0" y="5"/>
                    </a:lnTo>
                    <a:lnTo>
                      <a:pt x="40" y="9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0" name="Freeform 128"/>
              <p:cNvSpPr>
                <a:spLocks/>
              </p:cNvSpPr>
              <p:nvPr/>
            </p:nvSpPr>
            <p:spPr bwMode="auto">
              <a:xfrm>
                <a:off x="1869" y="1653"/>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2" y="1"/>
                    </a:lnTo>
                    <a:lnTo>
                      <a:pt x="47" y="0"/>
                    </a:lnTo>
                    <a:lnTo>
                      <a:pt x="43" y="1"/>
                    </a:lnTo>
                    <a:lnTo>
                      <a:pt x="38" y="1"/>
                    </a:lnTo>
                    <a:lnTo>
                      <a:pt x="33" y="3"/>
                    </a:lnTo>
                    <a:lnTo>
                      <a:pt x="29" y="4"/>
                    </a:lnTo>
                    <a:lnTo>
                      <a:pt x="21" y="10"/>
                    </a:lnTo>
                    <a:lnTo>
                      <a:pt x="15" y="16"/>
                    </a:lnTo>
                    <a:lnTo>
                      <a:pt x="9" y="23"/>
                    </a:lnTo>
                    <a:lnTo>
                      <a:pt x="5" y="31"/>
                    </a:lnTo>
                    <a:lnTo>
                      <a:pt x="2" y="39"/>
                    </a:lnTo>
                    <a:lnTo>
                      <a:pt x="0" y="48"/>
                    </a:lnTo>
                    <a:lnTo>
                      <a:pt x="0" y="57"/>
                    </a:lnTo>
                    <a:lnTo>
                      <a:pt x="2" y="67"/>
                    </a:lnTo>
                    <a:lnTo>
                      <a:pt x="4" y="72"/>
                    </a:lnTo>
                    <a:lnTo>
                      <a:pt x="6" y="76"/>
                    </a:lnTo>
                    <a:lnTo>
                      <a:pt x="9" y="80"/>
                    </a:lnTo>
                    <a:lnTo>
                      <a:pt x="12" y="83"/>
                    </a:lnTo>
                    <a:lnTo>
                      <a:pt x="15" y="87"/>
                    </a:lnTo>
                    <a:lnTo>
                      <a:pt x="19" y="90"/>
                    </a:lnTo>
                    <a:lnTo>
                      <a:pt x="24" y="93"/>
                    </a:lnTo>
                    <a:lnTo>
                      <a:pt x="29"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1" name="Freeform 129"/>
              <p:cNvSpPr>
                <a:spLocks/>
              </p:cNvSpPr>
              <p:nvPr/>
            </p:nvSpPr>
            <p:spPr bwMode="auto">
              <a:xfrm>
                <a:off x="1870" y="1653"/>
                <a:ext cx="52" cy="26"/>
              </a:xfrm>
              <a:custGeom>
                <a:avLst/>
                <a:gdLst>
                  <a:gd name="T0" fmla="*/ 0 w 1681"/>
                  <a:gd name="T1" fmla="*/ 0 h 817"/>
                  <a:gd name="T2" fmla="*/ 0 w 1681"/>
                  <a:gd name="T3" fmla="*/ 0 h 817"/>
                  <a:gd name="T4" fmla="*/ 0 w 1681"/>
                  <a:gd name="T5" fmla="*/ 0 h 817"/>
                  <a:gd name="T6" fmla="*/ 0 w 1681"/>
                  <a:gd name="T7" fmla="*/ 0 h 817"/>
                  <a:gd name="T8" fmla="*/ 0 w 1681"/>
                  <a:gd name="T9" fmla="*/ 0 h 817"/>
                  <a:gd name="T10" fmla="*/ 0 60000 65536"/>
                  <a:gd name="T11" fmla="*/ 0 60000 65536"/>
                  <a:gd name="T12" fmla="*/ 0 60000 65536"/>
                  <a:gd name="T13" fmla="*/ 0 60000 65536"/>
                  <a:gd name="T14" fmla="*/ 0 60000 65536"/>
                  <a:gd name="T15" fmla="*/ 0 w 1681"/>
                  <a:gd name="T16" fmla="*/ 0 h 817"/>
                  <a:gd name="T17" fmla="*/ 1681 w 1681"/>
                  <a:gd name="T18" fmla="*/ 817 h 817"/>
                </a:gdLst>
                <a:ahLst/>
                <a:cxnLst>
                  <a:cxn ang="T10">
                    <a:pos x="T0" y="T1"/>
                  </a:cxn>
                  <a:cxn ang="T11">
                    <a:pos x="T2" y="T3"/>
                  </a:cxn>
                  <a:cxn ang="T12">
                    <a:pos x="T4" y="T5"/>
                  </a:cxn>
                  <a:cxn ang="T13">
                    <a:pos x="T6" y="T7"/>
                  </a:cxn>
                  <a:cxn ang="T14">
                    <a:pos x="T8" y="T9"/>
                  </a:cxn>
                </a:cxnLst>
                <a:rect l="T15" t="T16" r="T17" b="T18"/>
                <a:pathLst>
                  <a:path w="1681" h="817">
                    <a:moveTo>
                      <a:pt x="1681" y="726"/>
                    </a:moveTo>
                    <a:lnTo>
                      <a:pt x="41" y="0"/>
                    </a:lnTo>
                    <a:lnTo>
                      <a:pt x="0" y="91"/>
                    </a:lnTo>
                    <a:lnTo>
                      <a:pt x="1641" y="817"/>
                    </a:lnTo>
                    <a:lnTo>
                      <a:pt x="1681" y="72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2" name="Freeform 130"/>
              <p:cNvSpPr>
                <a:spLocks/>
              </p:cNvSpPr>
              <p:nvPr/>
            </p:nvSpPr>
            <p:spPr bwMode="auto">
              <a:xfrm>
                <a:off x="1921" y="1676"/>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5"/>
                    </a:lnTo>
                    <a:lnTo>
                      <a:pt x="16" y="95"/>
                    </a:lnTo>
                    <a:lnTo>
                      <a:pt x="21" y="96"/>
                    </a:lnTo>
                    <a:lnTo>
                      <a:pt x="25" y="95"/>
                    </a:lnTo>
                    <a:lnTo>
                      <a:pt x="30" y="95"/>
                    </a:lnTo>
                    <a:lnTo>
                      <a:pt x="35" y="93"/>
                    </a:lnTo>
                    <a:lnTo>
                      <a:pt x="40" y="92"/>
                    </a:lnTo>
                    <a:lnTo>
                      <a:pt x="48" y="87"/>
                    </a:lnTo>
                    <a:lnTo>
                      <a:pt x="54" y="81"/>
                    </a:lnTo>
                    <a:lnTo>
                      <a:pt x="60" y="74"/>
                    </a:lnTo>
                    <a:lnTo>
                      <a:pt x="64" y="66"/>
                    </a:lnTo>
                    <a:lnTo>
                      <a:pt x="67" y="57"/>
                    </a:lnTo>
                    <a:lnTo>
                      <a:pt x="69" y="48"/>
                    </a:lnTo>
                    <a:lnTo>
                      <a:pt x="69" y="39"/>
                    </a:lnTo>
                    <a:lnTo>
                      <a:pt x="67" y="30"/>
                    </a:lnTo>
                    <a:lnTo>
                      <a:pt x="65" y="25"/>
                    </a:lnTo>
                    <a:lnTo>
                      <a:pt x="63" y="21"/>
                    </a:lnTo>
                    <a:lnTo>
                      <a:pt x="60" y="17"/>
                    </a:lnTo>
                    <a:lnTo>
                      <a:pt x="57" y="14"/>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3" name="Freeform 131"/>
              <p:cNvSpPr>
                <a:spLocks/>
              </p:cNvSpPr>
              <p:nvPr/>
            </p:nvSpPr>
            <p:spPr bwMode="auto">
              <a:xfrm>
                <a:off x="1972" y="1611"/>
                <a:ext cx="2" cy="3"/>
              </a:xfrm>
              <a:custGeom>
                <a:avLst/>
                <a:gdLst>
                  <a:gd name="T0" fmla="*/ 0 w 70"/>
                  <a:gd name="T1" fmla="*/ 0 h 94"/>
                  <a:gd name="T2" fmla="*/ 0 w 70"/>
                  <a:gd name="T3" fmla="*/ 0 h 94"/>
                  <a:gd name="T4" fmla="*/ 0 w 70"/>
                  <a:gd name="T5" fmla="*/ 0 h 94"/>
                  <a:gd name="T6" fmla="*/ 0 w 70"/>
                  <a:gd name="T7" fmla="*/ 0 h 94"/>
                  <a:gd name="T8" fmla="*/ 0 w 70"/>
                  <a:gd name="T9" fmla="*/ 0 h 94"/>
                  <a:gd name="T10" fmla="*/ 0 w 70"/>
                  <a:gd name="T11" fmla="*/ 0 h 94"/>
                  <a:gd name="T12" fmla="*/ 0 w 70"/>
                  <a:gd name="T13" fmla="*/ 0 h 94"/>
                  <a:gd name="T14" fmla="*/ 0 w 70"/>
                  <a:gd name="T15" fmla="*/ 0 h 94"/>
                  <a:gd name="T16" fmla="*/ 0 w 70"/>
                  <a:gd name="T17" fmla="*/ 0 h 94"/>
                  <a:gd name="T18" fmla="*/ 0 w 70"/>
                  <a:gd name="T19" fmla="*/ 0 h 94"/>
                  <a:gd name="T20" fmla="*/ 0 w 70"/>
                  <a:gd name="T21" fmla="*/ 0 h 94"/>
                  <a:gd name="T22" fmla="*/ 0 w 70"/>
                  <a:gd name="T23" fmla="*/ 0 h 94"/>
                  <a:gd name="T24" fmla="*/ 0 w 70"/>
                  <a:gd name="T25" fmla="*/ 0 h 94"/>
                  <a:gd name="T26" fmla="*/ 0 w 70"/>
                  <a:gd name="T27" fmla="*/ 0 h 94"/>
                  <a:gd name="T28" fmla="*/ 0 w 70"/>
                  <a:gd name="T29" fmla="*/ 0 h 94"/>
                  <a:gd name="T30" fmla="*/ 0 w 70"/>
                  <a:gd name="T31" fmla="*/ 0 h 94"/>
                  <a:gd name="T32" fmla="*/ 0 w 70"/>
                  <a:gd name="T33" fmla="*/ 0 h 94"/>
                  <a:gd name="T34" fmla="*/ 0 w 70"/>
                  <a:gd name="T35" fmla="*/ 0 h 94"/>
                  <a:gd name="T36" fmla="*/ 0 w 70"/>
                  <a:gd name="T37" fmla="*/ 0 h 94"/>
                  <a:gd name="T38" fmla="*/ 0 w 70"/>
                  <a:gd name="T39" fmla="*/ 0 h 94"/>
                  <a:gd name="T40" fmla="*/ 0 w 70"/>
                  <a:gd name="T41" fmla="*/ 0 h 94"/>
                  <a:gd name="T42" fmla="*/ 0 w 70"/>
                  <a:gd name="T43" fmla="*/ 0 h 94"/>
                  <a:gd name="T44" fmla="*/ 0 w 70"/>
                  <a:gd name="T45" fmla="*/ 0 h 94"/>
                  <a:gd name="T46" fmla="*/ 0 w 70"/>
                  <a:gd name="T47" fmla="*/ 0 h 94"/>
                  <a:gd name="T48" fmla="*/ 0 w 70"/>
                  <a:gd name="T49" fmla="*/ 0 h 94"/>
                  <a:gd name="T50" fmla="*/ 0 w 70"/>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4"/>
                  <a:gd name="T80" fmla="*/ 70 w 70"/>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4">
                    <a:moveTo>
                      <a:pt x="70" y="5"/>
                    </a:moveTo>
                    <a:lnTo>
                      <a:pt x="64" y="3"/>
                    </a:lnTo>
                    <a:lnTo>
                      <a:pt x="59" y="1"/>
                    </a:lnTo>
                    <a:lnTo>
                      <a:pt x="52" y="0"/>
                    </a:lnTo>
                    <a:lnTo>
                      <a:pt x="47" y="0"/>
                    </a:lnTo>
                    <a:lnTo>
                      <a:pt x="43" y="0"/>
                    </a:lnTo>
                    <a:lnTo>
                      <a:pt x="38" y="1"/>
                    </a:lnTo>
                    <a:lnTo>
                      <a:pt x="33" y="2"/>
                    </a:lnTo>
                    <a:lnTo>
                      <a:pt x="29" y="4"/>
                    </a:lnTo>
                    <a:lnTo>
                      <a:pt x="21" y="9"/>
                    </a:lnTo>
                    <a:lnTo>
                      <a:pt x="15" y="15"/>
                    </a:lnTo>
                    <a:lnTo>
                      <a:pt x="9" y="22"/>
                    </a:lnTo>
                    <a:lnTo>
                      <a:pt x="5" y="30"/>
                    </a:lnTo>
                    <a:lnTo>
                      <a:pt x="2" y="38"/>
                    </a:lnTo>
                    <a:lnTo>
                      <a:pt x="0" y="48"/>
                    </a:lnTo>
                    <a:lnTo>
                      <a:pt x="0" y="57"/>
                    </a:lnTo>
                    <a:lnTo>
                      <a:pt x="2" y="66"/>
                    </a:lnTo>
                    <a:lnTo>
                      <a:pt x="4" y="70"/>
                    </a:lnTo>
                    <a:lnTo>
                      <a:pt x="6" y="74"/>
                    </a:lnTo>
                    <a:lnTo>
                      <a:pt x="9" y="78"/>
                    </a:lnTo>
                    <a:lnTo>
                      <a:pt x="12" y="82"/>
                    </a:lnTo>
                    <a:lnTo>
                      <a:pt x="15" y="86"/>
                    </a:lnTo>
                    <a:lnTo>
                      <a:pt x="19" y="89"/>
                    </a:lnTo>
                    <a:lnTo>
                      <a:pt x="24" y="92"/>
                    </a:lnTo>
                    <a:lnTo>
                      <a:pt x="29" y="94"/>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4" name="Freeform 132"/>
              <p:cNvSpPr>
                <a:spLocks/>
              </p:cNvSpPr>
              <p:nvPr/>
            </p:nvSpPr>
            <p:spPr bwMode="auto">
              <a:xfrm>
                <a:off x="1973" y="1611"/>
                <a:ext cx="51" cy="25"/>
              </a:xfrm>
              <a:custGeom>
                <a:avLst/>
                <a:gdLst>
                  <a:gd name="T0" fmla="*/ 0 w 1635"/>
                  <a:gd name="T1" fmla="*/ 0 h 796"/>
                  <a:gd name="T2" fmla="*/ 0 w 1635"/>
                  <a:gd name="T3" fmla="*/ 0 h 796"/>
                  <a:gd name="T4" fmla="*/ 0 w 1635"/>
                  <a:gd name="T5" fmla="*/ 0 h 796"/>
                  <a:gd name="T6" fmla="*/ 0 w 1635"/>
                  <a:gd name="T7" fmla="*/ 0 h 796"/>
                  <a:gd name="T8" fmla="*/ 0 w 1635"/>
                  <a:gd name="T9" fmla="*/ 0 h 796"/>
                  <a:gd name="T10" fmla="*/ 0 60000 65536"/>
                  <a:gd name="T11" fmla="*/ 0 60000 65536"/>
                  <a:gd name="T12" fmla="*/ 0 60000 65536"/>
                  <a:gd name="T13" fmla="*/ 0 60000 65536"/>
                  <a:gd name="T14" fmla="*/ 0 60000 65536"/>
                  <a:gd name="T15" fmla="*/ 0 w 1635"/>
                  <a:gd name="T16" fmla="*/ 0 h 796"/>
                  <a:gd name="T17" fmla="*/ 1635 w 1635"/>
                  <a:gd name="T18" fmla="*/ 796 h 796"/>
                </a:gdLst>
                <a:ahLst/>
                <a:cxnLst>
                  <a:cxn ang="T10">
                    <a:pos x="T0" y="T1"/>
                  </a:cxn>
                  <a:cxn ang="T11">
                    <a:pos x="T2" y="T3"/>
                  </a:cxn>
                  <a:cxn ang="T12">
                    <a:pos x="T4" y="T5"/>
                  </a:cxn>
                  <a:cxn ang="T13">
                    <a:pos x="T6" y="T7"/>
                  </a:cxn>
                  <a:cxn ang="T14">
                    <a:pos x="T8" y="T9"/>
                  </a:cxn>
                </a:cxnLst>
                <a:rect l="T15" t="T16" r="T17" b="T18"/>
                <a:pathLst>
                  <a:path w="1635" h="796">
                    <a:moveTo>
                      <a:pt x="1635" y="705"/>
                    </a:moveTo>
                    <a:lnTo>
                      <a:pt x="41" y="0"/>
                    </a:lnTo>
                    <a:lnTo>
                      <a:pt x="0" y="89"/>
                    </a:lnTo>
                    <a:lnTo>
                      <a:pt x="1595" y="796"/>
                    </a:lnTo>
                    <a:lnTo>
                      <a:pt x="1635" y="70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5" name="Freeform 133"/>
              <p:cNvSpPr>
                <a:spLocks/>
              </p:cNvSpPr>
              <p:nvPr/>
            </p:nvSpPr>
            <p:spPr bwMode="auto">
              <a:xfrm>
                <a:off x="2023" y="1633"/>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0" y="94"/>
                    </a:lnTo>
                    <a:lnTo>
                      <a:pt x="16" y="95"/>
                    </a:lnTo>
                    <a:lnTo>
                      <a:pt x="22" y="95"/>
                    </a:lnTo>
                    <a:lnTo>
                      <a:pt x="26" y="95"/>
                    </a:lnTo>
                    <a:lnTo>
                      <a:pt x="31" y="94"/>
                    </a:lnTo>
                    <a:lnTo>
                      <a:pt x="36" y="93"/>
                    </a:lnTo>
                    <a:lnTo>
                      <a:pt x="40" y="91"/>
                    </a:lnTo>
                    <a:lnTo>
                      <a:pt x="48" y="87"/>
                    </a:lnTo>
                    <a:lnTo>
                      <a:pt x="54" y="81"/>
                    </a:lnTo>
                    <a:lnTo>
                      <a:pt x="60" y="74"/>
                    </a:lnTo>
                    <a:lnTo>
                      <a:pt x="64" y="65"/>
                    </a:lnTo>
                    <a:lnTo>
                      <a:pt x="67" y="56"/>
                    </a:lnTo>
                    <a:lnTo>
                      <a:pt x="69" y="47"/>
                    </a:lnTo>
                    <a:lnTo>
                      <a:pt x="69" y="38"/>
                    </a:lnTo>
                    <a:lnTo>
                      <a:pt x="67" y="29"/>
                    </a:lnTo>
                    <a:lnTo>
                      <a:pt x="65" y="25"/>
                    </a:lnTo>
                    <a:lnTo>
                      <a:pt x="63" y="21"/>
                    </a:lnTo>
                    <a:lnTo>
                      <a:pt x="60" y="16"/>
                    </a:lnTo>
                    <a:lnTo>
                      <a:pt x="57" y="12"/>
                    </a:lnTo>
                    <a:lnTo>
                      <a:pt x="54" y="9"/>
                    </a:lnTo>
                    <a:lnTo>
                      <a:pt x="50" y="5"/>
                    </a:lnTo>
                    <a:lnTo>
                      <a:pt x="45"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6" name="Freeform 134"/>
              <p:cNvSpPr>
                <a:spLocks/>
              </p:cNvSpPr>
              <p:nvPr/>
            </p:nvSpPr>
            <p:spPr bwMode="auto">
              <a:xfrm>
                <a:off x="1868" y="1698"/>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4"/>
                    </a:moveTo>
                    <a:lnTo>
                      <a:pt x="64" y="2"/>
                    </a:lnTo>
                    <a:lnTo>
                      <a:pt x="58" y="1"/>
                    </a:lnTo>
                    <a:lnTo>
                      <a:pt x="53" y="0"/>
                    </a:lnTo>
                    <a:lnTo>
                      <a:pt x="48" y="0"/>
                    </a:lnTo>
                    <a:lnTo>
                      <a:pt x="43" y="0"/>
                    </a:lnTo>
                    <a:lnTo>
                      <a:pt x="39" y="1"/>
                    </a:lnTo>
                    <a:lnTo>
                      <a:pt x="34" y="2"/>
                    </a:lnTo>
                    <a:lnTo>
                      <a:pt x="30" y="4"/>
                    </a:lnTo>
                    <a:lnTo>
                      <a:pt x="22" y="8"/>
                    </a:lnTo>
                    <a:lnTo>
                      <a:pt x="14" y="14"/>
                    </a:lnTo>
                    <a:lnTo>
                      <a:pt x="9" y="21"/>
                    </a:lnTo>
                    <a:lnTo>
                      <a:pt x="4" y="30"/>
                    </a:lnTo>
                    <a:lnTo>
                      <a:pt x="1" y="39"/>
                    </a:lnTo>
                    <a:lnTo>
                      <a:pt x="0" y="48"/>
                    </a:lnTo>
                    <a:lnTo>
                      <a:pt x="0" y="57"/>
                    </a:lnTo>
                    <a:lnTo>
                      <a:pt x="2" y="66"/>
                    </a:lnTo>
                    <a:lnTo>
                      <a:pt x="4" y="70"/>
                    </a:lnTo>
                    <a:lnTo>
                      <a:pt x="6" y="74"/>
                    </a:lnTo>
                    <a:lnTo>
                      <a:pt x="8" y="79"/>
                    </a:lnTo>
                    <a:lnTo>
                      <a:pt x="11" y="83"/>
                    </a:lnTo>
                    <a:lnTo>
                      <a:pt x="15" y="86"/>
                    </a:lnTo>
                    <a:lnTo>
                      <a:pt x="19" y="90"/>
                    </a:lnTo>
                    <a:lnTo>
                      <a:pt x="25" y="92"/>
                    </a:lnTo>
                    <a:lnTo>
                      <a:pt x="30" y="95"/>
                    </a:lnTo>
                    <a:lnTo>
                      <a:pt x="69" y="4"/>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7" name="Freeform 135"/>
              <p:cNvSpPr>
                <a:spLocks/>
              </p:cNvSpPr>
              <p:nvPr/>
            </p:nvSpPr>
            <p:spPr bwMode="auto">
              <a:xfrm>
                <a:off x="1869" y="1699"/>
                <a:ext cx="61" cy="29"/>
              </a:xfrm>
              <a:custGeom>
                <a:avLst/>
                <a:gdLst>
                  <a:gd name="T0" fmla="*/ 0 w 1939"/>
                  <a:gd name="T1" fmla="*/ 0 h 932"/>
                  <a:gd name="T2" fmla="*/ 0 w 1939"/>
                  <a:gd name="T3" fmla="*/ 0 h 932"/>
                  <a:gd name="T4" fmla="*/ 0 w 1939"/>
                  <a:gd name="T5" fmla="*/ 0 h 932"/>
                  <a:gd name="T6" fmla="*/ 0 w 1939"/>
                  <a:gd name="T7" fmla="*/ 0 h 932"/>
                  <a:gd name="T8" fmla="*/ 0 w 1939"/>
                  <a:gd name="T9" fmla="*/ 0 h 932"/>
                  <a:gd name="T10" fmla="*/ 0 60000 65536"/>
                  <a:gd name="T11" fmla="*/ 0 60000 65536"/>
                  <a:gd name="T12" fmla="*/ 0 60000 65536"/>
                  <a:gd name="T13" fmla="*/ 0 60000 65536"/>
                  <a:gd name="T14" fmla="*/ 0 60000 65536"/>
                  <a:gd name="T15" fmla="*/ 0 w 1939"/>
                  <a:gd name="T16" fmla="*/ 0 h 932"/>
                  <a:gd name="T17" fmla="*/ 1939 w 1939"/>
                  <a:gd name="T18" fmla="*/ 932 h 932"/>
                </a:gdLst>
                <a:ahLst/>
                <a:cxnLst>
                  <a:cxn ang="T10">
                    <a:pos x="T0" y="T1"/>
                  </a:cxn>
                  <a:cxn ang="T11">
                    <a:pos x="T2" y="T3"/>
                  </a:cxn>
                  <a:cxn ang="T12">
                    <a:pos x="T4" y="T5"/>
                  </a:cxn>
                  <a:cxn ang="T13">
                    <a:pos x="T6" y="T7"/>
                  </a:cxn>
                  <a:cxn ang="T14">
                    <a:pos x="T8" y="T9"/>
                  </a:cxn>
                </a:cxnLst>
                <a:rect l="T15" t="T16" r="T17" b="T18"/>
                <a:pathLst>
                  <a:path w="1939" h="932">
                    <a:moveTo>
                      <a:pt x="1939" y="841"/>
                    </a:moveTo>
                    <a:lnTo>
                      <a:pt x="39" y="0"/>
                    </a:lnTo>
                    <a:lnTo>
                      <a:pt x="0" y="91"/>
                    </a:lnTo>
                    <a:lnTo>
                      <a:pt x="1900" y="932"/>
                    </a:lnTo>
                    <a:lnTo>
                      <a:pt x="1939" y="84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8" name="Freeform 136"/>
              <p:cNvSpPr>
                <a:spLocks/>
              </p:cNvSpPr>
              <p:nvPr/>
            </p:nvSpPr>
            <p:spPr bwMode="auto">
              <a:xfrm>
                <a:off x="1928" y="1725"/>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4"/>
                    </a:lnTo>
                    <a:lnTo>
                      <a:pt x="16" y="95"/>
                    </a:lnTo>
                    <a:lnTo>
                      <a:pt x="21" y="96"/>
                    </a:lnTo>
                    <a:lnTo>
                      <a:pt x="26" y="95"/>
                    </a:lnTo>
                    <a:lnTo>
                      <a:pt x="30" y="95"/>
                    </a:lnTo>
                    <a:lnTo>
                      <a:pt x="35" y="93"/>
                    </a:lnTo>
                    <a:lnTo>
                      <a:pt x="39" y="92"/>
                    </a:lnTo>
                    <a:lnTo>
                      <a:pt x="47" y="87"/>
                    </a:lnTo>
                    <a:lnTo>
                      <a:pt x="54" y="81"/>
                    </a:lnTo>
                    <a:lnTo>
                      <a:pt x="59" y="74"/>
                    </a:lnTo>
                    <a:lnTo>
                      <a:pt x="65" y="65"/>
                    </a:lnTo>
                    <a:lnTo>
                      <a:pt x="67" y="56"/>
                    </a:lnTo>
                    <a:lnTo>
                      <a:pt x="69" y="47"/>
                    </a:lnTo>
                    <a:lnTo>
                      <a:pt x="69" y="38"/>
                    </a:lnTo>
                    <a:lnTo>
                      <a:pt x="67" y="30"/>
                    </a:lnTo>
                    <a:lnTo>
                      <a:pt x="65" y="25"/>
                    </a:lnTo>
                    <a:lnTo>
                      <a:pt x="63" y="21"/>
                    </a:lnTo>
                    <a:lnTo>
                      <a:pt x="59" y="16"/>
                    </a:lnTo>
                    <a:lnTo>
                      <a:pt x="56" y="12"/>
                    </a:lnTo>
                    <a:lnTo>
                      <a:pt x="53" y="9"/>
                    </a:lnTo>
                    <a:lnTo>
                      <a:pt x="49" y="6"/>
                    </a:lnTo>
                    <a:lnTo>
                      <a:pt x="44" y="3"/>
                    </a:lnTo>
                    <a:lnTo>
                      <a:pt x="39"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19" name="Freeform 137"/>
              <p:cNvSpPr>
                <a:spLocks/>
              </p:cNvSpPr>
              <p:nvPr/>
            </p:nvSpPr>
            <p:spPr bwMode="auto">
              <a:xfrm>
                <a:off x="1972" y="1656"/>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1"/>
                    </a:lnTo>
                    <a:lnTo>
                      <a:pt x="48" y="0"/>
                    </a:lnTo>
                    <a:lnTo>
                      <a:pt x="42" y="1"/>
                    </a:lnTo>
                    <a:lnTo>
                      <a:pt x="37" y="1"/>
                    </a:lnTo>
                    <a:lnTo>
                      <a:pt x="33" y="3"/>
                    </a:lnTo>
                    <a:lnTo>
                      <a:pt x="29" y="4"/>
                    </a:lnTo>
                    <a:lnTo>
                      <a:pt x="21" y="9"/>
                    </a:lnTo>
                    <a:lnTo>
                      <a:pt x="14" y="15"/>
                    </a:lnTo>
                    <a:lnTo>
                      <a:pt x="8" y="23"/>
                    </a:lnTo>
                    <a:lnTo>
                      <a:pt x="4" y="31"/>
                    </a:lnTo>
                    <a:lnTo>
                      <a:pt x="1" y="39"/>
                    </a:lnTo>
                    <a:lnTo>
                      <a:pt x="0" y="48"/>
                    </a:lnTo>
                    <a:lnTo>
                      <a:pt x="0" y="57"/>
                    </a:lnTo>
                    <a:lnTo>
                      <a:pt x="2" y="66"/>
                    </a:lnTo>
                    <a:lnTo>
                      <a:pt x="3" y="72"/>
                    </a:lnTo>
                    <a:lnTo>
                      <a:pt x="6" y="76"/>
                    </a:lnTo>
                    <a:lnTo>
                      <a:pt x="8" y="80"/>
                    </a:lnTo>
                    <a:lnTo>
                      <a:pt x="11" y="83"/>
                    </a:lnTo>
                    <a:lnTo>
                      <a:pt x="15" y="87"/>
                    </a:lnTo>
                    <a:lnTo>
                      <a:pt x="19" y="90"/>
                    </a:lnTo>
                    <a:lnTo>
                      <a:pt x="24" y="93"/>
                    </a:lnTo>
                    <a:lnTo>
                      <a:pt x="29" y="96"/>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0" name="Freeform 138"/>
              <p:cNvSpPr>
                <a:spLocks/>
              </p:cNvSpPr>
              <p:nvPr/>
            </p:nvSpPr>
            <p:spPr bwMode="auto">
              <a:xfrm>
                <a:off x="1973" y="1656"/>
                <a:ext cx="60" cy="29"/>
              </a:xfrm>
              <a:custGeom>
                <a:avLst/>
                <a:gdLst>
                  <a:gd name="T0" fmla="*/ 0 w 1911"/>
                  <a:gd name="T1" fmla="*/ 0 h 919"/>
                  <a:gd name="T2" fmla="*/ 0 w 1911"/>
                  <a:gd name="T3" fmla="*/ 0 h 919"/>
                  <a:gd name="T4" fmla="*/ 0 w 1911"/>
                  <a:gd name="T5" fmla="*/ 0 h 919"/>
                  <a:gd name="T6" fmla="*/ 0 w 1911"/>
                  <a:gd name="T7" fmla="*/ 0 h 919"/>
                  <a:gd name="T8" fmla="*/ 0 w 1911"/>
                  <a:gd name="T9" fmla="*/ 0 h 919"/>
                  <a:gd name="T10" fmla="*/ 0 60000 65536"/>
                  <a:gd name="T11" fmla="*/ 0 60000 65536"/>
                  <a:gd name="T12" fmla="*/ 0 60000 65536"/>
                  <a:gd name="T13" fmla="*/ 0 60000 65536"/>
                  <a:gd name="T14" fmla="*/ 0 60000 65536"/>
                  <a:gd name="T15" fmla="*/ 0 w 1911"/>
                  <a:gd name="T16" fmla="*/ 0 h 919"/>
                  <a:gd name="T17" fmla="*/ 1911 w 1911"/>
                  <a:gd name="T18" fmla="*/ 919 h 919"/>
                </a:gdLst>
                <a:ahLst/>
                <a:cxnLst>
                  <a:cxn ang="T10">
                    <a:pos x="T0" y="T1"/>
                  </a:cxn>
                  <a:cxn ang="T11">
                    <a:pos x="T2" y="T3"/>
                  </a:cxn>
                  <a:cxn ang="T12">
                    <a:pos x="T4" y="T5"/>
                  </a:cxn>
                  <a:cxn ang="T13">
                    <a:pos x="T6" y="T7"/>
                  </a:cxn>
                  <a:cxn ang="T14">
                    <a:pos x="T8" y="T9"/>
                  </a:cxn>
                </a:cxnLst>
                <a:rect l="T15" t="T16" r="T17" b="T18"/>
                <a:pathLst>
                  <a:path w="1911" h="919">
                    <a:moveTo>
                      <a:pt x="1911" y="828"/>
                    </a:moveTo>
                    <a:lnTo>
                      <a:pt x="40" y="0"/>
                    </a:lnTo>
                    <a:lnTo>
                      <a:pt x="0" y="91"/>
                    </a:lnTo>
                    <a:lnTo>
                      <a:pt x="1872" y="919"/>
                    </a:lnTo>
                    <a:lnTo>
                      <a:pt x="1911" y="828"/>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1" name="Freeform 139"/>
              <p:cNvSpPr>
                <a:spLocks/>
              </p:cNvSpPr>
              <p:nvPr/>
            </p:nvSpPr>
            <p:spPr bwMode="auto">
              <a:xfrm>
                <a:off x="2032" y="1682"/>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0" y="95"/>
                    </a:lnTo>
                    <a:lnTo>
                      <a:pt x="35" y="94"/>
                    </a:lnTo>
                    <a:lnTo>
                      <a:pt x="39" y="92"/>
                    </a:lnTo>
                    <a:lnTo>
                      <a:pt x="47" y="87"/>
                    </a:lnTo>
                    <a:lnTo>
                      <a:pt x="55" y="82"/>
                    </a:lnTo>
                    <a:lnTo>
                      <a:pt x="60" y="73"/>
                    </a:lnTo>
                    <a:lnTo>
                      <a:pt x="65" y="65"/>
                    </a:lnTo>
                    <a:lnTo>
                      <a:pt x="68" y="57"/>
                    </a:lnTo>
                    <a:lnTo>
                      <a:pt x="69" y="48"/>
                    </a:lnTo>
                    <a:lnTo>
                      <a:pt x="69" y="39"/>
                    </a:lnTo>
                    <a:lnTo>
                      <a:pt x="67" y="30"/>
                    </a:lnTo>
                    <a:lnTo>
                      <a:pt x="65" y="26"/>
                    </a:lnTo>
                    <a:lnTo>
                      <a:pt x="63" y="21"/>
                    </a:lnTo>
                    <a:lnTo>
                      <a:pt x="61" y="17"/>
                    </a:lnTo>
                    <a:lnTo>
                      <a:pt x="58" y="13"/>
                    </a:lnTo>
                    <a:lnTo>
                      <a:pt x="54" y="9"/>
                    </a:lnTo>
                    <a:lnTo>
                      <a:pt x="50" y="6"/>
                    </a:lnTo>
                    <a:lnTo>
                      <a:pt x="44" y="3"/>
                    </a:lnTo>
                    <a:lnTo>
                      <a:pt x="39"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2" name="Freeform 140"/>
              <p:cNvSpPr>
                <a:spLocks/>
              </p:cNvSpPr>
              <p:nvPr/>
            </p:nvSpPr>
            <p:spPr bwMode="auto">
              <a:xfrm>
                <a:off x="2078" y="1613"/>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1"/>
                    </a:lnTo>
                    <a:lnTo>
                      <a:pt x="48" y="0"/>
                    </a:lnTo>
                    <a:lnTo>
                      <a:pt x="43" y="0"/>
                    </a:lnTo>
                    <a:lnTo>
                      <a:pt x="39" y="1"/>
                    </a:lnTo>
                    <a:lnTo>
                      <a:pt x="33" y="2"/>
                    </a:lnTo>
                    <a:lnTo>
                      <a:pt x="29" y="4"/>
                    </a:lnTo>
                    <a:lnTo>
                      <a:pt x="21" y="9"/>
                    </a:lnTo>
                    <a:lnTo>
                      <a:pt x="14" y="15"/>
                    </a:lnTo>
                    <a:lnTo>
                      <a:pt x="9" y="22"/>
                    </a:lnTo>
                    <a:lnTo>
                      <a:pt x="4" y="30"/>
                    </a:lnTo>
                    <a:lnTo>
                      <a:pt x="1" y="38"/>
                    </a:lnTo>
                    <a:lnTo>
                      <a:pt x="0" y="48"/>
                    </a:lnTo>
                    <a:lnTo>
                      <a:pt x="0" y="57"/>
                    </a:lnTo>
                    <a:lnTo>
                      <a:pt x="2" y="66"/>
                    </a:lnTo>
                    <a:lnTo>
                      <a:pt x="4" y="71"/>
                    </a:lnTo>
                    <a:lnTo>
                      <a:pt x="6" y="75"/>
                    </a:lnTo>
                    <a:lnTo>
                      <a:pt x="8" y="79"/>
                    </a:lnTo>
                    <a:lnTo>
                      <a:pt x="11" y="82"/>
                    </a:lnTo>
                    <a:lnTo>
                      <a:pt x="15" y="86"/>
                    </a:lnTo>
                    <a:lnTo>
                      <a:pt x="19" y="89"/>
                    </a:lnTo>
                    <a:lnTo>
                      <a:pt x="24" y="92"/>
                    </a:lnTo>
                    <a:lnTo>
                      <a:pt x="29" y="96"/>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3" name="Freeform 141"/>
              <p:cNvSpPr>
                <a:spLocks/>
              </p:cNvSpPr>
              <p:nvPr/>
            </p:nvSpPr>
            <p:spPr bwMode="auto">
              <a:xfrm>
                <a:off x="2079" y="1613"/>
                <a:ext cx="59" cy="28"/>
              </a:xfrm>
              <a:custGeom>
                <a:avLst/>
                <a:gdLst>
                  <a:gd name="T0" fmla="*/ 0 w 1903"/>
                  <a:gd name="T1" fmla="*/ 0 h 915"/>
                  <a:gd name="T2" fmla="*/ 0 w 1903"/>
                  <a:gd name="T3" fmla="*/ 0 h 915"/>
                  <a:gd name="T4" fmla="*/ 0 w 1903"/>
                  <a:gd name="T5" fmla="*/ 0 h 915"/>
                  <a:gd name="T6" fmla="*/ 0 w 1903"/>
                  <a:gd name="T7" fmla="*/ 0 h 915"/>
                  <a:gd name="T8" fmla="*/ 0 w 1903"/>
                  <a:gd name="T9" fmla="*/ 0 h 915"/>
                  <a:gd name="T10" fmla="*/ 0 60000 65536"/>
                  <a:gd name="T11" fmla="*/ 0 60000 65536"/>
                  <a:gd name="T12" fmla="*/ 0 60000 65536"/>
                  <a:gd name="T13" fmla="*/ 0 60000 65536"/>
                  <a:gd name="T14" fmla="*/ 0 60000 65536"/>
                  <a:gd name="T15" fmla="*/ 0 w 1903"/>
                  <a:gd name="T16" fmla="*/ 0 h 915"/>
                  <a:gd name="T17" fmla="*/ 1903 w 1903"/>
                  <a:gd name="T18" fmla="*/ 915 h 915"/>
                </a:gdLst>
                <a:ahLst/>
                <a:cxnLst>
                  <a:cxn ang="T10">
                    <a:pos x="T0" y="T1"/>
                  </a:cxn>
                  <a:cxn ang="T11">
                    <a:pos x="T2" y="T3"/>
                  </a:cxn>
                  <a:cxn ang="T12">
                    <a:pos x="T4" y="T5"/>
                  </a:cxn>
                  <a:cxn ang="T13">
                    <a:pos x="T6" y="T7"/>
                  </a:cxn>
                  <a:cxn ang="T14">
                    <a:pos x="T8" y="T9"/>
                  </a:cxn>
                </a:cxnLst>
                <a:rect l="T15" t="T16" r="T17" b="T18"/>
                <a:pathLst>
                  <a:path w="1903" h="915">
                    <a:moveTo>
                      <a:pt x="1903" y="825"/>
                    </a:moveTo>
                    <a:lnTo>
                      <a:pt x="40" y="0"/>
                    </a:lnTo>
                    <a:lnTo>
                      <a:pt x="0" y="91"/>
                    </a:lnTo>
                    <a:lnTo>
                      <a:pt x="1864" y="915"/>
                    </a:lnTo>
                    <a:lnTo>
                      <a:pt x="1903" y="82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4" name="Freeform 142"/>
              <p:cNvSpPr>
                <a:spLocks/>
              </p:cNvSpPr>
              <p:nvPr/>
            </p:nvSpPr>
            <p:spPr bwMode="auto">
              <a:xfrm>
                <a:off x="2137" y="1639"/>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2"/>
                    </a:lnTo>
                    <a:lnTo>
                      <a:pt x="11" y="94"/>
                    </a:lnTo>
                    <a:lnTo>
                      <a:pt x="16" y="95"/>
                    </a:lnTo>
                    <a:lnTo>
                      <a:pt x="21" y="95"/>
                    </a:lnTo>
                    <a:lnTo>
                      <a:pt x="26" y="95"/>
                    </a:lnTo>
                    <a:lnTo>
                      <a:pt x="31" y="94"/>
                    </a:lnTo>
                    <a:lnTo>
                      <a:pt x="35" y="93"/>
                    </a:lnTo>
                    <a:lnTo>
                      <a:pt x="40" y="91"/>
                    </a:lnTo>
                    <a:lnTo>
                      <a:pt x="48" y="86"/>
                    </a:lnTo>
                    <a:lnTo>
                      <a:pt x="55" y="80"/>
                    </a:lnTo>
                    <a:lnTo>
                      <a:pt x="61" y="73"/>
                    </a:lnTo>
                    <a:lnTo>
                      <a:pt x="65" y="65"/>
                    </a:lnTo>
                    <a:lnTo>
                      <a:pt x="68" y="57"/>
                    </a:lnTo>
                    <a:lnTo>
                      <a:pt x="70" y="47"/>
                    </a:lnTo>
                    <a:lnTo>
                      <a:pt x="69" y="38"/>
                    </a:lnTo>
                    <a:lnTo>
                      <a:pt x="68" y="29"/>
                    </a:lnTo>
                    <a:lnTo>
                      <a:pt x="66" y="25"/>
                    </a:lnTo>
                    <a:lnTo>
                      <a:pt x="64" y="20"/>
                    </a:lnTo>
                    <a:lnTo>
                      <a:pt x="61" y="16"/>
                    </a:lnTo>
                    <a:lnTo>
                      <a:pt x="58" y="13"/>
                    </a:lnTo>
                    <a:lnTo>
                      <a:pt x="54" y="9"/>
                    </a:lnTo>
                    <a:lnTo>
                      <a:pt x="50" y="6"/>
                    </a:lnTo>
                    <a:lnTo>
                      <a:pt x="45" y="3"/>
                    </a:lnTo>
                    <a:lnTo>
                      <a:pt x="39" y="0"/>
                    </a:lnTo>
                    <a:lnTo>
                      <a:pt x="0" y="9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5" name="Freeform 143"/>
              <p:cNvSpPr>
                <a:spLocks/>
              </p:cNvSpPr>
              <p:nvPr/>
            </p:nvSpPr>
            <p:spPr bwMode="auto">
              <a:xfrm>
                <a:off x="1980" y="1704"/>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8" y="2"/>
                    </a:lnTo>
                    <a:lnTo>
                      <a:pt x="53" y="1"/>
                    </a:lnTo>
                    <a:lnTo>
                      <a:pt x="48" y="0"/>
                    </a:lnTo>
                    <a:lnTo>
                      <a:pt x="43" y="1"/>
                    </a:lnTo>
                    <a:lnTo>
                      <a:pt x="39" y="1"/>
                    </a:lnTo>
                    <a:lnTo>
                      <a:pt x="34" y="3"/>
                    </a:lnTo>
                    <a:lnTo>
                      <a:pt x="30" y="4"/>
                    </a:lnTo>
                    <a:lnTo>
                      <a:pt x="22" y="9"/>
                    </a:lnTo>
                    <a:lnTo>
                      <a:pt x="15" y="16"/>
                    </a:lnTo>
                    <a:lnTo>
                      <a:pt x="10" y="23"/>
                    </a:lnTo>
                    <a:lnTo>
                      <a:pt x="5" y="31"/>
                    </a:lnTo>
                    <a:lnTo>
                      <a:pt x="2" y="40"/>
                    </a:lnTo>
                    <a:lnTo>
                      <a:pt x="0" y="48"/>
                    </a:lnTo>
                    <a:lnTo>
                      <a:pt x="0" y="57"/>
                    </a:lnTo>
                    <a:lnTo>
                      <a:pt x="3" y="67"/>
                    </a:lnTo>
                    <a:lnTo>
                      <a:pt x="5" y="72"/>
                    </a:lnTo>
                    <a:lnTo>
                      <a:pt x="7" y="76"/>
                    </a:lnTo>
                    <a:lnTo>
                      <a:pt x="9" y="80"/>
                    </a:lnTo>
                    <a:lnTo>
                      <a:pt x="12" y="83"/>
                    </a:lnTo>
                    <a:lnTo>
                      <a:pt x="16" y="87"/>
                    </a:lnTo>
                    <a:lnTo>
                      <a:pt x="20" y="90"/>
                    </a:lnTo>
                    <a:lnTo>
                      <a:pt x="25" y="93"/>
                    </a:lnTo>
                    <a:lnTo>
                      <a:pt x="30"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6" name="Freeform 144"/>
              <p:cNvSpPr>
                <a:spLocks/>
              </p:cNvSpPr>
              <p:nvPr/>
            </p:nvSpPr>
            <p:spPr bwMode="auto">
              <a:xfrm>
                <a:off x="1981" y="1704"/>
                <a:ext cx="58" cy="28"/>
              </a:xfrm>
              <a:custGeom>
                <a:avLst/>
                <a:gdLst>
                  <a:gd name="T0" fmla="*/ 0 w 1860"/>
                  <a:gd name="T1" fmla="*/ 0 h 896"/>
                  <a:gd name="T2" fmla="*/ 0 w 1860"/>
                  <a:gd name="T3" fmla="*/ 0 h 896"/>
                  <a:gd name="T4" fmla="*/ 0 w 1860"/>
                  <a:gd name="T5" fmla="*/ 0 h 896"/>
                  <a:gd name="T6" fmla="*/ 0 w 1860"/>
                  <a:gd name="T7" fmla="*/ 0 h 896"/>
                  <a:gd name="T8" fmla="*/ 0 w 1860"/>
                  <a:gd name="T9" fmla="*/ 0 h 896"/>
                  <a:gd name="T10" fmla="*/ 0 60000 65536"/>
                  <a:gd name="T11" fmla="*/ 0 60000 65536"/>
                  <a:gd name="T12" fmla="*/ 0 60000 65536"/>
                  <a:gd name="T13" fmla="*/ 0 60000 65536"/>
                  <a:gd name="T14" fmla="*/ 0 60000 65536"/>
                  <a:gd name="T15" fmla="*/ 0 w 1860"/>
                  <a:gd name="T16" fmla="*/ 0 h 896"/>
                  <a:gd name="T17" fmla="*/ 1860 w 1860"/>
                  <a:gd name="T18" fmla="*/ 896 h 896"/>
                </a:gdLst>
                <a:ahLst/>
                <a:cxnLst>
                  <a:cxn ang="T10">
                    <a:pos x="T0" y="T1"/>
                  </a:cxn>
                  <a:cxn ang="T11">
                    <a:pos x="T2" y="T3"/>
                  </a:cxn>
                  <a:cxn ang="T12">
                    <a:pos x="T4" y="T5"/>
                  </a:cxn>
                  <a:cxn ang="T13">
                    <a:pos x="T6" y="T7"/>
                  </a:cxn>
                  <a:cxn ang="T14">
                    <a:pos x="T8" y="T9"/>
                  </a:cxn>
                </a:cxnLst>
                <a:rect l="T15" t="T16" r="T17" b="T18"/>
                <a:pathLst>
                  <a:path w="1860" h="896">
                    <a:moveTo>
                      <a:pt x="1860" y="807"/>
                    </a:moveTo>
                    <a:lnTo>
                      <a:pt x="40" y="0"/>
                    </a:lnTo>
                    <a:lnTo>
                      <a:pt x="0" y="91"/>
                    </a:lnTo>
                    <a:lnTo>
                      <a:pt x="1821" y="896"/>
                    </a:lnTo>
                    <a:lnTo>
                      <a:pt x="1860" y="807"/>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7" name="Freeform 145"/>
              <p:cNvSpPr>
                <a:spLocks/>
              </p:cNvSpPr>
              <p:nvPr/>
            </p:nvSpPr>
            <p:spPr bwMode="auto">
              <a:xfrm>
                <a:off x="2038" y="1729"/>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89"/>
                    </a:moveTo>
                    <a:lnTo>
                      <a:pt x="5" y="91"/>
                    </a:lnTo>
                    <a:lnTo>
                      <a:pt x="11" y="94"/>
                    </a:lnTo>
                    <a:lnTo>
                      <a:pt x="16" y="95"/>
                    </a:lnTo>
                    <a:lnTo>
                      <a:pt x="21" y="95"/>
                    </a:lnTo>
                    <a:lnTo>
                      <a:pt x="26" y="95"/>
                    </a:lnTo>
                    <a:lnTo>
                      <a:pt x="31" y="94"/>
                    </a:lnTo>
                    <a:lnTo>
                      <a:pt x="35" y="93"/>
                    </a:lnTo>
                    <a:lnTo>
                      <a:pt x="39" y="90"/>
                    </a:lnTo>
                    <a:lnTo>
                      <a:pt x="47" y="86"/>
                    </a:lnTo>
                    <a:lnTo>
                      <a:pt x="54" y="80"/>
                    </a:lnTo>
                    <a:lnTo>
                      <a:pt x="61" y="72"/>
                    </a:lnTo>
                    <a:lnTo>
                      <a:pt x="65" y="64"/>
                    </a:lnTo>
                    <a:lnTo>
                      <a:pt x="68" y="56"/>
                    </a:lnTo>
                    <a:lnTo>
                      <a:pt x="69" y="47"/>
                    </a:lnTo>
                    <a:lnTo>
                      <a:pt x="69" y="37"/>
                    </a:lnTo>
                    <a:lnTo>
                      <a:pt x="67" y="28"/>
                    </a:lnTo>
                    <a:lnTo>
                      <a:pt x="66" y="24"/>
                    </a:lnTo>
                    <a:lnTo>
                      <a:pt x="63" y="20"/>
                    </a:lnTo>
                    <a:lnTo>
                      <a:pt x="61" y="16"/>
                    </a:lnTo>
                    <a:lnTo>
                      <a:pt x="58" y="12"/>
                    </a:lnTo>
                    <a:lnTo>
                      <a:pt x="53" y="8"/>
                    </a:lnTo>
                    <a:lnTo>
                      <a:pt x="49" y="5"/>
                    </a:lnTo>
                    <a:lnTo>
                      <a:pt x="44" y="2"/>
                    </a:lnTo>
                    <a:lnTo>
                      <a:pt x="39"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8" name="Freeform 146"/>
              <p:cNvSpPr>
                <a:spLocks/>
              </p:cNvSpPr>
              <p:nvPr/>
            </p:nvSpPr>
            <p:spPr bwMode="auto">
              <a:xfrm>
                <a:off x="2085" y="1661"/>
                <a:ext cx="3"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2"/>
                    </a:lnTo>
                    <a:lnTo>
                      <a:pt x="53" y="1"/>
                    </a:lnTo>
                    <a:lnTo>
                      <a:pt x="47" y="0"/>
                    </a:lnTo>
                    <a:lnTo>
                      <a:pt x="43" y="1"/>
                    </a:lnTo>
                    <a:lnTo>
                      <a:pt x="38" y="2"/>
                    </a:lnTo>
                    <a:lnTo>
                      <a:pt x="33" y="3"/>
                    </a:lnTo>
                    <a:lnTo>
                      <a:pt x="29" y="4"/>
                    </a:lnTo>
                    <a:lnTo>
                      <a:pt x="21" y="9"/>
                    </a:lnTo>
                    <a:lnTo>
                      <a:pt x="15" y="16"/>
                    </a:lnTo>
                    <a:lnTo>
                      <a:pt x="9" y="23"/>
                    </a:lnTo>
                    <a:lnTo>
                      <a:pt x="5" y="31"/>
                    </a:lnTo>
                    <a:lnTo>
                      <a:pt x="2" y="40"/>
                    </a:lnTo>
                    <a:lnTo>
                      <a:pt x="0" y="49"/>
                    </a:lnTo>
                    <a:lnTo>
                      <a:pt x="0" y="58"/>
                    </a:lnTo>
                    <a:lnTo>
                      <a:pt x="2" y="67"/>
                    </a:lnTo>
                    <a:lnTo>
                      <a:pt x="4" y="72"/>
                    </a:lnTo>
                    <a:lnTo>
                      <a:pt x="6" y="76"/>
                    </a:lnTo>
                    <a:lnTo>
                      <a:pt x="9" y="80"/>
                    </a:lnTo>
                    <a:lnTo>
                      <a:pt x="12" y="84"/>
                    </a:lnTo>
                    <a:lnTo>
                      <a:pt x="15" y="87"/>
                    </a:lnTo>
                    <a:lnTo>
                      <a:pt x="19" y="90"/>
                    </a:lnTo>
                    <a:lnTo>
                      <a:pt x="24" y="93"/>
                    </a:lnTo>
                    <a:lnTo>
                      <a:pt x="29"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29" name="Freeform 147"/>
              <p:cNvSpPr>
                <a:spLocks/>
              </p:cNvSpPr>
              <p:nvPr/>
            </p:nvSpPr>
            <p:spPr bwMode="auto">
              <a:xfrm>
                <a:off x="2086" y="1661"/>
                <a:ext cx="59" cy="28"/>
              </a:xfrm>
              <a:custGeom>
                <a:avLst/>
                <a:gdLst>
                  <a:gd name="T0" fmla="*/ 0 w 1870"/>
                  <a:gd name="T1" fmla="*/ 0 h 901"/>
                  <a:gd name="T2" fmla="*/ 0 w 1870"/>
                  <a:gd name="T3" fmla="*/ 0 h 901"/>
                  <a:gd name="T4" fmla="*/ 0 w 1870"/>
                  <a:gd name="T5" fmla="*/ 0 h 901"/>
                  <a:gd name="T6" fmla="*/ 0 w 1870"/>
                  <a:gd name="T7" fmla="*/ 0 h 901"/>
                  <a:gd name="T8" fmla="*/ 0 w 1870"/>
                  <a:gd name="T9" fmla="*/ 0 h 901"/>
                  <a:gd name="T10" fmla="*/ 0 60000 65536"/>
                  <a:gd name="T11" fmla="*/ 0 60000 65536"/>
                  <a:gd name="T12" fmla="*/ 0 60000 65536"/>
                  <a:gd name="T13" fmla="*/ 0 60000 65536"/>
                  <a:gd name="T14" fmla="*/ 0 60000 65536"/>
                  <a:gd name="T15" fmla="*/ 0 w 1870"/>
                  <a:gd name="T16" fmla="*/ 0 h 901"/>
                  <a:gd name="T17" fmla="*/ 1870 w 1870"/>
                  <a:gd name="T18" fmla="*/ 901 h 901"/>
                </a:gdLst>
                <a:ahLst/>
                <a:cxnLst>
                  <a:cxn ang="T10">
                    <a:pos x="T0" y="T1"/>
                  </a:cxn>
                  <a:cxn ang="T11">
                    <a:pos x="T2" y="T3"/>
                  </a:cxn>
                  <a:cxn ang="T12">
                    <a:pos x="T4" y="T5"/>
                  </a:cxn>
                  <a:cxn ang="T13">
                    <a:pos x="T6" y="T7"/>
                  </a:cxn>
                  <a:cxn ang="T14">
                    <a:pos x="T8" y="T9"/>
                  </a:cxn>
                </a:cxnLst>
                <a:rect l="T15" t="T16" r="T17" b="T18"/>
                <a:pathLst>
                  <a:path w="1870" h="901">
                    <a:moveTo>
                      <a:pt x="1870" y="810"/>
                    </a:moveTo>
                    <a:lnTo>
                      <a:pt x="41" y="0"/>
                    </a:lnTo>
                    <a:lnTo>
                      <a:pt x="0" y="91"/>
                    </a:lnTo>
                    <a:lnTo>
                      <a:pt x="1830" y="901"/>
                    </a:lnTo>
                    <a:lnTo>
                      <a:pt x="1870" y="81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0" name="Freeform 148"/>
              <p:cNvSpPr>
                <a:spLocks/>
              </p:cNvSpPr>
              <p:nvPr/>
            </p:nvSpPr>
            <p:spPr bwMode="auto">
              <a:xfrm>
                <a:off x="2143" y="1687"/>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1" y="95"/>
                    </a:lnTo>
                    <a:lnTo>
                      <a:pt x="36" y="94"/>
                    </a:lnTo>
                    <a:lnTo>
                      <a:pt x="40" y="92"/>
                    </a:lnTo>
                    <a:lnTo>
                      <a:pt x="48" y="86"/>
                    </a:lnTo>
                    <a:lnTo>
                      <a:pt x="55" y="80"/>
                    </a:lnTo>
                    <a:lnTo>
                      <a:pt x="60" y="73"/>
                    </a:lnTo>
                    <a:lnTo>
                      <a:pt x="65" y="65"/>
                    </a:lnTo>
                    <a:lnTo>
                      <a:pt x="68" y="57"/>
                    </a:lnTo>
                    <a:lnTo>
                      <a:pt x="69" y="48"/>
                    </a:lnTo>
                    <a:lnTo>
                      <a:pt x="69" y="39"/>
                    </a:lnTo>
                    <a:lnTo>
                      <a:pt x="67" y="29"/>
                    </a:lnTo>
                    <a:lnTo>
                      <a:pt x="66" y="25"/>
                    </a:lnTo>
                    <a:lnTo>
                      <a:pt x="63" y="21"/>
                    </a:lnTo>
                    <a:lnTo>
                      <a:pt x="61" y="17"/>
                    </a:lnTo>
                    <a:lnTo>
                      <a:pt x="58" y="13"/>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1" name="Freeform 149"/>
              <p:cNvSpPr>
                <a:spLocks/>
              </p:cNvSpPr>
              <p:nvPr/>
            </p:nvSpPr>
            <p:spPr bwMode="auto">
              <a:xfrm>
                <a:off x="2190" y="1617"/>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5"/>
                    </a:moveTo>
                    <a:lnTo>
                      <a:pt x="64" y="3"/>
                    </a:lnTo>
                    <a:lnTo>
                      <a:pt x="58" y="1"/>
                    </a:lnTo>
                    <a:lnTo>
                      <a:pt x="53" y="0"/>
                    </a:lnTo>
                    <a:lnTo>
                      <a:pt x="48" y="0"/>
                    </a:lnTo>
                    <a:lnTo>
                      <a:pt x="43" y="0"/>
                    </a:lnTo>
                    <a:lnTo>
                      <a:pt x="39" y="1"/>
                    </a:lnTo>
                    <a:lnTo>
                      <a:pt x="34" y="2"/>
                    </a:lnTo>
                    <a:lnTo>
                      <a:pt x="30" y="4"/>
                    </a:lnTo>
                    <a:lnTo>
                      <a:pt x="22" y="9"/>
                    </a:lnTo>
                    <a:lnTo>
                      <a:pt x="15" y="15"/>
                    </a:lnTo>
                    <a:lnTo>
                      <a:pt x="10" y="22"/>
                    </a:lnTo>
                    <a:lnTo>
                      <a:pt x="5" y="30"/>
                    </a:lnTo>
                    <a:lnTo>
                      <a:pt x="1" y="38"/>
                    </a:lnTo>
                    <a:lnTo>
                      <a:pt x="0" y="48"/>
                    </a:lnTo>
                    <a:lnTo>
                      <a:pt x="0" y="57"/>
                    </a:lnTo>
                    <a:lnTo>
                      <a:pt x="2" y="66"/>
                    </a:lnTo>
                    <a:lnTo>
                      <a:pt x="5" y="70"/>
                    </a:lnTo>
                    <a:lnTo>
                      <a:pt x="7" y="75"/>
                    </a:lnTo>
                    <a:lnTo>
                      <a:pt x="9" y="79"/>
                    </a:lnTo>
                    <a:lnTo>
                      <a:pt x="12" y="82"/>
                    </a:lnTo>
                    <a:lnTo>
                      <a:pt x="16" y="86"/>
                    </a:lnTo>
                    <a:lnTo>
                      <a:pt x="20" y="89"/>
                    </a:lnTo>
                    <a:lnTo>
                      <a:pt x="25" y="92"/>
                    </a:lnTo>
                    <a:lnTo>
                      <a:pt x="30" y="95"/>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2" name="Freeform 150"/>
              <p:cNvSpPr>
                <a:spLocks/>
              </p:cNvSpPr>
              <p:nvPr/>
            </p:nvSpPr>
            <p:spPr bwMode="auto">
              <a:xfrm>
                <a:off x="2191" y="1618"/>
                <a:ext cx="59" cy="28"/>
              </a:xfrm>
              <a:custGeom>
                <a:avLst/>
                <a:gdLst>
                  <a:gd name="T0" fmla="*/ 0 w 1881"/>
                  <a:gd name="T1" fmla="*/ 0 h 905"/>
                  <a:gd name="T2" fmla="*/ 0 w 1881"/>
                  <a:gd name="T3" fmla="*/ 0 h 905"/>
                  <a:gd name="T4" fmla="*/ 0 w 1881"/>
                  <a:gd name="T5" fmla="*/ 0 h 905"/>
                  <a:gd name="T6" fmla="*/ 0 w 1881"/>
                  <a:gd name="T7" fmla="*/ 0 h 905"/>
                  <a:gd name="T8" fmla="*/ 0 w 1881"/>
                  <a:gd name="T9" fmla="*/ 0 h 905"/>
                  <a:gd name="T10" fmla="*/ 0 60000 65536"/>
                  <a:gd name="T11" fmla="*/ 0 60000 65536"/>
                  <a:gd name="T12" fmla="*/ 0 60000 65536"/>
                  <a:gd name="T13" fmla="*/ 0 60000 65536"/>
                  <a:gd name="T14" fmla="*/ 0 60000 65536"/>
                  <a:gd name="T15" fmla="*/ 0 w 1881"/>
                  <a:gd name="T16" fmla="*/ 0 h 905"/>
                  <a:gd name="T17" fmla="*/ 1881 w 1881"/>
                  <a:gd name="T18" fmla="*/ 905 h 905"/>
                </a:gdLst>
                <a:ahLst/>
                <a:cxnLst>
                  <a:cxn ang="T10">
                    <a:pos x="T0" y="T1"/>
                  </a:cxn>
                  <a:cxn ang="T11">
                    <a:pos x="T2" y="T3"/>
                  </a:cxn>
                  <a:cxn ang="T12">
                    <a:pos x="T4" y="T5"/>
                  </a:cxn>
                  <a:cxn ang="T13">
                    <a:pos x="T6" y="T7"/>
                  </a:cxn>
                  <a:cxn ang="T14">
                    <a:pos x="T8" y="T9"/>
                  </a:cxn>
                </a:cxnLst>
                <a:rect l="T15" t="T16" r="T17" b="T18"/>
                <a:pathLst>
                  <a:path w="1881" h="905">
                    <a:moveTo>
                      <a:pt x="1881" y="814"/>
                    </a:moveTo>
                    <a:lnTo>
                      <a:pt x="40" y="0"/>
                    </a:lnTo>
                    <a:lnTo>
                      <a:pt x="0" y="90"/>
                    </a:lnTo>
                    <a:lnTo>
                      <a:pt x="1841" y="905"/>
                    </a:lnTo>
                    <a:lnTo>
                      <a:pt x="1881" y="814"/>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3" name="Freeform 151"/>
              <p:cNvSpPr>
                <a:spLocks/>
              </p:cNvSpPr>
              <p:nvPr/>
            </p:nvSpPr>
            <p:spPr bwMode="auto">
              <a:xfrm>
                <a:off x="2249" y="1643"/>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1" y="94"/>
                    </a:lnTo>
                    <a:lnTo>
                      <a:pt x="16" y="95"/>
                    </a:lnTo>
                    <a:lnTo>
                      <a:pt x="21" y="95"/>
                    </a:lnTo>
                    <a:lnTo>
                      <a:pt x="26" y="95"/>
                    </a:lnTo>
                    <a:lnTo>
                      <a:pt x="30" y="94"/>
                    </a:lnTo>
                    <a:lnTo>
                      <a:pt x="35" y="93"/>
                    </a:lnTo>
                    <a:lnTo>
                      <a:pt x="40" y="91"/>
                    </a:lnTo>
                    <a:lnTo>
                      <a:pt x="48" y="87"/>
                    </a:lnTo>
                    <a:lnTo>
                      <a:pt x="55" y="81"/>
                    </a:lnTo>
                    <a:lnTo>
                      <a:pt x="60" y="74"/>
                    </a:lnTo>
                    <a:lnTo>
                      <a:pt x="65" y="65"/>
                    </a:lnTo>
                    <a:lnTo>
                      <a:pt x="68" y="56"/>
                    </a:lnTo>
                    <a:lnTo>
                      <a:pt x="69" y="47"/>
                    </a:lnTo>
                    <a:lnTo>
                      <a:pt x="69" y="38"/>
                    </a:lnTo>
                    <a:lnTo>
                      <a:pt x="67" y="29"/>
                    </a:lnTo>
                    <a:lnTo>
                      <a:pt x="65" y="25"/>
                    </a:lnTo>
                    <a:lnTo>
                      <a:pt x="63" y="21"/>
                    </a:lnTo>
                    <a:lnTo>
                      <a:pt x="61" y="17"/>
                    </a:lnTo>
                    <a:lnTo>
                      <a:pt x="58" y="12"/>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4" name="Freeform 152"/>
              <p:cNvSpPr>
                <a:spLocks/>
              </p:cNvSpPr>
              <p:nvPr/>
            </p:nvSpPr>
            <p:spPr bwMode="auto">
              <a:xfrm>
                <a:off x="2200" y="1667"/>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8" y="2"/>
                    </a:lnTo>
                    <a:lnTo>
                      <a:pt x="53" y="1"/>
                    </a:lnTo>
                    <a:lnTo>
                      <a:pt x="48" y="0"/>
                    </a:lnTo>
                    <a:lnTo>
                      <a:pt x="43" y="1"/>
                    </a:lnTo>
                    <a:lnTo>
                      <a:pt x="38" y="1"/>
                    </a:lnTo>
                    <a:lnTo>
                      <a:pt x="33" y="3"/>
                    </a:lnTo>
                    <a:lnTo>
                      <a:pt x="29" y="4"/>
                    </a:lnTo>
                    <a:lnTo>
                      <a:pt x="21" y="9"/>
                    </a:lnTo>
                    <a:lnTo>
                      <a:pt x="15" y="15"/>
                    </a:lnTo>
                    <a:lnTo>
                      <a:pt x="9" y="22"/>
                    </a:lnTo>
                    <a:lnTo>
                      <a:pt x="5" y="30"/>
                    </a:lnTo>
                    <a:lnTo>
                      <a:pt x="2" y="40"/>
                    </a:lnTo>
                    <a:lnTo>
                      <a:pt x="0" y="48"/>
                    </a:lnTo>
                    <a:lnTo>
                      <a:pt x="0" y="57"/>
                    </a:lnTo>
                    <a:lnTo>
                      <a:pt x="2" y="66"/>
                    </a:lnTo>
                    <a:lnTo>
                      <a:pt x="4" y="71"/>
                    </a:lnTo>
                    <a:lnTo>
                      <a:pt x="6" y="75"/>
                    </a:lnTo>
                    <a:lnTo>
                      <a:pt x="9" y="79"/>
                    </a:lnTo>
                    <a:lnTo>
                      <a:pt x="12" y="82"/>
                    </a:lnTo>
                    <a:lnTo>
                      <a:pt x="15" y="87"/>
                    </a:lnTo>
                    <a:lnTo>
                      <a:pt x="20" y="90"/>
                    </a:lnTo>
                    <a:lnTo>
                      <a:pt x="24" y="93"/>
                    </a:lnTo>
                    <a:lnTo>
                      <a:pt x="30"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5" name="Freeform 153"/>
              <p:cNvSpPr>
                <a:spLocks/>
              </p:cNvSpPr>
              <p:nvPr/>
            </p:nvSpPr>
            <p:spPr bwMode="auto">
              <a:xfrm>
                <a:off x="2201" y="1667"/>
                <a:ext cx="54" cy="26"/>
              </a:xfrm>
              <a:custGeom>
                <a:avLst/>
                <a:gdLst>
                  <a:gd name="T0" fmla="*/ 0 w 1710"/>
                  <a:gd name="T1" fmla="*/ 0 h 831"/>
                  <a:gd name="T2" fmla="*/ 0 w 1710"/>
                  <a:gd name="T3" fmla="*/ 0 h 831"/>
                  <a:gd name="T4" fmla="*/ 0 w 1710"/>
                  <a:gd name="T5" fmla="*/ 0 h 831"/>
                  <a:gd name="T6" fmla="*/ 0 w 1710"/>
                  <a:gd name="T7" fmla="*/ 0 h 831"/>
                  <a:gd name="T8" fmla="*/ 0 w 1710"/>
                  <a:gd name="T9" fmla="*/ 0 h 831"/>
                  <a:gd name="T10" fmla="*/ 0 60000 65536"/>
                  <a:gd name="T11" fmla="*/ 0 60000 65536"/>
                  <a:gd name="T12" fmla="*/ 0 60000 65536"/>
                  <a:gd name="T13" fmla="*/ 0 60000 65536"/>
                  <a:gd name="T14" fmla="*/ 0 60000 65536"/>
                  <a:gd name="T15" fmla="*/ 0 w 1710"/>
                  <a:gd name="T16" fmla="*/ 0 h 831"/>
                  <a:gd name="T17" fmla="*/ 1710 w 1710"/>
                  <a:gd name="T18" fmla="*/ 831 h 831"/>
                </a:gdLst>
                <a:ahLst/>
                <a:cxnLst>
                  <a:cxn ang="T10">
                    <a:pos x="T0" y="T1"/>
                  </a:cxn>
                  <a:cxn ang="T11">
                    <a:pos x="T2" y="T3"/>
                  </a:cxn>
                  <a:cxn ang="T12">
                    <a:pos x="T4" y="T5"/>
                  </a:cxn>
                  <a:cxn ang="T13">
                    <a:pos x="T6" y="T7"/>
                  </a:cxn>
                  <a:cxn ang="T14">
                    <a:pos x="T8" y="T9"/>
                  </a:cxn>
                </a:cxnLst>
                <a:rect l="T15" t="T16" r="T17" b="T18"/>
                <a:pathLst>
                  <a:path w="1710" h="831">
                    <a:moveTo>
                      <a:pt x="1710" y="740"/>
                    </a:moveTo>
                    <a:lnTo>
                      <a:pt x="40" y="0"/>
                    </a:lnTo>
                    <a:lnTo>
                      <a:pt x="0" y="91"/>
                    </a:lnTo>
                    <a:lnTo>
                      <a:pt x="1670" y="831"/>
                    </a:lnTo>
                    <a:lnTo>
                      <a:pt x="1710" y="74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6" name="Freeform 154"/>
              <p:cNvSpPr>
                <a:spLocks/>
              </p:cNvSpPr>
              <p:nvPr/>
            </p:nvSpPr>
            <p:spPr bwMode="auto">
              <a:xfrm>
                <a:off x="2253" y="1690"/>
                <a:ext cx="3"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2" y="94"/>
                    </a:lnTo>
                    <a:lnTo>
                      <a:pt x="17" y="95"/>
                    </a:lnTo>
                    <a:lnTo>
                      <a:pt x="22" y="95"/>
                    </a:lnTo>
                    <a:lnTo>
                      <a:pt x="27" y="95"/>
                    </a:lnTo>
                    <a:lnTo>
                      <a:pt x="32" y="94"/>
                    </a:lnTo>
                    <a:lnTo>
                      <a:pt x="36" y="93"/>
                    </a:lnTo>
                    <a:lnTo>
                      <a:pt x="41" y="91"/>
                    </a:lnTo>
                    <a:lnTo>
                      <a:pt x="48" y="87"/>
                    </a:lnTo>
                    <a:lnTo>
                      <a:pt x="55" y="81"/>
                    </a:lnTo>
                    <a:lnTo>
                      <a:pt x="61" y="73"/>
                    </a:lnTo>
                    <a:lnTo>
                      <a:pt x="65" y="65"/>
                    </a:lnTo>
                    <a:lnTo>
                      <a:pt x="68" y="56"/>
                    </a:lnTo>
                    <a:lnTo>
                      <a:pt x="70" y="47"/>
                    </a:lnTo>
                    <a:lnTo>
                      <a:pt x="69" y="38"/>
                    </a:lnTo>
                    <a:lnTo>
                      <a:pt x="68" y="29"/>
                    </a:lnTo>
                    <a:lnTo>
                      <a:pt x="66" y="25"/>
                    </a:lnTo>
                    <a:lnTo>
                      <a:pt x="64" y="20"/>
                    </a:lnTo>
                    <a:lnTo>
                      <a:pt x="61" y="16"/>
                    </a:lnTo>
                    <a:lnTo>
                      <a:pt x="58" y="12"/>
                    </a:lnTo>
                    <a:lnTo>
                      <a:pt x="54" y="9"/>
                    </a:lnTo>
                    <a:lnTo>
                      <a:pt x="50" y="5"/>
                    </a:lnTo>
                    <a:lnTo>
                      <a:pt x="46"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7" name="Freeform 155"/>
              <p:cNvSpPr>
                <a:spLocks/>
              </p:cNvSpPr>
              <p:nvPr/>
            </p:nvSpPr>
            <p:spPr bwMode="auto">
              <a:xfrm>
                <a:off x="2097" y="1755"/>
                <a:ext cx="2" cy="3"/>
              </a:xfrm>
              <a:custGeom>
                <a:avLst/>
                <a:gdLst>
                  <a:gd name="T0" fmla="*/ 0 w 69"/>
                  <a:gd name="T1" fmla="*/ 0 h 94"/>
                  <a:gd name="T2" fmla="*/ 0 w 69"/>
                  <a:gd name="T3" fmla="*/ 0 h 94"/>
                  <a:gd name="T4" fmla="*/ 0 w 69"/>
                  <a:gd name="T5" fmla="*/ 0 h 94"/>
                  <a:gd name="T6" fmla="*/ 0 w 69"/>
                  <a:gd name="T7" fmla="*/ 0 h 94"/>
                  <a:gd name="T8" fmla="*/ 0 w 69"/>
                  <a:gd name="T9" fmla="*/ 0 h 94"/>
                  <a:gd name="T10" fmla="*/ 0 w 69"/>
                  <a:gd name="T11" fmla="*/ 0 h 94"/>
                  <a:gd name="T12" fmla="*/ 0 w 69"/>
                  <a:gd name="T13" fmla="*/ 0 h 94"/>
                  <a:gd name="T14" fmla="*/ 0 w 69"/>
                  <a:gd name="T15" fmla="*/ 0 h 94"/>
                  <a:gd name="T16" fmla="*/ 0 w 69"/>
                  <a:gd name="T17" fmla="*/ 0 h 94"/>
                  <a:gd name="T18" fmla="*/ 0 w 69"/>
                  <a:gd name="T19" fmla="*/ 0 h 94"/>
                  <a:gd name="T20" fmla="*/ 0 w 69"/>
                  <a:gd name="T21" fmla="*/ 0 h 94"/>
                  <a:gd name="T22" fmla="*/ 0 w 69"/>
                  <a:gd name="T23" fmla="*/ 0 h 94"/>
                  <a:gd name="T24" fmla="*/ 0 w 69"/>
                  <a:gd name="T25" fmla="*/ 0 h 94"/>
                  <a:gd name="T26" fmla="*/ 0 w 69"/>
                  <a:gd name="T27" fmla="*/ 0 h 94"/>
                  <a:gd name="T28" fmla="*/ 0 w 69"/>
                  <a:gd name="T29" fmla="*/ 0 h 94"/>
                  <a:gd name="T30" fmla="*/ 0 w 69"/>
                  <a:gd name="T31" fmla="*/ 0 h 94"/>
                  <a:gd name="T32" fmla="*/ 0 w 69"/>
                  <a:gd name="T33" fmla="*/ 0 h 94"/>
                  <a:gd name="T34" fmla="*/ 0 w 69"/>
                  <a:gd name="T35" fmla="*/ 0 h 94"/>
                  <a:gd name="T36" fmla="*/ 0 w 69"/>
                  <a:gd name="T37" fmla="*/ 0 h 94"/>
                  <a:gd name="T38" fmla="*/ 0 w 69"/>
                  <a:gd name="T39" fmla="*/ 0 h 94"/>
                  <a:gd name="T40" fmla="*/ 0 w 69"/>
                  <a:gd name="T41" fmla="*/ 0 h 94"/>
                  <a:gd name="T42" fmla="*/ 0 w 69"/>
                  <a:gd name="T43" fmla="*/ 0 h 94"/>
                  <a:gd name="T44" fmla="*/ 0 w 69"/>
                  <a:gd name="T45" fmla="*/ 0 h 94"/>
                  <a:gd name="T46" fmla="*/ 0 w 69"/>
                  <a:gd name="T47" fmla="*/ 0 h 94"/>
                  <a:gd name="T48" fmla="*/ 0 w 69"/>
                  <a:gd name="T49" fmla="*/ 0 h 94"/>
                  <a:gd name="T50" fmla="*/ 0 w 69"/>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4"/>
                  <a:gd name="T80" fmla="*/ 69 w 69"/>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4">
                    <a:moveTo>
                      <a:pt x="69" y="5"/>
                    </a:moveTo>
                    <a:lnTo>
                      <a:pt x="64" y="3"/>
                    </a:lnTo>
                    <a:lnTo>
                      <a:pt x="58" y="1"/>
                    </a:lnTo>
                    <a:lnTo>
                      <a:pt x="52" y="0"/>
                    </a:lnTo>
                    <a:lnTo>
                      <a:pt x="47" y="0"/>
                    </a:lnTo>
                    <a:lnTo>
                      <a:pt x="42" y="0"/>
                    </a:lnTo>
                    <a:lnTo>
                      <a:pt x="38" y="1"/>
                    </a:lnTo>
                    <a:lnTo>
                      <a:pt x="33" y="2"/>
                    </a:lnTo>
                    <a:lnTo>
                      <a:pt x="29" y="4"/>
                    </a:lnTo>
                    <a:lnTo>
                      <a:pt x="21" y="9"/>
                    </a:lnTo>
                    <a:lnTo>
                      <a:pt x="14" y="14"/>
                    </a:lnTo>
                    <a:lnTo>
                      <a:pt x="9" y="22"/>
                    </a:lnTo>
                    <a:lnTo>
                      <a:pt x="4" y="30"/>
                    </a:lnTo>
                    <a:lnTo>
                      <a:pt x="1" y="38"/>
                    </a:lnTo>
                    <a:lnTo>
                      <a:pt x="0" y="47"/>
                    </a:lnTo>
                    <a:lnTo>
                      <a:pt x="0" y="57"/>
                    </a:lnTo>
                    <a:lnTo>
                      <a:pt x="2" y="66"/>
                    </a:lnTo>
                    <a:lnTo>
                      <a:pt x="4" y="70"/>
                    </a:lnTo>
                    <a:lnTo>
                      <a:pt x="6" y="74"/>
                    </a:lnTo>
                    <a:lnTo>
                      <a:pt x="8" y="78"/>
                    </a:lnTo>
                    <a:lnTo>
                      <a:pt x="11" y="82"/>
                    </a:lnTo>
                    <a:lnTo>
                      <a:pt x="15" y="86"/>
                    </a:lnTo>
                    <a:lnTo>
                      <a:pt x="19" y="89"/>
                    </a:lnTo>
                    <a:lnTo>
                      <a:pt x="24" y="92"/>
                    </a:lnTo>
                    <a:lnTo>
                      <a:pt x="29" y="94"/>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8" name="Freeform 156"/>
              <p:cNvSpPr>
                <a:spLocks/>
              </p:cNvSpPr>
              <p:nvPr/>
            </p:nvSpPr>
            <p:spPr bwMode="auto">
              <a:xfrm>
                <a:off x="2098" y="1755"/>
                <a:ext cx="37" cy="19"/>
              </a:xfrm>
              <a:custGeom>
                <a:avLst/>
                <a:gdLst>
                  <a:gd name="T0" fmla="*/ 0 w 1178"/>
                  <a:gd name="T1" fmla="*/ 0 h 594"/>
                  <a:gd name="T2" fmla="*/ 0 w 1178"/>
                  <a:gd name="T3" fmla="*/ 0 h 594"/>
                  <a:gd name="T4" fmla="*/ 0 w 1178"/>
                  <a:gd name="T5" fmla="*/ 0 h 594"/>
                  <a:gd name="T6" fmla="*/ 0 w 1178"/>
                  <a:gd name="T7" fmla="*/ 0 h 594"/>
                  <a:gd name="T8" fmla="*/ 0 w 1178"/>
                  <a:gd name="T9" fmla="*/ 0 h 594"/>
                  <a:gd name="T10" fmla="*/ 0 60000 65536"/>
                  <a:gd name="T11" fmla="*/ 0 60000 65536"/>
                  <a:gd name="T12" fmla="*/ 0 60000 65536"/>
                  <a:gd name="T13" fmla="*/ 0 60000 65536"/>
                  <a:gd name="T14" fmla="*/ 0 60000 65536"/>
                  <a:gd name="T15" fmla="*/ 0 w 1178"/>
                  <a:gd name="T16" fmla="*/ 0 h 594"/>
                  <a:gd name="T17" fmla="*/ 1178 w 1178"/>
                  <a:gd name="T18" fmla="*/ 594 h 594"/>
                </a:gdLst>
                <a:ahLst/>
                <a:cxnLst>
                  <a:cxn ang="T10">
                    <a:pos x="T0" y="T1"/>
                  </a:cxn>
                  <a:cxn ang="T11">
                    <a:pos x="T2" y="T3"/>
                  </a:cxn>
                  <a:cxn ang="T12">
                    <a:pos x="T4" y="T5"/>
                  </a:cxn>
                  <a:cxn ang="T13">
                    <a:pos x="T6" y="T7"/>
                  </a:cxn>
                  <a:cxn ang="T14">
                    <a:pos x="T8" y="T9"/>
                  </a:cxn>
                </a:cxnLst>
                <a:rect l="T15" t="T16" r="T17" b="T18"/>
                <a:pathLst>
                  <a:path w="1178" h="594">
                    <a:moveTo>
                      <a:pt x="1178" y="503"/>
                    </a:moveTo>
                    <a:lnTo>
                      <a:pt x="40" y="0"/>
                    </a:lnTo>
                    <a:lnTo>
                      <a:pt x="0" y="89"/>
                    </a:lnTo>
                    <a:lnTo>
                      <a:pt x="1138" y="594"/>
                    </a:lnTo>
                    <a:lnTo>
                      <a:pt x="1178" y="503"/>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39" name="Freeform 157"/>
              <p:cNvSpPr>
                <a:spLocks/>
              </p:cNvSpPr>
              <p:nvPr/>
            </p:nvSpPr>
            <p:spPr bwMode="auto">
              <a:xfrm>
                <a:off x="2134" y="1771"/>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6" y="93"/>
                    </a:lnTo>
                    <a:lnTo>
                      <a:pt x="11" y="94"/>
                    </a:lnTo>
                    <a:lnTo>
                      <a:pt x="16" y="95"/>
                    </a:lnTo>
                    <a:lnTo>
                      <a:pt x="21" y="95"/>
                    </a:lnTo>
                    <a:lnTo>
                      <a:pt x="26" y="95"/>
                    </a:lnTo>
                    <a:lnTo>
                      <a:pt x="32" y="94"/>
                    </a:lnTo>
                    <a:lnTo>
                      <a:pt x="36" y="93"/>
                    </a:lnTo>
                    <a:lnTo>
                      <a:pt x="41" y="91"/>
                    </a:lnTo>
                    <a:lnTo>
                      <a:pt x="48" y="87"/>
                    </a:lnTo>
                    <a:lnTo>
                      <a:pt x="55" y="81"/>
                    </a:lnTo>
                    <a:lnTo>
                      <a:pt x="61" y="74"/>
                    </a:lnTo>
                    <a:lnTo>
                      <a:pt x="65" y="65"/>
                    </a:lnTo>
                    <a:lnTo>
                      <a:pt x="68" y="56"/>
                    </a:lnTo>
                    <a:lnTo>
                      <a:pt x="69" y="47"/>
                    </a:lnTo>
                    <a:lnTo>
                      <a:pt x="69" y="38"/>
                    </a:lnTo>
                    <a:lnTo>
                      <a:pt x="67" y="29"/>
                    </a:lnTo>
                    <a:lnTo>
                      <a:pt x="66" y="25"/>
                    </a:lnTo>
                    <a:lnTo>
                      <a:pt x="64" y="21"/>
                    </a:lnTo>
                    <a:lnTo>
                      <a:pt x="61" y="17"/>
                    </a:lnTo>
                    <a:lnTo>
                      <a:pt x="58" y="12"/>
                    </a:lnTo>
                    <a:lnTo>
                      <a:pt x="54" y="9"/>
                    </a:lnTo>
                    <a:lnTo>
                      <a:pt x="50" y="5"/>
                    </a:lnTo>
                    <a:lnTo>
                      <a:pt x="45"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0" name="Freeform 158"/>
              <p:cNvSpPr>
                <a:spLocks/>
              </p:cNvSpPr>
              <p:nvPr/>
            </p:nvSpPr>
            <p:spPr bwMode="auto">
              <a:xfrm>
                <a:off x="2202" y="1712"/>
                <a:ext cx="2" cy="3"/>
              </a:xfrm>
              <a:custGeom>
                <a:avLst/>
                <a:gdLst>
                  <a:gd name="T0" fmla="*/ 0 w 71"/>
                  <a:gd name="T1" fmla="*/ 0 h 94"/>
                  <a:gd name="T2" fmla="*/ 0 w 71"/>
                  <a:gd name="T3" fmla="*/ 0 h 94"/>
                  <a:gd name="T4" fmla="*/ 0 w 71"/>
                  <a:gd name="T5" fmla="*/ 0 h 94"/>
                  <a:gd name="T6" fmla="*/ 0 w 71"/>
                  <a:gd name="T7" fmla="*/ 0 h 94"/>
                  <a:gd name="T8" fmla="*/ 0 w 71"/>
                  <a:gd name="T9" fmla="*/ 0 h 94"/>
                  <a:gd name="T10" fmla="*/ 0 w 71"/>
                  <a:gd name="T11" fmla="*/ 0 h 94"/>
                  <a:gd name="T12" fmla="*/ 0 w 71"/>
                  <a:gd name="T13" fmla="*/ 0 h 94"/>
                  <a:gd name="T14" fmla="*/ 0 w 71"/>
                  <a:gd name="T15" fmla="*/ 0 h 94"/>
                  <a:gd name="T16" fmla="*/ 0 w 71"/>
                  <a:gd name="T17" fmla="*/ 0 h 94"/>
                  <a:gd name="T18" fmla="*/ 0 w 71"/>
                  <a:gd name="T19" fmla="*/ 0 h 94"/>
                  <a:gd name="T20" fmla="*/ 0 w 71"/>
                  <a:gd name="T21" fmla="*/ 0 h 94"/>
                  <a:gd name="T22" fmla="*/ 0 w 71"/>
                  <a:gd name="T23" fmla="*/ 0 h 94"/>
                  <a:gd name="T24" fmla="*/ 0 w 71"/>
                  <a:gd name="T25" fmla="*/ 0 h 94"/>
                  <a:gd name="T26" fmla="*/ 0 w 71"/>
                  <a:gd name="T27" fmla="*/ 0 h 94"/>
                  <a:gd name="T28" fmla="*/ 0 w 71"/>
                  <a:gd name="T29" fmla="*/ 0 h 94"/>
                  <a:gd name="T30" fmla="*/ 0 w 71"/>
                  <a:gd name="T31" fmla="*/ 0 h 94"/>
                  <a:gd name="T32" fmla="*/ 0 w 71"/>
                  <a:gd name="T33" fmla="*/ 0 h 94"/>
                  <a:gd name="T34" fmla="*/ 0 w 71"/>
                  <a:gd name="T35" fmla="*/ 0 h 94"/>
                  <a:gd name="T36" fmla="*/ 0 w 71"/>
                  <a:gd name="T37" fmla="*/ 0 h 94"/>
                  <a:gd name="T38" fmla="*/ 0 w 71"/>
                  <a:gd name="T39" fmla="*/ 0 h 94"/>
                  <a:gd name="T40" fmla="*/ 0 w 71"/>
                  <a:gd name="T41" fmla="*/ 0 h 94"/>
                  <a:gd name="T42" fmla="*/ 0 w 71"/>
                  <a:gd name="T43" fmla="*/ 0 h 94"/>
                  <a:gd name="T44" fmla="*/ 0 w 71"/>
                  <a:gd name="T45" fmla="*/ 0 h 94"/>
                  <a:gd name="T46" fmla="*/ 0 w 71"/>
                  <a:gd name="T47" fmla="*/ 0 h 94"/>
                  <a:gd name="T48" fmla="*/ 0 w 71"/>
                  <a:gd name="T49" fmla="*/ 0 h 94"/>
                  <a:gd name="T50" fmla="*/ 0 w 71"/>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94"/>
                  <a:gd name="T80" fmla="*/ 71 w 71"/>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94">
                    <a:moveTo>
                      <a:pt x="71" y="5"/>
                    </a:moveTo>
                    <a:lnTo>
                      <a:pt x="64" y="3"/>
                    </a:lnTo>
                    <a:lnTo>
                      <a:pt x="59" y="1"/>
                    </a:lnTo>
                    <a:lnTo>
                      <a:pt x="53" y="0"/>
                    </a:lnTo>
                    <a:lnTo>
                      <a:pt x="48" y="0"/>
                    </a:lnTo>
                    <a:lnTo>
                      <a:pt x="44" y="0"/>
                    </a:lnTo>
                    <a:lnTo>
                      <a:pt x="39" y="1"/>
                    </a:lnTo>
                    <a:lnTo>
                      <a:pt x="34" y="2"/>
                    </a:lnTo>
                    <a:lnTo>
                      <a:pt x="30" y="4"/>
                    </a:lnTo>
                    <a:lnTo>
                      <a:pt x="22" y="8"/>
                    </a:lnTo>
                    <a:lnTo>
                      <a:pt x="16" y="14"/>
                    </a:lnTo>
                    <a:lnTo>
                      <a:pt x="10" y="22"/>
                    </a:lnTo>
                    <a:lnTo>
                      <a:pt x="6" y="30"/>
                    </a:lnTo>
                    <a:lnTo>
                      <a:pt x="3" y="38"/>
                    </a:lnTo>
                    <a:lnTo>
                      <a:pt x="0" y="47"/>
                    </a:lnTo>
                    <a:lnTo>
                      <a:pt x="0" y="57"/>
                    </a:lnTo>
                    <a:lnTo>
                      <a:pt x="3" y="66"/>
                    </a:lnTo>
                    <a:lnTo>
                      <a:pt x="5" y="70"/>
                    </a:lnTo>
                    <a:lnTo>
                      <a:pt x="7" y="74"/>
                    </a:lnTo>
                    <a:lnTo>
                      <a:pt x="10" y="78"/>
                    </a:lnTo>
                    <a:lnTo>
                      <a:pt x="13" y="82"/>
                    </a:lnTo>
                    <a:lnTo>
                      <a:pt x="16" y="86"/>
                    </a:lnTo>
                    <a:lnTo>
                      <a:pt x="20" y="89"/>
                    </a:lnTo>
                    <a:lnTo>
                      <a:pt x="25" y="92"/>
                    </a:lnTo>
                    <a:lnTo>
                      <a:pt x="30" y="94"/>
                    </a:lnTo>
                    <a:lnTo>
                      <a:pt x="71"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1" name="Freeform 159"/>
              <p:cNvSpPr>
                <a:spLocks/>
              </p:cNvSpPr>
              <p:nvPr/>
            </p:nvSpPr>
            <p:spPr bwMode="auto">
              <a:xfrm>
                <a:off x="2203" y="1713"/>
                <a:ext cx="63" cy="30"/>
              </a:xfrm>
              <a:custGeom>
                <a:avLst/>
                <a:gdLst>
                  <a:gd name="T0" fmla="*/ 0 w 2018"/>
                  <a:gd name="T1" fmla="*/ 0 h 966"/>
                  <a:gd name="T2" fmla="*/ 0 w 2018"/>
                  <a:gd name="T3" fmla="*/ 0 h 966"/>
                  <a:gd name="T4" fmla="*/ 0 w 2018"/>
                  <a:gd name="T5" fmla="*/ 0 h 966"/>
                  <a:gd name="T6" fmla="*/ 0 w 2018"/>
                  <a:gd name="T7" fmla="*/ 0 h 966"/>
                  <a:gd name="T8" fmla="*/ 0 w 2018"/>
                  <a:gd name="T9" fmla="*/ 0 h 966"/>
                  <a:gd name="T10" fmla="*/ 0 60000 65536"/>
                  <a:gd name="T11" fmla="*/ 0 60000 65536"/>
                  <a:gd name="T12" fmla="*/ 0 60000 65536"/>
                  <a:gd name="T13" fmla="*/ 0 60000 65536"/>
                  <a:gd name="T14" fmla="*/ 0 60000 65536"/>
                  <a:gd name="T15" fmla="*/ 0 w 2018"/>
                  <a:gd name="T16" fmla="*/ 0 h 966"/>
                  <a:gd name="T17" fmla="*/ 2018 w 2018"/>
                  <a:gd name="T18" fmla="*/ 966 h 966"/>
                </a:gdLst>
                <a:ahLst/>
                <a:cxnLst>
                  <a:cxn ang="T10">
                    <a:pos x="T0" y="T1"/>
                  </a:cxn>
                  <a:cxn ang="T11">
                    <a:pos x="T2" y="T3"/>
                  </a:cxn>
                  <a:cxn ang="T12">
                    <a:pos x="T4" y="T5"/>
                  </a:cxn>
                  <a:cxn ang="T13">
                    <a:pos x="T6" y="T7"/>
                  </a:cxn>
                  <a:cxn ang="T14">
                    <a:pos x="T8" y="T9"/>
                  </a:cxn>
                </a:cxnLst>
                <a:rect l="T15" t="T16" r="T17" b="T18"/>
                <a:pathLst>
                  <a:path w="2018" h="966">
                    <a:moveTo>
                      <a:pt x="2018" y="875"/>
                    </a:moveTo>
                    <a:lnTo>
                      <a:pt x="41" y="0"/>
                    </a:lnTo>
                    <a:lnTo>
                      <a:pt x="0" y="89"/>
                    </a:lnTo>
                    <a:lnTo>
                      <a:pt x="1978" y="966"/>
                    </a:lnTo>
                    <a:lnTo>
                      <a:pt x="2018" y="87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2" name="Freeform 160"/>
              <p:cNvSpPr>
                <a:spLocks/>
              </p:cNvSpPr>
              <p:nvPr/>
            </p:nvSpPr>
            <p:spPr bwMode="auto">
              <a:xfrm>
                <a:off x="2265" y="1740"/>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1" y="94"/>
                    </a:lnTo>
                    <a:lnTo>
                      <a:pt x="16" y="95"/>
                    </a:lnTo>
                    <a:lnTo>
                      <a:pt x="21" y="95"/>
                    </a:lnTo>
                    <a:lnTo>
                      <a:pt x="27" y="95"/>
                    </a:lnTo>
                    <a:lnTo>
                      <a:pt x="32" y="94"/>
                    </a:lnTo>
                    <a:lnTo>
                      <a:pt x="36" y="93"/>
                    </a:lnTo>
                    <a:lnTo>
                      <a:pt x="41" y="91"/>
                    </a:lnTo>
                    <a:lnTo>
                      <a:pt x="48" y="87"/>
                    </a:lnTo>
                    <a:lnTo>
                      <a:pt x="55" y="81"/>
                    </a:lnTo>
                    <a:lnTo>
                      <a:pt x="61" y="74"/>
                    </a:lnTo>
                    <a:lnTo>
                      <a:pt x="65" y="66"/>
                    </a:lnTo>
                    <a:lnTo>
                      <a:pt x="68" y="56"/>
                    </a:lnTo>
                    <a:lnTo>
                      <a:pt x="70" y="47"/>
                    </a:lnTo>
                    <a:lnTo>
                      <a:pt x="69" y="38"/>
                    </a:lnTo>
                    <a:lnTo>
                      <a:pt x="68" y="29"/>
                    </a:lnTo>
                    <a:lnTo>
                      <a:pt x="66" y="25"/>
                    </a:lnTo>
                    <a:lnTo>
                      <a:pt x="64" y="21"/>
                    </a:lnTo>
                    <a:lnTo>
                      <a:pt x="61" y="17"/>
                    </a:lnTo>
                    <a:lnTo>
                      <a:pt x="58" y="13"/>
                    </a:lnTo>
                    <a:lnTo>
                      <a:pt x="55" y="10"/>
                    </a:lnTo>
                    <a:lnTo>
                      <a:pt x="50" y="5"/>
                    </a:lnTo>
                    <a:lnTo>
                      <a:pt x="46"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3" name="Freeform 161"/>
              <p:cNvSpPr>
                <a:spLocks/>
              </p:cNvSpPr>
              <p:nvPr/>
            </p:nvSpPr>
            <p:spPr bwMode="auto">
              <a:xfrm>
                <a:off x="2309" y="1670"/>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6"/>
                    </a:moveTo>
                    <a:lnTo>
                      <a:pt x="63" y="3"/>
                    </a:lnTo>
                    <a:lnTo>
                      <a:pt x="58" y="1"/>
                    </a:lnTo>
                    <a:lnTo>
                      <a:pt x="53" y="0"/>
                    </a:lnTo>
                    <a:lnTo>
                      <a:pt x="48" y="0"/>
                    </a:lnTo>
                    <a:lnTo>
                      <a:pt x="43" y="0"/>
                    </a:lnTo>
                    <a:lnTo>
                      <a:pt x="38" y="1"/>
                    </a:lnTo>
                    <a:lnTo>
                      <a:pt x="34" y="2"/>
                    </a:lnTo>
                    <a:lnTo>
                      <a:pt x="29" y="5"/>
                    </a:lnTo>
                    <a:lnTo>
                      <a:pt x="22" y="10"/>
                    </a:lnTo>
                    <a:lnTo>
                      <a:pt x="14" y="16"/>
                    </a:lnTo>
                    <a:lnTo>
                      <a:pt x="8" y="23"/>
                    </a:lnTo>
                    <a:lnTo>
                      <a:pt x="4" y="31"/>
                    </a:lnTo>
                    <a:lnTo>
                      <a:pt x="1" y="39"/>
                    </a:lnTo>
                    <a:lnTo>
                      <a:pt x="0" y="48"/>
                    </a:lnTo>
                    <a:lnTo>
                      <a:pt x="0" y="58"/>
                    </a:lnTo>
                    <a:lnTo>
                      <a:pt x="2" y="67"/>
                    </a:lnTo>
                    <a:lnTo>
                      <a:pt x="3" y="71"/>
                    </a:lnTo>
                    <a:lnTo>
                      <a:pt x="5" y="76"/>
                    </a:lnTo>
                    <a:lnTo>
                      <a:pt x="8" y="80"/>
                    </a:lnTo>
                    <a:lnTo>
                      <a:pt x="11" y="83"/>
                    </a:lnTo>
                    <a:lnTo>
                      <a:pt x="15" y="87"/>
                    </a:lnTo>
                    <a:lnTo>
                      <a:pt x="19" y="90"/>
                    </a:lnTo>
                    <a:lnTo>
                      <a:pt x="24" y="93"/>
                    </a:lnTo>
                    <a:lnTo>
                      <a:pt x="30" y="96"/>
                    </a:lnTo>
                    <a:lnTo>
                      <a:pt x="69" y="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4" name="Freeform 162"/>
              <p:cNvSpPr>
                <a:spLocks/>
              </p:cNvSpPr>
              <p:nvPr/>
            </p:nvSpPr>
            <p:spPr bwMode="auto">
              <a:xfrm>
                <a:off x="2310" y="1670"/>
                <a:ext cx="30" cy="16"/>
              </a:xfrm>
              <a:custGeom>
                <a:avLst/>
                <a:gdLst>
                  <a:gd name="T0" fmla="*/ 0 w 985"/>
                  <a:gd name="T1" fmla="*/ 0 h 508"/>
                  <a:gd name="T2" fmla="*/ 0 w 985"/>
                  <a:gd name="T3" fmla="*/ 0 h 508"/>
                  <a:gd name="T4" fmla="*/ 0 w 985"/>
                  <a:gd name="T5" fmla="*/ 0 h 508"/>
                  <a:gd name="T6" fmla="*/ 0 w 985"/>
                  <a:gd name="T7" fmla="*/ 0 h 508"/>
                  <a:gd name="T8" fmla="*/ 0 w 985"/>
                  <a:gd name="T9" fmla="*/ 0 h 508"/>
                  <a:gd name="T10" fmla="*/ 0 60000 65536"/>
                  <a:gd name="T11" fmla="*/ 0 60000 65536"/>
                  <a:gd name="T12" fmla="*/ 0 60000 65536"/>
                  <a:gd name="T13" fmla="*/ 0 60000 65536"/>
                  <a:gd name="T14" fmla="*/ 0 60000 65536"/>
                  <a:gd name="T15" fmla="*/ 0 w 985"/>
                  <a:gd name="T16" fmla="*/ 0 h 508"/>
                  <a:gd name="T17" fmla="*/ 985 w 985"/>
                  <a:gd name="T18" fmla="*/ 508 h 508"/>
                </a:gdLst>
                <a:ahLst/>
                <a:cxnLst>
                  <a:cxn ang="T10">
                    <a:pos x="T0" y="T1"/>
                  </a:cxn>
                  <a:cxn ang="T11">
                    <a:pos x="T2" y="T3"/>
                  </a:cxn>
                  <a:cxn ang="T12">
                    <a:pos x="T4" y="T5"/>
                  </a:cxn>
                  <a:cxn ang="T13">
                    <a:pos x="T6" y="T7"/>
                  </a:cxn>
                  <a:cxn ang="T14">
                    <a:pos x="T8" y="T9"/>
                  </a:cxn>
                </a:cxnLst>
                <a:rect l="T15" t="T16" r="T17" b="T18"/>
                <a:pathLst>
                  <a:path w="985" h="508">
                    <a:moveTo>
                      <a:pt x="985" y="419"/>
                    </a:moveTo>
                    <a:lnTo>
                      <a:pt x="39" y="0"/>
                    </a:lnTo>
                    <a:lnTo>
                      <a:pt x="0" y="90"/>
                    </a:lnTo>
                    <a:lnTo>
                      <a:pt x="946" y="508"/>
                    </a:lnTo>
                    <a:lnTo>
                      <a:pt x="985" y="41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5" name="Freeform 163"/>
              <p:cNvSpPr>
                <a:spLocks/>
              </p:cNvSpPr>
              <p:nvPr/>
            </p:nvSpPr>
            <p:spPr bwMode="auto">
              <a:xfrm>
                <a:off x="2339" y="1683"/>
                <a:ext cx="2" cy="3"/>
              </a:xfrm>
              <a:custGeom>
                <a:avLst/>
                <a:gdLst>
                  <a:gd name="T0" fmla="*/ 0 w 69"/>
                  <a:gd name="T1" fmla="*/ 0 h 94"/>
                  <a:gd name="T2" fmla="*/ 0 w 69"/>
                  <a:gd name="T3" fmla="*/ 0 h 94"/>
                  <a:gd name="T4" fmla="*/ 0 w 69"/>
                  <a:gd name="T5" fmla="*/ 0 h 94"/>
                  <a:gd name="T6" fmla="*/ 0 w 69"/>
                  <a:gd name="T7" fmla="*/ 0 h 94"/>
                  <a:gd name="T8" fmla="*/ 0 w 69"/>
                  <a:gd name="T9" fmla="*/ 0 h 94"/>
                  <a:gd name="T10" fmla="*/ 0 w 69"/>
                  <a:gd name="T11" fmla="*/ 0 h 94"/>
                  <a:gd name="T12" fmla="*/ 0 w 69"/>
                  <a:gd name="T13" fmla="*/ 0 h 94"/>
                  <a:gd name="T14" fmla="*/ 0 w 69"/>
                  <a:gd name="T15" fmla="*/ 0 h 94"/>
                  <a:gd name="T16" fmla="*/ 0 w 69"/>
                  <a:gd name="T17" fmla="*/ 0 h 94"/>
                  <a:gd name="T18" fmla="*/ 0 w 69"/>
                  <a:gd name="T19" fmla="*/ 0 h 94"/>
                  <a:gd name="T20" fmla="*/ 0 w 69"/>
                  <a:gd name="T21" fmla="*/ 0 h 94"/>
                  <a:gd name="T22" fmla="*/ 0 w 69"/>
                  <a:gd name="T23" fmla="*/ 0 h 94"/>
                  <a:gd name="T24" fmla="*/ 0 w 69"/>
                  <a:gd name="T25" fmla="*/ 0 h 94"/>
                  <a:gd name="T26" fmla="*/ 0 w 69"/>
                  <a:gd name="T27" fmla="*/ 0 h 94"/>
                  <a:gd name="T28" fmla="*/ 0 w 69"/>
                  <a:gd name="T29" fmla="*/ 0 h 94"/>
                  <a:gd name="T30" fmla="*/ 0 w 69"/>
                  <a:gd name="T31" fmla="*/ 0 h 94"/>
                  <a:gd name="T32" fmla="*/ 0 w 69"/>
                  <a:gd name="T33" fmla="*/ 0 h 94"/>
                  <a:gd name="T34" fmla="*/ 0 w 69"/>
                  <a:gd name="T35" fmla="*/ 0 h 94"/>
                  <a:gd name="T36" fmla="*/ 0 w 69"/>
                  <a:gd name="T37" fmla="*/ 0 h 94"/>
                  <a:gd name="T38" fmla="*/ 0 w 69"/>
                  <a:gd name="T39" fmla="*/ 0 h 94"/>
                  <a:gd name="T40" fmla="*/ 0 w 69"/>
                  <a:gd name="T41" fmla="*/ 0 h 94"/>
                  <a:gd name="T42" fmla="*/ 0 w 69"/>
                  <a:gd name="T43" fmla="*/ 0 h 94"/>
                  <a:gd name="T44" fmla="*/ 0 w 69"/>
                  <a:gd name="T45" fmla="*/ 0 h 94"/>
                  <a:gd name="T46" fmla="*/ 0 w 69"/>
                  <a:gd name="T47" fmla="*/ 0 h 94"/>
                  <a:gd name="T48" fmla="*/ 0 w 69"/>
                  <a:gd name="T49" fmla="*/ 0 h 94"/>
                  <a:gd name="T50" fmla="*/ 0 w 69"/>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4"/>
                  <a:gd name="T80" fmla="*/ 69 w 69"/>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4">
                    <a:moveTo>
                      <a:pt x="0" y="89"/>
                    </a:moveTo>
                    <a:lnTo>
                      <a:pt x="5" y="92"/>
                    </a:lnTo>
                    <a:lnTo>
                      <a:pt x="11" y="93"/>
                    </a:lnTo>
                    <a:lnTo>
                      <a:pt x="16" y="94"/>
                    </a:lnTo>
                    <a:lnTo>
                      <a:pt x="21" y="94"/>
                    </a:lnTo>
                    <a:lnTo>
                      <a:pt x="26" y="94"/>
                    </a:lnTo>
                    <a:lnTo>
                      <a:pt x="30" y="93"/>
                    </a:lnTo>
                    <a:lnTo>
                      <a:pt x="35" y="92"/>
                    </a:lnTo>
                    <a:lnTo>
                      <a:pt x="39" y="90"/>
                    </a:lnTo>
                    <a:lnTo>
                      <a:pt x="47" y="86"/>
                    </a:lnTo>
                    <a:lnTo>
                      <a:pt x="54" y="80"/>
                    </a:lnTo>
                    <a:lnTo>
                      <a:pt x="59" y="73"/>
                    </a:lnTo>
                    <a:lnTo>
                      <a:pt x="65" y="65"/>
                    </a:lnTo>
                    <a:lnTo>
                      <a:pt x="68" y="56"/>
                    </a:lnTo>
                    <a:lnTo>
                      <a:pt x="69" y="46"/>
                    </a:lnTo>
                    <a:lnTo>
                      <a:pt x="69" y="37"/>
                    </a:lnTo>
                    <a:lnTo>
                      <a:pt x="67" y="28"/>
                    </a:lnTo>
                    <a:lnTo>
                      <a:pt x="65" y="24"/>
                    </a:lnTo>
                    <a:lnTo>
                      <a:pt x="63" y="20"/>
                    </a:lnTo>
                    <a:lnTo>
                      <a:pt x="60" y="16"/>
                    </a:lnTo>
                    <a:lnTo>
                      <a:pt x="57" y="12"/>
                    </a:lnTo>
                    <a:lnTo>
                      <a:pt x="53" y="9"/>
                    </a:lnTo>
                    <a:lnTo>
                      <a:pt x="49" y="5"/>
                    </a:lnTo>
                    <a:lnTo>
                      <a:pt x="44" y="2"/>
                    </a:lnTo>
                    <a:lnTo>
                      <a:pt x="39"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6" name="Freeform 164"/>
              <p:cNvSpPr>
                <a:spLocks/>
              </p:cNvSpPr>
              <p:nvPr/>
            </p:nvSpPr>
            <p:spPr bwMode="auto">
              <a:xfrm>
                <a:off x="2088" y="1688"/>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8" y="2821"/>
                    </a:lnTo>
                    <a:lnTo>
                      <a:pt x="417" y="2817"/>
                    </a:lnTo>
                    <a:lnTo>
                      <a:pt x="623" y="2813"/>
                    </a:lnTo>
                    <a:lnTo>
                      <a:pt x="827" y="2807"/>
                    </a:lnTo>
                    <a:lnTo>
                      <a:pt x="1030" y="2799"/>
                    </a:lnTo>
                    <a:lnTo>
                      <a:pt x="1232" y="2789"/>
                    </a:lnTo>
                    <a:lnTo>
                      <a:pt x="1433" y="2778"/>
                    </a:lnTo>
                    <a:lnTo>
                      <a:pt x="1631" y="2764"/>
                    </a:lnTo>
                    <a:lnTo>
                      <a:pt x="1828" y="2750"/>
                    </a:lnTo>
                    <a:lnTo>
                      <a:pt x="2023" y="2734"/>
                    </a:lnTo>
                    <a:lnTo>
                      <a:pt x="2215" y="2716"/>
                    </a:lnTo>
                    <a:lnTo>
                      <a:pt x="2407" y="2696"/>
                    </a:lnTo>
                    <a:lnTo>
                      <a:pt x="2596" y="2676"/>
                    </a:lnTo>
                    <a:lnTo>
                      <a:pt x="2783" y="2652"/>
                    </a:lnTo>
                    <a:lnTo>
                      <a:pt x="2968" y="2629"/>
                    </a:lnTo>
                    <a:lnTo>
                      <a:pt x="3151" y="2603"/>
                    </a:lnTo>
                    <a:lnTo>
                      <a:pt x="3331" y="2576"/>
                    </a:lnTo>
                    <a:lnTo>
                      <a:pt x="3509" y="2547"/>
                    </a:lnTo>
                    <a:lnTo>
                      <a:pt x="3685" y="2518"/>
                    </a:lnTo>
                    <a:lnTo>
                      <a:pt x="3859" y="2486"/>
                    </a:lnTo>
                    <a:lnTo>
                      <a:pt x="4029" y="2454"/>
                    </a:lnTo>
                    <a:lnTo>
                      <a:pt x="4198" y="2419"/>
                    </a:lnTo>
                    <a:lnTo>
                      <a:pt x="4364" y="2383"/>
                    </a:lnTo>
                    <a:lnTo>
                      <a:pt x="4527" y="2346"/>
                    </a:lnTo>
                    <a:lnTo>
                      <a:pt x="4687" y="2309"/>
                    </a:lnTo>
                    <a:lnTo>
                      <a:pt x="4844" y="2269"/>
                    </a:lnTo>
                    <a:lnTo>
                      <a:pt x="5000" y="2228"/>
                    </a:lnTo>
                    <a:lnTo>
                      <a:pt x="5151" y="2186"/>
                    </a:lnTo>
                    <a:lnTo>
                      <a:pt x="5226" y="2165"/>
                    </a:lnTo>
                    <a:lnTo>
                      <a:pt x="5299" y="2143"/>
                    </a:lnTo>
                    <a:lnTo>
                      <a:pt x="5373" y="2121"/>
                    </a:lnTo>
                    <a:lnTo>
                      <a:pt x="5446" y="2099"/>
                    </a:lnTo>
                    <a:lnTo>
                      <a:pt x="5517" y="2076"/>
                    </a:lnTo>
                    <a:lnTo>
                      <a:pt x="5588" y="2053"/>
                    </a:lnTo>
                    <a:lnTo>
                      <a:pt x="5658" y="2029"/>
                    </a:lnTo>
                    <a:lnTo>
                      <a:pt x="5727" y="2006"/>
                    </a:lnTo>
                    <a:lnTo>
                      <a:pt x="5796" y="1983"/>
                    </a:lnTo>
                    <a:lnTo>
                      <a:pt x="5863" y="1958"/>
                    </a:lnTo>
                    <a:lnTo>
                      <a:pt x="5930" y="1935"/>
                    </a:lnTo>
                    <a:lnTo>
                      <a:pt x="5996" y="1909"/>
                    </a:lnTo>
                    <a:lnTo>
                      <a:pt x="6061" y="1885"/>
                    </a:lnTo>
                    <a:lnTo>
                      <a:pt x="6125" y="1859"/>
                    </a:lnTo>
                    <a:lnTo>
                      <a:pt x="6189" y="1834"/>
                    </a:lnTo>
                    <a:lnTo>
                      <a:pt x="6251" y="1808"/>
                    </a:lnTo>
                    <a:lnTo>
                      <a:pt x="6313" y="1783"/>
                    </a:lnTo>
                    <a:lnTo>
                      <a:pt x="6374" y="1756"/>
                    </a:lnTo>
                    <a:lnTo>
                      <a:pt x="6434" y="1730"/>
                    </a:lnTo>
                    <a:lnTo>
                      <a:pt x="6493" y="1703"/>
                    </a:lnTo>
                    <a:lnTo>
                      <a:pt x="6551" y="1676"/>
                    </a:lnTo>
                    <a:lnTo>
                      <a:pt x="6609" y="1649"/>
                    </a:lnTo>
                    <a:lnTo>
                      <a:pt x="6665" y="1622"/>
                    </a:lnTo>
                    <a:lnTo>
                      <a:pt x="6721" y="1593"/>
                    </a:lnTo>
                    <a:lnTo>
                      <a:pt x="6775" y="1566"/>
                    </a:lnTo>
                    <a:lnTo>
                      <a:pt x="6829" y="1537"/>
                    </a:lnTo>
                    <a:lnTo>
                      <a:pt x="6881" y="1509"/>
                    </a:lnTo>
                    <a:lnTo>
                      <a:pt x="6932" y="1480"/>
                    </a:lnTo>
                    <a:lnTo>
                      <a:pt x="6983" y="1451"/>
                    </a:lnTo>
                    <a:lnTo>
                      <a:pt x="7033" y="1422"/>
                    </a:lnTo>
                    <a:lnTo>
                      <a:pt x="7082" y="1392"/>
                    </a:lnTo>
                    <a:lnTo>
                      <a:pt x="7129" y="1363"/>
                    </a:lnTo>
                    <a:lnTo>
                      <a:pt x="7176" y="1333"/>
                    </a:lnTo>
                    <a:lnTo>
                      <a:pt x="7222" y="1303"/>
                    </a:lnTo>
                    <a:lnTo>
                      <a:pt x="7266" y="1272"/>
                    </a:lnTo>
                    <a:lnTo>
                      <a:pt x="7310" y="1241"/>
                    </a:lnTo>
                    <a:lnTo>
                      <a:pt x="7353" y="1211"/>
                    </a:lnTo>
                    <a:lnTo>
                      <a:pt x="7394" y="1180"/>
                    </a:lnTo>
                    <a:lnTo>
                      <a:pt x="7435" y="1149"/>
                    </a:lnTo>
                    <a:lnTo>
                      <a:pt x="7475" y="1117"/>
                    </a:lnTo>
                    <a:lnTo>
                      <a:pt x="7512" y="1085"/>
                    </a:lnTo>
                    <a:lnTo>
                      <a:pt x="7550" y="1053"/>
                    </a:lnTo>
                    <a:lnTo>
                      <a:pt x="7586" y="1021"/>
                    </a:lnTo>
                    <a:lnTo>
                      <a:pt x="7622" y="989"/>
                    </a:lnTo>
                    <a:lnTo>
                      <a:pt x="7656" y="956"/>
                    </a:lnTo>
                    <a:lnTo>
                      <a:pt x="7689" y="923"/>
                    </a:lnTo>
                    <a:lnTo>
                      <a:pt x="7721" y="891"/>
                    </a:lnTo>
                    <a:lnTo>
                      <a:pt x="7752" y="857"/>
                    </a:lnTo>
                    <a:lnTo>
                      <a:pt x="7782" y="823"/>
                    </a:lnTo>
                    <a:lnTo>
                      <a:pt x="7810" y="790"/>
                    </a:lnTo>
                    <a:lnTo>
                      <a:pt x="7837" y="756"/>
                    </a:lnTo>
                    <a:lnTo>
                      <a:pt x="7864" y="723"/>
                    </a:lnTo>
                    <a:lnTo>
                      <a:pt x="7888" y="688"/>
                    </a:lnTo>
                    <a:lnTo>
                      <a:pt x="7913" y="653"/>
                    </a:lnTo>
                    <a:lnTo>
                      <a:pt x="7935" y="619"/>
                    </a:lnTo>
                    <a:lnTo>
                      <a:pt x="7956" y="584"/>
                    </a:lnTo>
                    <a:lnTo>
                      <a:pt x="7977" y="548"/>
                    </a:lnTo>
                    <a:lnTo>
                      <a:pt x="7996" y="514"/>
                    </a:lnTo>
                    <a:lnTo>
                      <a:pt x="8014" y="478"/>
                    </a:lnTo>
                    <a:lnTo>
                      <a:pt x="8030" y="442"/>
                    </a:lnTo>
                    <a:lnTo>
                      <a:pt x="8046" y="406"/>
                    </a:lnTo>
                    <a:lnTo>
                      <a:pt x="8060" y="370"/>
                    </a:lnTo>
                    <a:lnTo>
                      <a:pt x="8072" y="333"/>
                    </a:lnTo>
                    <a:lnTo>
                      <a:pt x="8084" y="297"/>
                    </a:lnTo>
                    <a:lnTo>
                      <a:pt x="8094" y="261"/>
                    </a:lnTo>
                    <a:lnTo>
                      <a:pt x="8103" y="224"/>
                    </a:lnTo>
                    <a:lnTo>
                      <a:pt x="8111" y="186"/>
                    </a:lnTo>
                    <a:lnTo>
                      <a:pt x="8117" y="150"/>
                    </a:lnTo>
                    <a:lnTo>
                      <a:pt x="8122" y="112"/>
                    </a:lnTo>
                    <a:lnTo>
                      <a:pt x="8125" y="75"/>
                    </a:lnTo>
                    <a:lnTo>
                      <a:pt x="8127" y="37"/>
                    </a:lnTo>
                    <a:lnTo>
                      <a:pt x="8128" y="0"/>
                    </a:lnTo>
                    <a:lnTo>
                      <a:pt x="8029" y="0"/>
                    </a:lnTo>
                    <a:lnTo>
                      <a:pt x="8028" y="33"/>
                    </a:lnTo>
                    <a:lnTo>
                      <a:pt x="8026" y="68"/>
                    </a:lnTo>
                    <a:lnTo>
                      <a:pt x="8023" y="102"/>
                    </a:lnTo>
                    <a:lnTo>
                      <a:pt x="8019" y="135"/>
                    </a:lnTo>
                    <a:lnTo>
                      <a:pt x="8014" y="169"/>
                    </a:lnTo>
                    <a:lnTo>
                      <a:pt x="8007" y="203"/>
                    </a:lnTo>
                    <a:lnTo>
                      <a:pt x="7999" y="235"/>
                    </a:lnTo>
                    <a:lnTo>
                      <a:pt x="7990" y="269"/>
                    </a:lnTo>
                    <a:lnTo>
                      <a:pt x="7980" y="303"/>
                    </a:lnTo>
                    <a:lnTo>
                      <a:pt x="7967" y="335"/>
                    </a:lnTo>
                    <a:lnTo>
                      <a:pt x="7954" y="369"/>
                    </a:lnTo>
                    <a:lnTo>
                      <a:pt x="7941" y="401"/>
                    </a:lnTo>
                    <a:lnTo>
                      <a:pt x="7925" y="435"/>
                    </a:lnTo>
                    <a:lnTo>
                      <a:pt x="7909" y="468"/>
                    </a:lnTo>
                    <a:lnTo>
                      <a:pt x="7891" y="500"/>
                    </a:lnTo>
                    <a:lnTo>
                      <a:pt x="7872" y="533"/>
                    </a:lnTo>
                    <a:lnTo>
                      <a:pt x="7853" y="566"/>
                    </a:lnTo>
                    <a:lnTo>
                      <a:pt x="7830" y="598"/>
                    </a:lnTo>
                    <a:lnTo>
                      <a:pt x="7808" y="631"/>
                    </a:lnTo>
                    <a:lnTo>
                      <a:pt x="7785" y="662"/>
                    </a:lnTo>
                    <a:lnTo>
                      <a:pt x="7760" y="695"/>
                    </a:lnTo>
                    <a:lnTo>
                      <a:pt x="7734" y="727"/>
                    </a:lnTo>
                    <a:lnTo>
                      <a:pt x="7707" y="759"/>
                    </a:lnTo>
                    <a:lnTo>
                      <a:pt x="7679" y="791"/>
                    </a:lnTo>
                    <a:lnTo>
                      <a:pt x="7649" y="822"/>
                    </a:lnTo>
                    <a:lnTo>
                      <a:pt x="7619" y="854"/>
                    </a:lnTo>
                    <a:lnTo>
                      <a:pt x="7587" y="886"/>
                    </a:lnTo>
                    <a:lnTo>
                      <a:pt x="7555" y="916"/>
                    </a:lnTo>
                    <a:lnTo>
                      <a:pt x="7520" y="948"/>
                    </a:lnTo>
                    <a:lnTo>
                      <a:pt x="7486" y="978"/>
                    </a:lnTo>
                    <a:lnTo>
                      <a:pt x="7449" y="1009"/>
                    </a:lnTo>
                    <a:lnTo>
                      <a:pt x="7413" y="1040"/>
                    </a:lnTo>
                    <a:lnTo>
                      <a:pt x="7374" y="1070"/>
                    </a:lnTo>
                    <a:lnTo>
                      <a:pt x="7335" y="1101"/>
                    </a:lnTo>
                    <a:lnTo>
                      <a:pt x="7295" y="1131"/>
                    </a:lnTo>
                    <a:lnTo>
                      <a:pt x="7253" y="1161"/>
                    </a:lnTo>
                    <a:lnTo>
                      <a:pt x="7211" y="1190"/>
                    </a:lnTo>
                    <a:lnTo>
                      <a:pt x="7167" y="1220"/>
                    </a:lnTo>
                    <a:lnTo>
                      <a:pt x="7122" y="1250"/>
                    </a:lnTo>
                    <a:lnTo>
                      <a:pt x="7076" y="1279"/>
                    </a:lnTo>
                    <a:lnTo>
                      <a:pt x="7031" y="1308"/>
                    </a:lnTo>
                    <a:lnTo>
                      <a:pt x="6983" y="1337"/>
                    </a:lnTo>
                    <a:lnTo>
                      <a:pt x="6934" y="1366"/>
                    </a:lnTo>
                    <a:lnTo>
                      <a:pt x="6884" y="1393"/>
                    </a:lnTo>
                    <a:lnTo>
                      <a:pt x="6834" y="1422"/>
                    </a:lnTo>
                    <a:lnTo>
                      <a:pt x="6782" y="1450"/>
                    </a:lnTo>
                    <a:lnTo>
                      <a:pt x="6730" y="1478"/>
                    </a:lnTo>
                    <a:lnTo>
                      <a:pt x="6676" y="1505"/>
                    </a:lnTo>
                    <a:lnTo>
                      <a:pt x="6621" y="1533"/>
                    </a:lnTo>
                    <a:lnTo>
                      <a:pt x="6566" y="1559"/>
                    </a:lnTo>
                    <a:lnTo>
                      <a:pt x="6510" y="1587"/>
                    </a:lnTo>
                    <a:lnTo>
                      <a:pt x="6453" y="1614"/>
                    </a:lnTo>
                    <a:lnTo>
                      <a:pt x="6395" y="1640"/>
                    </a:lnTo>
                    <a:lnTo>
                      <a:pt x="6335" y="1666"/>
                    </a:lnTo>
                    <a:lnTo>
                      <a:pt x="6275" y="1692"/>
                    </a:lnTo>
                    <a:lnTo>
                      <a:pt x="6215" y="1718"/>
                    </a:lnTo>
                    <a:lnTo>
                      <a:pt x="6152" y="1743"/>
                    </a:lnTo>
                    <a:lnTo>
                      <a:pt x="6090" y="1767"/>
                    </a:lnTo>
                    <a:lnTo>
                      <a:pt x="6026" y="1793"/>
                    </a:lnTo>
                    <a:lnTo>
                      <a:pt x="5962" y="1817"/>
                    </a:lnTo>
                    <a:lnTo>
                      <a:pt x="5897" y="1842"/>
                    </a:lnTo>
                    <a:lnTo>
                      <a:pt x="5831" y="1865"/>
                    </a:lnTo>
                    <a:lnTo>
                      <a:pt x="5764" y="1890"/>
                    </a:lnTo>
                    <a:lnTo>
                      <a:pt x="5696" y="1913"/>
                    </a:lnTo>
                    <a:lnTo>
                      <a:pt x="5627" y="1937"/>
                    </a:lnTo>
                    <a:lnTo>
                      <a:pt x="5558" y="1959"/>
                    </a:lnTo>
                    <a:lnTo>
                      <a:pt x="5487" y="1982"/>
                    </a:lnTo>
                    <a:lnTo>
                      <a:pt x="5416" y="2004"/>
                    </a:lnTo>
                    <a:lnTo>
                      <a:pt x="5344" y="2026"/>
                    </a:lnTo>
                    <a:lnTo>
                      <a:pt x="5272" y="2049"/>
                    </a:lnTo>
                    <a:lnTo>
                      <a:pt x="5199" y="2070"/>
                    </a:lnTo>
                    <a:lnTo>
                      <a:pt x="5125" y="2091"/>
                    </a:lnTo>
                    <a:lnTo>
                      <a:pt x="4974" y="2132"/>
                    </a:lnTo>
                    <a:lnTo>
                      <a:pt x="4821" y="2173"/>
                    </a:lnTo>
                    <a:lnTo>
                      <a:pt x="4664" y="2212"/>
                    </a:lnTo>
                    <a:lnTo>
                      <a:pt x="4505" y="2250"/>
                    </a:lnTo>
                    <a:lnTo>
                      <a:pt x="4342" y="2286"/>
                    </a:lnTo>
                    <a:lnTo>
                      <a:pt x="4178" y="2322"/>
                    </a:lnTo>
                    <a:lnTo>
                      <a:pt x="4011" y="2356"/>
                    </a:lnTo>
                    <a:lnTo>
                      <a:pt x="3840" y="2388"/>
                    </a:lnTo>
                    <a:lnTo>
                      <a:pt x="3669" y="2420"/>
                    </a:lnTo>
                    <a:lnTo>
                      <a:pt x="3493" y="2449"/>
                    </a:lnTo>
                    <a:lnTo>
                      <a:pt x="3316" y="2478"/>
                    </a:lnTo>
                    <a:lnTo>
                      <a:pt x="3136" y="2506"/>
                    </a:lnTo>
                    <a:lnTo>
                      <a:pt x="2955" y="2531"/>
                    </a:lnTo>
                    <a:lnTo>
                      <a:pt x="2771" y="2554"/>
                    </a:lnTo>
                    <a:lnTo>
                      <a:pt x="2585" y="2577"/>
                    </a:lnTo>
                    <a:lnTo>
                      <a:pt x="2397" y="2598"/>
                    </a:lnTo>
                    <a:lnTo>
                      <a:pt x="2206" y="2618"/>
                    </a:lnTo>
                    <a:lnTo>
                      <a:pt x="2014" y="2635"/>
                    </a:lnTo>
                    <a:lnTo>
                      <a:pt x="1820" y="2651"/>
                    </a:lnTo>
                    <a:lnTo>
                      <a:pt x="1625" y="2667"/>
                    </a:lnTo>
                    <a:lnTo>
                      <a:pt x="1426" y="2679"/>
                    </a:lnTo>
                    <a:lnTo>
                      <a:pt x="1227" y="2691"/>
                    </a:lnTo>
                    <a:lnTo>
                      <a:pt x="1026" y="2700"/>
                    </a:lnTo>
                    <a:lnTo>
                      <a:pt x="824" y="2708"/>
                    </a:lnTo>
                    <a:lnTo>
                      <a:pt x="620" y="2715"/>
                    </a:lnTo>
                    <a:lnTo>
                      <a:pt x="415" y="2719"/>
                    </a:lnTo>
                    <a:lnTo>
                      <a:pt x="208" y="2722"/>
                    </a:lnTo>
                    <a:lnTo>
                      <a:pt x="0" y="2723"/>
                    </a:lnTo>
                    <a:lnTo>
                      <a:pt x="0"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7" name="Freeform 165"/>
              <p:cNvSpPr>
                <a:spLocks/>
              </p:cNvSpPr>
              <p:nvPr/>
            </p:nvSpPr>
            <p:spPr bwMode="auto">
              <a:xfrm>
                <a:off x="1834" y="1688"/>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7"/>
                    </a:lnTo>
                    <a:lnTo>
                      <a:pt x="3" y="75"/>
                    </a:lnTo>
                    <a:lnTo>
                      <a:pt x="6" y="112"/>
                    </a:lnTo>
                    <a:lnTo>
                      <a:pt x="11" y="150"/>
                    </a:lnTo>
                    <a:lnTo>
                      <a:pt x="17" y="186"/>
                    </a:lnTo>
                    <a:lnTo>
                      <a:pt x="24" y="224"/>
                    </a:lnTo>
                    <a:lnTo>
                      <a:pt x="34" y="261"/>
                    </a:lnTo>
                    <a:lnTo>
                      <a:pt x="44" y="297"/>
                    </a:lnTo>
                    <a:lnTo>
                      <a:pt x="55" y="333"/>
                    </a:lnTo>
                    <a:lnTo>
                      <a:pt x="68" y="370"/>
                    </a:lnTo>
                    <a:lnTo>
                      <a:pt x="82" y="407"/>
                    </a:lnTo>
                    <a:lnTo>
                      <a:pt x="98" y="442"/>
                    </a:lnTo>
                    <a:lnTo>
                      <a:pt x="114" y="478"/>
                    </a:lnTo>
                    <a:lnTo>
                      <a:pt x="132" y="514"/>
                    </a:lnTo>
                    <a:lnTo>
                      <a:pt x="151" y="548"/>
                    </a:lnTo>
                    <a:lnTo>
                      <a:pt x="172" y="584"/>
                    </a:lnTo>
                    <a:lnTo>
                      <a:pt x="193" y="619"/>
                    </a:lnTo>
                    <a:lnTo>
                      <a:pt x="215" y="653"/>
                    </a:lnTo>
                    <a:lnTo>
                      <a:pt x="240" y="688"/>
                    </a:lnTo>
                    <a:lnTo>
                      <a:pt x="264" y="722"/>
                    </a:lnTo>
                    <a:lnTo>
                      <a:pt x="291" y="756"/>
                    </a:lnTo>
                    <a:lnTo>
                      <a:pt x="318" y="790"/>
                    </a:lnTo>
                    <a:lnTo>
                      <a:pt x="346" y="823"/>
                    </a:lnTo>
                    <a:lnTo>
                      <a:pt x="376" y="857"/>
                    </a:lnTo>
                    <a:lnTo>
                      <a:pt x="407" y="891"/>
                    </a:lnTo>
                    <a:lnTo>
                      <a:pt x="439" y="923"/>
                    </a:lnTo>
                    <a:lnTo>
                      <a:pt x="472" y="956"/>
                    </a:lnTo>
                    <a:lnTo>
                      <a:pt x="506" y="989"/>
                    </a:lnTo>
                    <a:lnTo>
                      <a:pt x="542" y="1021"/>
                    </a:lnTo>
                    <a:lnTo>
                      <a:pt x="578" y="1053"/>
                    </a:lnTo>
                    <a:lnTo>
                      <a:pt x="615" y="1085"/>
                    </a:lnTo>
                    <a:lnTo>
                      <a:pt x="653" y="1117"/>
                    </a:lnTo>
                    <a:lnTo>
                      <a:pt x="693" y="1149"/>
                    </a:lnTo>
                    <a:lnTo>
                      <a:pt x="734" y="1180"/>
                    </a:lnTo>
                    <a:lnTo>
                      <a:pt x="775" y="1211"/>
                    </a:lnTo>
                    <a:lnTo>
                      <a:pt x="818" y="1241"/>
                    </a:lnTo>
                    <a:lnTo>
                      <a:pt x="862" y="1272"/>
                    </a:lnTo>
                    <a:lnTo>
                      <a:pt x="906" y="1303"/>
                    </a:lnTo>
                    <a:lnTo>
                      <a:pt x="952" y="1333"/>
                    </a:lnTo>
                    <a:lnTo>
                      <a:pt x="999" y="1363"/>
                    </a:lnTo>
                    <a:lnTo>
                      <a:pt x="1046" y="1392"/>
                    </a:lnTo>
                    <a:lnTo>
                      <a:pt x="1095" y="1422"/>
                    </a:lnTo>
                    <a:lnTo>
                      <a:pt x="1145" y="1451"/>
                    </a:lnTo>
                    <a:lnTo>
                      <a:pt x="1195" y="1480"/>
                    </a:lnTo>
                    <a:lnTo>
                      <a:pt x="1247" y="1509"/>
                    </a:lnTo>
                    <a:lnTo>
                      <a:pt x="1299" y="1537"/>
                    </a:lnTo>
                    <a:lnTo>
                      <a:pt x="1353" y="1566"/>
                    </a:lnTo>
                    <a:lnTo>
                      <a:pt x="1407" y="1593"/>
                    </a:lnTo>
                    <a:lnTo>
                      <a:pt x="1463" y="1622"/>
                    </a:lnTo>
                    <a:lnTo>
                      <a:pt x="1519" y="1649"/>
                    </a:lnTo>
                    <a:lnTo>
                      <a:pt x="1576" y="1676"/>
                    </a:lnTo>
                    <a:lnTo>
                      <a:pt x="1635" y="1703"/>
                    </a:lnTo>
                    <a:lnTo>
                      <a:pt x="1694" y="1730"/>
                    </a:lnTo>
                    <a:lnTo>
                      <a:pt x="1754" y="1756"/>
                    </a:lnTo>
                    <a:lnTo>
                      <a:pt x="1815" y="1783"/>
                    </a:lnTo>
                    <a:lnTo>
                      <a:pt x="1877" y="1808"/>
                    </a:lnTo>
                    <a:lnTo>
                      <a:pt x="1939" y="1834"/>
                    </a:lnTo>
                    <a:lnTo>
                      <a:pt x="2002" y="1859"/>
                    </a:lnTo>
                    <a:lnTo>
                      <a:pt x="2067" y="1885"/>
                    </a:lnTo>
                    <a:lnTo>
                      <a:pt x="2132" y="1909"/>
                    </a:lnTo>
                    <a:lnTo>
                      <a:pt x="2198" y="1935"/>
                    </a:lnTo>
                    <a:lnTo>
                      <a:pt x="2265" y="1958"/>
                    </a:lnTo>
                    <a:lnTo>
                      <a:pt x="2332" y="1983"/>
                    </a:lnTo>
                    <a:lnTo>
                      <a:pt x="2401" y="2006"/>
                    </a:lnTo>
                    <a:lnTo>
                      <a:pt x="2470" y="2029"/>
                    </a:lnTo>
                    <a:lnTo>
                      <a:pt x="2540" y="2053"/>
                    </a:lnTo>
                    <a:lnTo>
                      <a:pt x="2611" y="2076"/>
                    </a:lnTo>
                    <a:lnTo>
                      <a:pt x="2682" y="2099"/>
                    </a:lnTo>
                    <a:lnTo>
                      <a:pt x="2754" y="2121"/>
                    </a:lnTo>
                    <a:lnTo>
                      <a:pt x="2829" y="2143"/>
                    </a:lnTo>
                    <a:lnTo>
                      <a:pt x="2902" y="2165"/>
                    </a:lnTo>
                    <a:lnTo>
                      <a:pt x="2977" y="2186"/>
                    </a:lnTo>
                    <a:lnTo>
                      <a:pt x="3128" y="2228"/>
                    </a:lnTo>
                    <a:lnTo>
                      <a:pt x="3283" y="2269"/>
                    </a:lnTo>
                    <a:lnTo>
                      <a:pt x="3441" y="2309"/>
                    </a:lnTo>
                    <a:lnTo>
                      <a:pt x="3601" y="2346"/>
                    </a:lnTo>
                    <a:lnTo>
                      <a:pt x="3764" y="2383"/>
                    </a:lnTo>
                    <a:lnTo>
                      <a:pt x="3930" y="2419"/>
                    </a:lnTo>
                    <a:lnTo>
                      <a:pt x="4099" y="2454"/>
                    </a:lnTo>
                    <a:lnTo>
                      <a:pt x="4269" y="2486"/>
                    </a:lnTo>
                    <a:lnTo>
                      <a:pt x="4443" y="2518"/>
                    </a:lnTo>
                    <a:lnTo>
                      <a:pt x="4619" y="2547"/>
                    </a:lnTo>
                    <a:lnTo>
                      <a:pt x="4797" y="2576"/>
                    </a:lnTo>
                    <a:lnTo>
                      <a:pt x="4977" y="2603"/>
                    </a:lnTo>
                    <a:lnTo>
                      <a:pt x="5160" y="2629"/>
                    </a:lnTo>
                    <a:lnTo>
                      <a:pt x="5345" y="2652"/>
                    </a:lnTo>
                    <a:lnTo>
                      <a:pt x="5532" y="2676"/>
                    </a:lnTo>
                    <a:lnTo>
                      <a:pt x="5721" y="2696"/>
                    </a:lnTo>
                    <a:lnTo>
                      <a:pt x="5912" y="2716"/>
                    </a:lnTo>
                    <a:lnTo>
                      <a:pt x="6105" y="2734"/>
                    </a:lnTo>
                    <a:lnTo>
                      <a:pt x="6300" y="2750"/>
                    </a:lnTo>
                    <a:lnTo>
                      <a:pt x="6497" y="2764"/>
                    </a:lnTo>
                    <a:lnTo>
                      <a:pt x="6695" y="2778"/>
                    </a:lnTo>
                    <a:lnTo>
                      <a:pt x="6896" y="2789"/>
                    </a:lnTo>
                    <a:lnTo>
                      <a:pt x="7098" y="2799"/>
                    </a:lnTo>
                    <a:lnTo>
                      <a:pt x="7301" y="2807"/>
                    </a:lnTo>
                    <a:lnTo>
                      <a:pt x="7505" y="2813"/>
                    </a:lnTo>
                    <a:lnTo>
                      <a:pt x="7711" y="2817"/>
                    </a:lnTo>
                    <a:lnTo>
                      <a:pt x="7919" y="2821"/>
                    </a:lnTo>
                    <a:lnTo>
                      <a:pt x="8128" y="2822"/>
                    </a:lnTo>
                    <a:lnTo>
                      <a:pt x="8128" y="2723"/>
                    </a:lnTo>
                    <a:lnTo>
                      <a:pt x="7920" y="2722"/>
                    </a:lnTo>
                    <a:lnTo>
                      <a:pt x="7713" y="2719"/>
                    </a:lnTo>
                    <a:lnTo>
                      <a:pt x="7508" y="2715"/>
                    </a:lnTo>
                    <a:lnTo>
                      <a:pt x="7304" y="2708"/>
                    </a:lnTo>
                    <a:lnTo>
                      <a:pt x="7102" y="2700"/>
                    </a:lnTo>
                    <a:lnTo>
                      <a:pt x="6901" y="2691"/>
                    </a:lnTo>
                    <a:lnTo>
                      <a:pt x="6702" y="2679"/>
                    </a:lnTo>
                    <a:lnTo>
                      <a:pt x="6503" y="2667"/>
                    </a:lnTo>
                    <a:lnTo>
                      <a:pt x="6308" y="2651"/>
                    </a:lnTo>
                    <a:lnTo>
                      <a:pt x="6114" y="2635"/>
                    </a:lnTo>
                    <a:lnTo>
                      <a:pt x="5921" y="2618"/>
                    </a:lnTo>
                    <a:lnTo>
                      <a:pt x="5731" y="2598"/>
                    </a:lnTo>
                    <a:lnTo>
                      <a:pt x="5543" y="2577"/>
                    </a:lnTo>
                    <a:lnTo>
                      <a:pt x="5357" y="2554"/>
                    </a:lnTo>
                    <a:lnTo>
                      <a:pt x="5173" y="2531"/>
                    </a:lnTo>
                    <a:lnTo>
                      <a:pt x="4992" y="2506"/>
                    </a:lnTo>
                    <a:lnTo>
                      <a:pt x="4812" y="2478"/>
                    </a:lnTo>
                    <a:lnTo>
                      <a:pt x="4634" y="2449"/>
                    </a:lnTo>
                    <a:lnTo>
                      <a:pt x="4459" y="2420"/>
                    </a:lnTo>
                    <a:lnTo>
                      <a:pt x="4288" y="2388"/>
                    </a:lnTo>
                    <a:lnTo>
                      <a:pt x="4117" y="2356"/>
                    </a:lnTo>
                    <a:lnTo>
                      <a:pt x="3950" y="2322"/>
                    </a:lnTo>
                    <a:lnTo>
                      <a:pt x="3785" y="2286"/>
                    </a:lnTo>
                    <a:lnTo>
                      <a:pt x="3623" y="2250"/>
                    </a:lnTo>
                    <a:lnTo>
                      <a:pt x="3464" y="2212"/>
                    </a:lnTo>
                    <a:lnTo>
                      <a:pt x="3307" y="2173"/>
                    </a:lnTo>
                    <a:lnTo>
                      <a:pt x="3154" y="2132"/>
                    </a:lnTo>
                    <a:lnTo>
                      <a:pt x="3003" y="2091"/>
                    </a:lnTo>
                    <a:lnTo>
                      <a:pt x="2929" y="2070"/>
                    </a:lnTo>
                    <a:lnTo>
                      <a:pt x="2856" y="2049"/>
                    </a:lnTo>
                    <a:lnTo>
                      <a:pt x="2783" y="2026"/>
                    </a:lnTo>
                    <a:lnTo>
                      <a:pt x="2712" y="2004"/>
                    </a:lnTo>
                    <a:lnTo>
                      <a:pt x="2641" y="1982"/>
                    </a:lnTo>
                    <a:lnTo>
                      <a:pt x="2570" y="1959"/>
                    </a:lnTo>
                    <a:lnTo>
                      <a:pt x="2500" y="1937"/>
                    </a:lnTo>
                    <a:lnTo>
                      <a:pt x="2432" y="1913"/>
                    </a:lnTo>
                    <a:lnTo>
                      <a:pt x="2364" y="1890"/>
                    </a:lnTo>
                    <a:lnTo>
                      <a:pt x="2297" y="1865"/>
                    </a:lnTo>
                    <a:lnTo>
                      <a:pt x="2231" y="1842"/>
                    </a:lnTo>
                    <a:lnTo>
                      <a:pt x="2166" y="1817"/>
                    </a:lnTo>
                    <a:lnTo>
                      <a:pt x="2102" y="1793"/>
                    </a:lnTo>
                    <a:lnTo>
                      <a:pt x="2038" y="1767"/>
                    </a:lnTo>
                    <a:lnTo>
                      <a:pt x="1975" y="1743"/>
                    </a:lnTo>
                    <a:lnTo>
                      <a:pt x="1913" y="1718"/>
                    </a:lnTo>
                    <a:lnTo>
                      <a:pt x="1853" y="1692"/>
                    </a:lnTo>
                    <a:lnTo>
                      <a:pt x="1792" y="1666"/>
                    </a:lnTo>
                    <a:lnTo>
                      <a:pt x="1733" y="1640"/>
                    </a:lnTo>
                    <a:lnTo>
                      <a:pt x="1675" y="1614"/>
                    </a:lnTo>
                    <a:lnTo>
                      <a:pt x="1617" y="1587"/>
                    </a:lnTo>
                    <a:lnTo>
                      <a:pt x="1562" y="1559"/>
                    </a:lnTo>
                    <a:lnTo>
                      <a:pt x="1507" y="1533"/>
                    </a:lnTo>
                    <a:lnTo>
                      <a:pt x="1452" y="1505"/>
                    </a:lnTo>
                    <a:lnTo>
                      <a:pt x="1398" y="1478"/>
                    </a:lnTo>
                    <a:lnTo>
                      <a:pt x="1345" y="1450"/>
                    </a:lnTo>
                    <a:lnTo>
                      <a:pt x="1294" y="1422"/>
                    </a:lnTo>
                    <a:lnTo>
                      <a:pt x="1244" y="1393"/>
                    </a:lnTo>
                    <a:lnTo>
                      <a:pt x="1194" y="1366"/>
                    </a:lnTo>
                    <a:lnTo>
                      <a:pt x="1145" y="1337"/>
                    </a:lnTo>
                    <a:lnTo>
                      <a:pt x="1097" y="1308"/>
                    </a:lnTo>
                    <a:lnTo>
                      <a:pt x="1051" y="1279"/>
                    </a:lnTo>
                    <a:lnTo>
                      <a:pt x="1006" y="1250"/>
                    </a:lnTo>
                    <a:lnTo>
                      <a:pt x="961" y="1220"/>
                    </a:lnTo>
                    <a:lnTo>
                      <a:pt x="917" y="1190"/>
                    </a:lnTo>
                    <a:lnTo>
                      <a:pt x="875" y="1161"/>
                    </a:lnTo>
                    <a:lnTo>
                      <a:pt x="833" y="1131"/>
                    </a:lnTo>
                    <a:lnTo>
                      <a:pt x="792" y="1101"/>
                    </a:lnTo>
                    <a:lnTo>
                      <a:pt x="754" y="1070"/>
                    </a:lnTo>
                    <a:lnTo>
                      <a:pt x="715" y="1040"/>
                    </a:lnTo>
                    <a:lnTo>
                      <a:pt x="679" y="1009"/>
                    </a:lnTo>
                    <a:lnTo>
                      <a:pt x="642" y="978"/>
                    </a:lnTo>
                    <a:lnTo>
                      <a:pt x="608" y="948"/>
                    </a:lnTo>
                    <a:lnTo>
                      <a:pt x="573" y="916"/>
                    </a:lnTo>
                    <a:lnTo>
                      <a:pt x="541" y="886"/>
                    </a:lnTo>
                    <a:lnTo>
                      <a:pt x="509" y="854"/>
                    </a:lnTo>
                    <a:lnTo>
                      <a:pt x="479" y="822"/>
                    </a:lnTo>
                    <a:lnTo>
                      <a:pt x="449" y="791"/>
                    </a:lnTo>
                    <a:lnTo>
                      <a:pt x="421" y="759"/>
                    </a:lnTo>
                    <a:lnTo>
                      <a:pt x="394" y="727"/>
                    </a:lnTo>
                    <a:lnTo>
                      <a:pt x="368" y="695"/>
                    </a:lnTo>
                    <a:lnTo>
                      <a:pt x="343" y="662"/>
                    </a:lnTo>
                    <a:lnTo>
                      <a:pt x="319" y="631"/>
                    </a:lnTo>
                    <a:lnTo>
                      <a:pt x="297" y="598"/>
                    </a:lnTo>
                    <a:lnTo>
                      <a:pt x="276" y="566"/>
                    </a:lnTo>
                    <a:lnTo>
                      <a:pt x="256" y="533"/>
                    </a:lnTo>
                    <a:lnTo>
                      <a:pt x="237" y="500"/>
                    </a:lnTo>
                    <a:lnTo>
                      <a:pt x="219" y="468"/>
                    </a:lnTo>
                    <a:lnTo>
                      <a:pt x="202" y="435"/>
                    </a:lnTo>
                    <a:lnTo>
                      <a:pt x="187" y="401"/>
                    </a:lnTo>
                    <a:lnTo>
                      <a:pt x="173" y="369"/>
                    </a:lnTo>
                    <a:lnTo>
                      <a:pt x="161" y="335"/>
                    </a:lnTo>
                    <a:lnTo>
                      <a:pt x="148" y="303"/>
                    </a:lnTo>
                    <a:lnTo>
                      <a:pt x="138" y="269"/>
                    </a:lnTo>
                    <a:lnTo>
                      <a:pt x="129" y="235"/>
                    </a:lnTo>
                    <a:lnTo>
                      <a:pt x="121" y="203"/>
                    </a:lnTo>
                    <a:lnTo>
                      <a:pt x="114" y="169"/>
                    </a:lnTo>
                    <a:lnTo>
                      <a:pt x="109" y="135"/>
                    </a:lnTo>
                    <a:lnTo>
                      <a:pt x="105" y="102"/>
                    </a:lnTo>
                    <a:lnTo>
                      <a:pt x="101" y="68"/>
                    </a:lnTo>
                    <a:lnTo>
                      <a:pt x="100" y="33"/>
                    </a:lnTo>
                    <a:lnTo>
                      <a:pt x="99" y="0"/>
                    </a:lnTo>
                    <a:lnTo>
                      <a:pt x="0"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8" name="Freeform 166"/>
              <p:cNvSpPr>
                <a:spLocks/>
              </p:cNvSpPr>
              <p:nvPr/>
            </p:nvSpPr>
            <p:spPr bwMode="auto">
              <a:xfrm>
                <a:off x="1834"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0"/>
                    </a:moveTo>
                    <a:lnTo>
                      <a:pt x="8128" y="0"/>
                    </a:lnTo>
                    <a:lnTo>
                      <a:pt x="7919" y="1"/>
                    </a:lnTo>
                    <a:lnTo>
                      <a:pt x="7711" y="4"/>
                    </a:lnTo>
                    <a:lnTo>
                      <a:pt x="7505" y="8"/>
                    </a:lnTo>
                    <a:lnTo>
                      <a:pt x="7301" y="14"/>
                    </a:lnTo>
                    <a:lnTo>
                      <a:pt x="7098" y="22"/>
                    </a:lnTo>
                    <a:lnTo>
                      <a:pt x="6896" y="33"/>
                    </a:lnTo>
                    <a:lnTo>
                      <a:pt x="6695" y="44"/>
                    </a:lnTo>
                    <a:lnTo>
                      <a:pt x="6497" y="57"/>
                    </a:lnTo>
                    <a:lnTo>
                      <a:pt x="6300" y="71"/>
                    </a:lnTo>
                    <a:lnTo>
                      <a:pt x="6105" y="88"/>
                    </a:lnTo>
                    <a:lnTo>
                      <a:pt x="5912" y="106"/>
                    </a:lnTo>
                    <a:lnTo>
                      <a:pt x="5721" y="125"/>
                    </a:lnTo>
                    <a:lnTo>
                      <a:pt x="5532" y="146"/>
                    </a:lnTo>
                    <a:lnTo>
                      <a:pt x="5345" y="169"/>
                    </a:lnTo>
                    <a:lnTo>
                      <a:pt x="5160" y="193"/>
                    </a:lnTo>
                    <a:lnTo>
                      <a:pt x="4977" y="218"/>
                    </a:lnTo>
                    <a:lnTo>
                      <a:pt x="4797" y="246"/>
                    </a:lnTo>
                    <a:lnTo>
                      <a:pt x="4619" y="274"/>
                    </a:lnTo>
                    <a:lnTo>
                      <a:pt x="4443" y="304"/>
                    </a:lnTo>
                    <a:lnTo>
                      <a:pt x="4269" y="335"/>
                    </a:lnTo>
                    <a:lnTo>
                      <a:pt x="4099" y="368"/>
                    </a:lnTo>
                    <a:lnTo>
                      <a:pt x="3930" y="403"/>
                    </a:lnTo>
                    <a:lnTo>
                      <a:pt x="3764" y="438"/>
                    </a:lnTo>
                    <a:lnTo>
                      <a:pt x="3601" y="475"/>
                    </a:lnTo>
                    <a:lnTo>
                      <a:pt x="3441" y="514"/>
                    </a:lnTo>
                    <a:lnTo>
                      <a:pt x="3283" y="553"/>
                    </a:lnTo>
                    <a:lnTo>
                      <a:pt x="3128" y="593"/>
                    </a:lnTo>
                    <a:lnTo>
                      <a:pt x="2977" y="635"/>
                    </a:lnTo>
                    <a:lnTo>
                      <a:pt x="2829" y="679"/>
                    </a:lnTo>
                    <a:lnTo>
                      <a:pt x="2682" y="723"/>
                    </a:lnTo>
                    <a:lnTo>
                      <a:pt x="2611" y="745"/>
                    </a:lnTo>
                    <a:lnTo>
                      <a:pt x="2540" y="769"/>
                    </a:lnTo>
                    <a:lnTo>
                      <a:pt x="2470" y="792"/>
                    </a:lnTo>
                    <a:lnTo>
                      <a:pt x="2401" y="815"/>
                    </a:lnTo>
                    <a:lnTo>
                      <a:pt x="2332" y="839"/>
                    </a:lnTo>
                    <a:lnTo>
                      <a:pt x="2265" y="863"/>
                    </a:lnTo>
                    <a:lnTo>
                      <a:pt x="2198" y="887"/>
                    </a:lnTo>
                    <a:lnTo>
                      <a:pt x="2132" y="911"/>
                    </a:lnTo>
                    <a:lnTo>
                      <a:pt x="2067" y="937"/>
                    </a:lnTo>
                    <a:lnTo>
                      <a:pt x="2002" y="962"/>
                    </a:lnTo>
                    <a:lnTo>
                      <a:pt x="1939" y="988"/>
                    </a:lnTo>
                    <a:lnTo>
                      <a:pt x="1877" y="1013"/>
                    </a:lnTo>
                    <a:lnTo>
                      <a:pt x="1815" y="1039"/>
                    </a:lnTo>
                    <a:lnTo>
                      <a:pt x="1754" y="1065"/>
                    </a:lnTo>
                    <a:lnTo>
                      <a:pt x="1694" y="1092"/>
                    </a:lnTo>
                    <a:lnTo>
                      <a:pt x="1635" y="1118"/>
                    </a:lnTo>
                    <a:lnTo>
                      <a:pt x="1576" y="1146"/>
                    </a:lnTo>
                    <a:lnTo>
                      <a:pt x="1519" y="1172"/>
                    </a:lnTo>
                    <a:lnTo>
                      <a:pt x="1463" y="1200"/>
                    </a:lnTo>
                    <a:lnTo>
                      <a:pt x="1407" y="1228"/>
                    </a:lnTo>
                    <a:lnTo>
                      <a:pt x="1353" y="1256"/>
                    </a:lnTo>
                    <a:lnTo>
                      <a:pt x="1299" y="1284"/>
                    </a:lnTo>
                    <a:lnTo>
                      <a:pt x="1247" y="1313"/>
                    </a:lnTo>
                    <a:lnTo>
                      <a:pt x="1195" y="1342"/>
                    </a:lnTo>
                    <a:lnTo>
                      <a:pt x="1145" y="1371"/>
                    </a:lnTo>
                    <a:lnTo>
                      <a:pt x="1095" y="1400"/>
                    </a:lnTo>
                    <a:lnTo>
                      <a:pt x="1046" y="1429"/>
                    </a:lnTo>
                    <a:lnTo>
                      <a:pt x="999" y="1459"/>
                    </a:lnTo>
                    <a:lnTo>
                      <a:pt x="952" y="1489"/>
                    </a:lnTo>
                    <a:lnTo>
                      <a:pt x="906" y="1519"/>
                    </a:lnTo>
                    <a:lnTo>
                      <a:pt x="862" y="1550"/>
                    </a:lnTo>
                    <a:lnTo>
                      <a:pt x="818" y="1580"/>
                    </a:lnTo>
                    <a:lnTo>
                      <a:pt x="775" y="1611"/>
                    </a:lnTo>
                    <a:lnTo>
                      <a:pt x="734" y="1641"/>
                    </a:lnTo>
                    <a:lnTo>
                      <a:pt x="693" y="1673"/>
                    </a:lnTo>
                    <a:lnTo>
                      <a:pt x="653" y="1704"/>
                    </a:lnTo>
                    <a:lnTo>
                      <a:pt x="615" y="1736"/>
                    </a:lnTo>
                    <a:lnTo>
                      <a:pt x="578" y="1769"/>
                    </a:lnTo>
                    <a:lnTo>
                      <a:pt x="542" y="1800"/>
                    </a:lnTo>
                    <a:lnTo>
                      <a:pt x="506" y="1833"/>
                    </a:lnTo>
                    <a:lnTo>
                      <a:pt x="472" y="1866"/>
                    </a:lnTo>
                    <a:lnTo>
                      <a:pt x="439" y="1898"/>
                    </a:lnTo>
                    <a:lnTo>
                      <a:pt x="407" y="1931"/>
                    </a:lnTo>
                    <a:lnTo>
                      <a:pt x="376" y="1964"/>
                    </a:lnTo>
                    <a:lnTo>
                      <a:pt x="346" y="1998"/>
                    </a:lnTo>
                    <a:lnTo>
                      <a:pt x="318" y="2032"/>
                    </a:lnTo>
                    <a:lnTo>
                      <a:pt x="291" y="2065"/>
                    </a:lnTo>
                    <a:lnTo>
                      <a:pt x="264" y="2099"/>
                    </a:lnTo>
                    <a:lnTo>
                      <a:pt x="240" y="2134"/>
                    </a:lnTo>
                    <a:lnTo>
                      <a:pt x="215" y="2168"/>
                    </a:lnTo>
                    <a:lnTo>
                      <a:pt x="193" y="2203"/>
                    </a:lnTo>
                    <a:lnTo>
                      <a:pt x="172" y="2238"/>
                    </a:lnTo>
                    <a:lnTo>
                      <a:pt x="151" y="2273"/>
                    </a:lnTo>
                    <a:lnTo>
                      <a:pt x="132" y="2308"/>
                    </a:lnTo>
                    <a:lnTo>
                      <a:pt x="114" y="2344"/>
                    </a:lnTo>
                    <a:lnTo>
                      <a:pt x="98" y="2379"/>
                    </a:lnTo>
                    <a:lnTo>
                      <a:pt x="82" y="2415"/>
                    </a:lnTo>
                    <a:lnTo>
                      <a:pt x="68" y="2452"/>
                    </a:lnTo>
                    <a:lnTo>
                      <a:pt x="55" y="2488"/>
                    </a:lnTo>
                    <a:lnTo>
                      <a:pt x="44" y="2524"/>
                    </a:lnTo>
                    <a:lnTo>
                      <a:pt x="34" y="2561"/>
                    </a:lnTo>
                    <a:lnTo>
                      <a:pt x="24" y="2597"/>
                    </a:lnTo>
                    <a:lnTo>
                      <a:pt x="17" y="2635"/>
                    </a:lnTo>
                    <a:lnTo>
                      <a:pt x="11" y="2672"/>
                    </a:lnTo>
                    <a:lnTo>
                      <a:pt x="6" y="2710"/>
                    </a:lnTo>
                    <a:lnTo>
                      <a:pt x="3" y="2746"/>
                    </a:lnTo>
                    <a:lnTo>
                      <a:pt x="1" y="2784"/>
                    </a:lnTo>
                    <a:lnTo>
                      <a:pt x="0" y="2822"/>
                    </a:lnTo>
                    <a:lnTo>
                      <a:pt x="99" y="2822"/>
                    </a:lnTo>
                    <a:lnTo>
                      <a:pt x="100" y="2788"/>
                    </a:lnTo>
                    <a:lnTo>
                      <a:pt x="101" y="2753"/>
                    </a:lnTo>
                    <a:lnTo>
                      <a:pt x="105" y="2720"/>
                    </a:lnTo>
                    <a:lnTo>
                      <a:pt x="109" y="2686"/>
                    </a:lnTo>
                    <a:lnTo>
                      <a:pt x="114" y="2653"/>
                    </a:lnTo>
                    <a:lnTo>
                      <a:pt x="121" y="2619"/>
                    </a:lnTo>
                    <a:lnTo>
                      <a:pt x="129" y="2586"/>
                    </a:lnTo>
                    <a:lnTo>
                      <a:pt x="138" y="2553"/>
                    </a:lnTo>
                    <a:lnTo>
                      <a:pt x="148" y="2519"/>
                    </a:lnTo>
                    <a:lnTo>
                      <a:pt x="161" y="2486"/>
                    </a:lnTo>
                    <a:lnTo>
                      <a:pt x="173" y="2453"/>
                    </a:lnTo>
                    <a:lnTo>
                      <a:pt x="187" y="2420"/>
                    </a:lnTo>
                    <a:lnTo>
                      <a:pt x="202" y="2386"/>
                    </a:lnTo>
                    <a:lnTo>
                      <a:pt x="219" y="2354"/>
                    </a:lnTo>
                    <a:lnTo>
                      <a:pt x="237" y="2321"/>
                    </a:lnTo>
                    <a:lnTo>
                      <a:pt x="256" y="2289"/>
                    </a:lnTo>
                    <a:lnTo>
                      <a:pt x="275" y="2256"/>
                    </a:lnTo>
                    <a:lnTo>
                      <a:pt x="297" y="2223"/>
                    </a:lnTo>
                    <a:lnTo>
                      <a:pt x="319" y="2191"/>
                    </a:lnTo>
                    <a:lnTo>
                      <a:pt x="343" y="2159"/>
                    </a:lnTo>
                    <a:lnTo>
                      <a:pt x="368" y="2127"/>
                    </a:lnTo>
                    <a:lnTo>
                      <a:pt x="394" y="2095"/>
                    </a:lnTo>
                    <a:lnTo>
                      <a:pt x="421" y="2063"/>
                    </a:lnTo>
                    <a:lnTo>
                      <a:pt x="449" y="2031"/>
                    </a:lnTo>
                    <a:lnTo>
                      <a:pt x="479" y="1999"/>
                    </a:lnTo>
                    <a:lnTo>
                      <a:pt x="509" y="1967"/>
                    </a:lnTo>
                    <a:lnTo>
                      <a:pt x="541" y="1936"/>
                    </a:lnTo>
                    <a:lnTo>
                      <a:pt x="573" y="1905"/>
                    </a:lnTo>
                    <a:lnTo>
                      <a:pt x="608" y="1874"/>
                    </a:lnTo>
                    <a:lnTo>
                      <a:pt x="642" y="1843"/>
                    </a:lnTo>
                    <a:lnTo>
                      <a:pt x="679" y="1813"/>
                    </a:lnTo>
                    <a:lnTo>
                      <a:pt x="715" y="1782"/>
                    </a:lnTo>
                    <a:lnTo>
                      <a:pt x="754" y="1751"/>
                    </a:lnTo>
                    <a:lnTo>
                      <a:pt x="792" y="1721"/>
                    </a:lnTo>
                    <a:lnTo>
                      <a:pt x="833" y="1690"/>
                    </a:lnTo>
                    <a:lnTo>
                      <a:pt x="875" y="1661"/>
                    </a:lnTo>
                    <a:lnTo>
                      <a:pt x="917" y="1631"/>
                    </a:lnTo>
                    <a:lnTo>
                      <a:pt x="961" y="1602"/>
                    </a:lnTo>
                    <a:lnTo>
                      <a:pt x="1006" y="1572"/>
                    </a:lnTo>
                    <a:lnTo>
                      <a:pt x="1051" y="1542"/>
                    </a:lnTo>
                    <a:lnTo>
                      <a:pt x="1097" y="1514"/>
                    </a:lnTo>
                    <a:lnTo>
                      <a:pt x="1145" y="1485"/>
                    </a:lnTo>
                    <a:lnTo>
                      <a:pt x="1194" y="1456"/>
                    </a:lnTo>
                    <a:lnTo>
                      <a:pt x="1244" y="1428"/>
                    </a:lnTo>
                    <a:lnTo>
                      <a:pt x="1294" y="1400"/>
                    </a:lnTo>
                    <a:lnTo>
                      <a:pt x="1345" y="1371"/>
                    </a:lnTo>
                    <a:lnTo>
                      <a:pt x="1398" y="1344"/>
                    </a:lnTo>
                    <a:lnTo>
                      <a:pt x="1452" y="1316"/>
                    </a:lnTo>
                    <a:lnTo>
                      <a:pt x="1507" y="1289"/>
                    </a:lnTo>
                    <a:lnTo>
                      <a:pt x="1562" y="1262"/>
                    </a:lnTo>
                    <a:lnTo>
                      <a:pt x="1617" y="1235"/>
                    </a:lnTo>
                    <a:lnTo>
                      <a:pt x="1675" y="1208"/>
                    </a:lnTo>
                    <a:lnTo>
                      <a:pt x="1733" y="1182"/>
                    </a:lnTo>
                    <a:lnTo>
                      <a:pt x="1792" y="1156"/>
                    </a:lnTo>
                    <a:lnTo>
                      <a:pt x="1853" y="1130"/>
                    </a:lnTo>
                    <a:lnTo>
                      <a:pt x="1913" y="1104"/>
                    </a:lnTo>
                    <a:lnTo>
                      <a:pt x="1975" y="1079"/>
                    </a:lnTo>
                    <a:lnTo>
                      <a:pt x="2038" y="1054"/>
                    </a:lnTo>
                    <a:lnTo>
                      <a:pt x="2102" y="1029"/>
                    </a:lnTo>
                    <a:lnTo>
                      <a:pt x="2166" y="1004"/>
                    </a:lnTo>
                    <a:lnTo>
                      <a:pt x="2231" y="980"/>
                    </a:lnTo>
                    <a:lnTo>
                      <a:pt x="2297" y="956"/>
                    </a:lnTo>
                    <a:lnTo>
                      <a:pt x="2364" y="932"/>
                    </a:lnTo>
                    <a:lnTo>
                      <a:pt x="2432" y="908"/>
                    </a:lnTo>
                    <a:lnTo>
                      <a:pt x="2500" y="885"/>
                    </a:lnTo>
                    <a:lnTo>
                      <a:pt x="2570" y="862"/>
                    </a:lnTo>
                    <a:lnTo>
                      <a:pt x="2641" y="840"/>
                    </a:lnTo>
                    <a:lnTo>
                      <a:pt x="2712" y="818"/>
                    </a:lnTo>
                    <a:lnTo>
                      <a:pt x="2856" y="774"/>
                    </a:lnTo>
                    <a:lnTo>
                      <a:pt x="3003" y="730"/>
                    </a:lnTo>
                    <a:lnTo>
                      <a:pt x="3154" y="689"/>
                    </a:lnTo>
                    <a:lnTo>
                      <a:pt x="3307" y="648"/>
                    </a:lnTo>
                    <a:lnTo>
                      <a:pt x="3464" y="610"/>
                    </a:lnTo>
                    <a:lnTo>
                      <a:pt x="3623" y="571"/>
                    </a:lnTo>
                    <a:lnTo>
                      <a:pt x="3785" y="535"/>
                    </a:lnTo>
                    <a:lnTo>
                      <a:pt x="3950" y="500"/>
                    </a:lnTo>
                    <a:lnTo>
                      <a:pt x="4117" y="466"/>
                    </a:lnTo>
                    <a:lnTo>
                      <a:pt x="4288" y="433"/>
                    </a:lnTo>
                    <a:lnTo>
                      <a:pt x="4459" y="402"/>
                    </a:lnTo>
                    <a:lnTo>
                      <a:pt x="4634" y="372"/>
                    </a:lnTo>
                    <a:lnTo>
                      <a:pt x="4812" y="344"/>
                    </a:lnTo>
                    <a:lnTo>
                      <a:pt x="4992" y="316"/>
                    </a:lnTo>
                    <a:lnTo>
                      <a:pt x="5173" y="291"/>
                    </a:lnTo>
                    <a:lnTo>
                      <a:pt x="5357" y="267"/>
                    </a:lnTo>
                    <a:lnTo>
                      <a:pt x="5543" y="245"/>
                    </a:lnTo>
                    <a:lnTo>
                      <a:pt x="5731" y="223"/>
                    </a:lnTo>
                    <a:lnTo>
                      <a:pt x="5921" y="204"/>
                    </a:lnTo>
                    <a:lnTo>
                      <a:pt x="6114" y="187"/>
                    </a:lnTo>
                    <a:lnTo>
                      <a:pt x="6308" y="170"/>
                    </a:lnTo>
                    <a:lnTo>
                      <a:pt x="6503" y="155"/>
                    </a:lnTo>
                    <a:lnTo>
                      <a:pt x="6702" y="142"/>
                    </a:lnTo>
                    <a:lnTo>
                      <a:pt x="6901" y="130"/>
                    </a:lnTo>
                    <a:lnTo>
                      <a:pt x="7102" y="121"/>
                    </a:lnTo>
                    <a:lnTo>
                      <a:pt x="7304" y="113"/>
                    </a:lnTo>
                    <a:lnTo>
                      <a:pt x="7508" y="107"/>
                    </a:lnTo>
                    <a:lnTo>
                      <a:pt x="7713" y="103"/>
                    </a:lnTo>
                    <a:lnTo>
                      <a:pt x="7920" y="100"/>
                    </a:lnTo>
                    <a:lnTo>
                      <a:pt x="8128" y="99"/>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49" name="Freeform 167"/>
              <p:cNvSpPr>
                <a:spLocks/>
              </p:cNvSpPr>
              <p:nvPr/>
            </p:nvSpPr>
            <p:spPr bwMode="auto">
              <a:xfrm>
                <a:off x="2088"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4"/>
                    </a:lnTo>
                    <a:lnTo>
                      <a:pt x="8125" y="2746"/>
                    </a:lnTo>
                    <a:lnTo>
                      <a:pt x="8122" y="2710"/>
                    </a:lnTo>
                    <a:lnTo>
                      <a:pt x="8117" y="2672"/>
                    </a:lnTo>
                    <a:lnTo>
                      <a:pt x="8111" y="2635"/>
                    </a:lnTo>
                    <a:lnTo>
                      <a:pt x="8103" y="2597"/>
                    </a:lnTo>
                    <a:lnTo>
                      <a:pt x="8094" y="2561"/>
                    </a:lnTo>
                    <a:lnTo>
                      <a:pt x="8084" y="2524"/>
                    </a:lnTo>
                    <a:lnTo>
                      <a:pt x="8072" y="2488"/>
                    </a:lnTo>
                    <a:lnTo>
                      <a:pt x="8060" y="2452"/>
                    </a:lnTo>
                    <a:lnTo>
                      <a:pt x="8046" y="2416"/>
                    </a:lnTo>
                    <a:lnTo>
                      <a:pt x="8030" y="2379"/>
                    </a:lnTo>
                    <a:lnTo>
                      <a:pt x="8014" y="2344"/>
                    </a:lnTo>
                    <a:lnTo>
                      <a:pt x="7996" y="2308"/>
                    </a:lnTo>
                    <a:lnTo>
                      <a:pt x="7977" y="2273"/>
                    </a:lnTo>
                    <a:lnTo>
                      <a:pt x="7956" y="2238"/>
                    </a:lnTo>
                    <a:lnTo>
                      <a:pt x="7935" y="2203"/>
                    </a:lnTo>
                    <a:lnTo>
                      <a:pt x="7913" y="2168"/>
                    </a:lnTo>
                    <a:lnTo>
                      <a:pt x="7888" y="2134"/>
                    </a:lnTo>
                    <a:lnTo>
                      <a:pt x="7864" y="2099"/>
                    </a:lnTo>
                    <a:lnTo>
                      <a:pt x="7837" y="2065"/>
                    </a:lnTo>
                    <a:lnTo>
                      <a:pt x="7810" y="2032"/>
                    </a:lnTo>
                    <a:lnTo>
                      <a:pt x="7782" y="1998"/>
                    </a:lnTo>
                    <a:lnTo>
                      <a:pt x="7752" y="1964"/>
                    </a:lnTo>
                    <a:lnTo>
                      <a:pt x="7721" y="1931"/>
                    </a:lnTo>
                    <a:lnTo>
                      <a:pt x="7689" y="1898"/>
                    </a:lnTo>
                    <a:lnTo>
                      <a:pt x="7656" y="1866"/>
                    </a:lnTo>
                    <a:lnTo>
                      <a:pt x="7622" y="1833"/>
                    </a:lnTo>
                    <a:lnTo>
                      <a:pt x="7586" y="1800"/>
                    </a:lnTo>
                    <a:lnTo>
                      <a:pt x="7550" y="1769"/>
                    </a:lnTo>
                    <a:lnTo>
                      <a:pt x="7512" y="1736"/>
                    </a:lnTo>
                    <a:lnTo>
                      <a:pt x="7475" y="1704"/>
                    </a:lnTo>
                    <a:lnTo>
                      <a:pt x="7435" y="1673"/>
                    </a:lnTo>
                    <a:lnTo>
                      <a:pt x="7394" y="1641"/>
                    </a:lnTo>
                    <a:lnTo>
                      <a:pt x="7353" y="1611"/>
                    </a:lnTo>
                    <a:lnTo>
                      <a:pt x="7310" y="1580"/>
                    </a:lnTo>
                    <a:lnTo>
                      <a:pt x="7266" y="1550"/>
                    </a:lnTo>
                    <a:lnTo>
                      <a:pt x="7222" y="1519"/>
                    </a:lnTo>
                    <a:lnTo>
                      <a:pt x="7176" y="1489"/>
                    </a:lnTo>
                    <a:lnTo>
                      <a:pt x="7129" y="1459"/>
                    </a:lnTo>
                    <a:lnTo>
                      <a:pt x="7082" y="1429"/>
                    </a:lnTo>
                    <a:lnTo>
                      <a:pt x="7033" y="1400"/>
                    </a:lnTo>
                    <a:lnTo>
                      <a:pt x="6983" y="1371"/>
                    </a:lnTo>
                    <a:lnTo>
                      <a:pt x="6932" y="1342"/>
                    </a:lnTo>
                    <a:lnTo>
                      <a:pt x="6881" y="1313"/>
                    </a:lnTo>
                    <a:lnTo>
                      <a:pt x="6829" y="1284"/>
                    </a:lnTo>
                    <a:lnTo>
                      <a:pt x="6775" y="1256"/>
                    </a:lnTo>
                    <a:lnTo>
                      <a:pt x="6721" y="1228"/>
                    </a:lnTo>
                    <a:lnTo>
                      <a:pt x="6665" y="1200"/>
                    </a:lnTo>
                    <a:lnTo>
                      <a:pt x="6609" y="1172"/>
                    </a:lnTo>
                    <a:lnTo>
                      <a:pt x="6551" y="1146"/>
                    </a:lnTo>
                    <a:lnTo>
                      <a:pt x="6493" y="1118"/>
                    </a:lnTo>
                    <a:lnTo>
                      <a:pt x="6434" y="1092"/>
                    </a:lnTo>
                    <a:lnTo>
                      <a:pt x="6374" y="1065"/>
                    </a:lnTo>
                    <a:lnTo>
                      <a:pt x="6313" y="1039"/>
                    </a:lnTo>
                    <a:lnTo>
                      <a:pt x="6251" y="1013"/>
                    </a:lnTo>
                    <a:lnTo>
                      <a:pt x="6189" y="988"/>
                    </a:lnTo>
                    <a:lnTo>
                      <a:pt x="6125" y="962"/>
                    </a:lnTo>
                    <a:lnTo>
                      <a:pt x="6061" y="937"/>
                    </a:lnTo>
                    <a:lnTo>
                      <a:pt x="5996" y="911"/>
                    </a:lnTo>
                    <a:lnTo>
                      <a:pt x="5930" y="887"/>
                    </a:lnTo>
                    <a:lnTo>
                      <a:pt x="5863" y="863"/>
                    </a:lnTo>
                    <a:lnTo>
                      <a:pt x="5796" y="839"/>
                    </a:lnTo>
                    <a:lnTo>
                      <a:pt x="5727" y="815"/>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8"/>
                    </a:lnTo>
                    <a:lnTo>
                      <a:pt x="3859" y="335"/>
                    </a:lnTo>
                    <a:lnTo>
                      <a:pt x="3685" y="304"/>
                    </a:lnTo>
                    <a:lnTo>
                      <a:pt x="3509" y="274"/>
                    </a:lnTo>
                    <a:lnTo>
                      <a:pt x="3331" y="246"/>
                    </a:lnTo>
                    <a:lnTo>
                      <a:pt x="3151" y="218"/>
                    </a:lnTo>
                    <a:lnTo>
                      <a:pt x="2968" y="193"/>
                    </a:lnTo>
                    <a:lnTo>
                      <a:pt x="2783" y="169"/>
                    </a:lnTo>
                    <a:lnTo>
                      <a:pt x="2596" y="146"/>
                    </a:lnTo>
                    <a:lnTo>
                      <a:pt x="2407" y="125"/>
                    </a:lnTo>
                    <a:lnTo>
                      <a:pt x="2215" y="106"/>
                    </a:lnTo>
                    <a:lnTo>
                      <a:pt x="2023" y="88"/>
                    </a:lnTo>
                    <a:lnTo>
                      <a:pt x="1828" y="71"/>
                    </a:lnTo>
                    <a:lnTo>
                      <a:pt x="1631" y="57"/>
                    </a:lnTo>
                    <a:lnTo>
                      <a:pt x="1433" y="44"/>
                    </a:lnTo>
                    <a:lnTo>
                      <a:pt x="1232" y="33"/>
                    </a:lnTo>
                    <a:lnTo>
                      <a:pt x="1030" y="22"/>
                    </a:lnTo>
                    <a:lnTo>
                      <a:pt x="827" y="14"/>
                    </a:lnTo>
                    <a:lnTo>
                      <a:pt x="623" y="8"/>
                    </a:lnTo>
                    <a:lnTo>
                      <a:pt x="417" y="4"/>
                    </a:lnTo>
                    <a:lnTo>
                      <a:pt x="208" y="1"/>
                    </a:lnTo>
                    <a:lnTo>
                      <a:pt x="0" y="0"/>
                    </a:lnTo>
                    <a:lnTo>
                      <a:pt x="0" y="99"/>
                    </a:lnTo>
                    <a:lnTo>
                      <a:pt x="208" y="100"/>
                    </a:lnTo>
                    <a:lnTo>
                      <a:pt x="415" y="103"/>
                    </a:lnTo>
                    <a:lnTo>
                      <a:pt x="620" y="107"/>
                    </a:lnTo>
                    <a:lnTo>
                      <a:pt x="824" y="113"/>
                    </a:lnTo>
                    <a:lnTo>
                      <a:pt x="1026" y="121"/>
                    </a:lnTo>
                    <a:lnTo>
                      <a:pt x="1227" y="130"/>
                    </a:lnTo>
                    <a:lnTo>
                      <a:pt x="1426" y="142"/>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1"/>
                    </a:lnTo>
                    <a:lnTo>
                      <a:pt x="4664" y="610"/>
                    </a:lnTo>
                    <a:lnTo>
                      <a:pt x="4821" y="648"/>
                    </a:lnTo>
                    <a:lnTo>
                      <a:pt x="4974" y="689"/>
                    </a:lnTo>
                    <a:lnTo>
                      <a:pt x="5125" y="730"/>
                    </a:lnTo>
                    <a:lnTo>
                      <a:pt x="5272" y="774"/>
                    </a:lnTo>
                    <a:lnTo>
                      <a:pt x="5416" y="818"/>
                    </a:lnTo>
                    <a:lnTo>
                      <a:pt x="5487" y="840"/>
                    </a:lnTo>
                    <a:lnTo>
                      <a:pt x="5558" y="862"/>
                    </a:lnTo>
                    <a:lnTo>
                      <a:pt x="5627" y="885"/>
                    </a:lnTo>
                    <a:lnTo>
                      <a:pt x="5696" y="908"/>
                    </a:lnTo>
                    <a:lnTo>
                      <a:pt x="5764" y="932"/>
                    </a:lnTo>
                    <a:lnTo>
                      <a:pt x="5831" y="956"/>
                    </a:lnTo>
                    <a:lnTo>
                      <a:pt x="5897" y="980"/>
                    </a:lnTo>
                    <a:lnTo>
                      <a:pt x="5962" y="1004"/>
                    </a:lnTo>
                    <a:lnTo>
                      <a:pt x="6026" y="1029"/>
                    </a:lnTo>
                    <a:lnTo>
                      <a:pt x="6090" y="1054"/>
                    </a:lnTo>
                    <a:lnTo>
                      <a:pt x="6153" y="1079"/>
                    </a:lnTo>
                    <a:lnTo>
                      <a:pt x="6215" y="1104"/>
                    </a:lnTo>
                    <a:lnTo>
                      <a:pt x="6275" y="1130"/>
                    </a:lnTo>
                    <a:lnTo>
                      <a:pt x="6335" y="1156"/>
                    </a:lnTo>
                    <a:lnTo>
                      <a:pt x="6395" y="1182"/>
                    </a:lnTo>
                    <a:lnTo>
                      <a:pt x="6453" y="1208"/>
                    </a:lnTo>
                    <a:lnTo>
                      <a:pt x="6510" y="1235"/>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2"/>
                    </a:lnTo>
                    <a:lnTo>
                      <a:pt x="7122" y="1572"/>
                    </a:lnTo>
                    <a:lnTo>
                      <a:pt x="7167" y="1602"/>
                    </a:lnTo>
                    <a:lnTo>
                      <a:pt x="7211" y="1631"/>
                    </a:lnTo>
                    <a:lnTo>
                      <a:pt x="7253" y="1661"/>
                    </a:lnTo>
                    <a:lnTo>
                      <a:pt x="7295" y="1690"/>
                    </a:lnTo>
                    <a:lnTo>
                      <a:pt x="7335" y="1721"/>
                    </a:lnTo>
                    <a:lnTo>
                      <a:pt x="7374" y="1751"/>
                    </a:lnTo>
                    <a:lnTo>
                      <a:pt x="7413" y="1782"/>
                    </a:lnTo>
                    <a:lnTo>
                      <a:pt x="7449" y="1813"/>
                    </a:lnTo>
                    <a:lnTo>
                      <a:pt x="7486" y="1843"/>
                    </a:lnTo>
                    <a:lnTo>
                      <a:pt x="7520" y="1874"/>
                    </a:lnTo>
                    <a:lnTo>
                      <a:pt x="7555" y="1905"/>
                    </a:lnTo>
                    <a:lnTo>
                      <a:pt x="7587" y="1936"/>
                    </a:lnTo>
                    <a:lnTo>
                      <a:pt x="7619" y="1967"/>
                    </a:lnTo>
                    <a:lnTo>
                      <a:pt x="7649" y="1999"/>
                    </a:lnTo>
                    <a:lnTo>
                      <a:pt x="7679" y="2031"/>
                    </a:lnTo>
                    <a:lnTo>
                      <a:pt x="7707" y="2063"/>
                    </a:lnTo>
                    <a:lnTo>
                      <a:pt x="7734" y="2095"/>
                    </a:lnTo>
                    <a:lnTo>
                      <a:pt x="7760" y="2127"/>
                    </a:lnTo>
                    <a:lnTo>
                      <a:pt x="7785" y="2159"/>
                    </a:lnTo>
                    <a:lnTo>
                      <a:pt x="7808" y="2191"/>
                    </a:lnTo>
                    <a:lnTo>
                      <a:pt x="7830" y="2223"/>
                    </a:lnTo>
                    <a:lnTo>
                      <a:pt x="7853" y="2256"/>
                    </a:lnTo>
                    <a:lnTo>
                      <a:pt x="7872" y="2289"/>
                    </a:lnTo>
                    <a:lnTo>
                      <a:pt x="7891" y="2321"/>
                    </a:lnTo>
                    <a:lnTo>
                      <a:pt x="7909" y="2354"/>
                    </a:lnTo>
                    <a:lnTo>
                      <a:pt x="7925" y="2386"/>
                    </a:lnTo>
                    <a:lnTo>
                      <a:pt x="7941" y="2420"/>
                    </a:lnTo>
                    <a:lnTo>
                      <a:pt x="7954" y="2453"/>
                    </a:lnTo>
                    <a:lnTo>
                      <a:pt x="7967" y="2486"/>
                    </a:lnTo>
                    <a:lnTo>
                      <a:pt x="7980" y="2519"/>
                    </a:lnTo>
                    <a:lnTo>
                      <a:pt x="7990" y="2553"/>
                    </a:lnTo>
                    <a:lnTo>
                      <a:pt x="7999" y="2586"/>
                    </a:lnTo>
                    <a:lnTo>
                      <a:pt x="8007" y="2619"/>
                    </a:lnTo>
                    <a:lnTo>
                      <a:pt x="8014" y="2653"/>
                    </a:lnTo>
                    <a:lnTo>
                      <a:pt x="8019" y="2686"/>
                    </a:lnTo>
                    <a:lnTo>
                      <a:pt x="8023" y="2720"/>
                    </a:lnTo>
                    <a:lnTo>
                      <a:pt x="8026" y="2753"/>
                    </a:lnTo>
                    <a:lnTo>
                      <a:pt x="8028" y="2788"/>
                    </a:lnTo>
                    <a:lnTo>
                      <a:pt x="8029" y="2822"/>
                    </a:lnTo>
                    <a:lnTo>
                      <a:pt x="8128"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0" name="Freeform 168"/>
              <p:cNvSpPr>
                <a:spLocks/>
              </p:cNvSpPr>
              <p:nvPr/>
            </p:nvSpPr>
            <p:spPr bwMode="auto">
              <a:xfrm>
                <a:off x="2095" y="1625"/>
                <a:ext cx="166" cy="56"/>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0" y="1405"/>
                    </a:moveTo>
                    <a:lnTo>
                      <a:pt x="1190" y="1801"/>
                    </a:lnTo>
                    <a:lnTo>
                      <a:pt x="4003" y="677"/>
                    </a:lnTo>
                    <a:lnTo>
                      <a:pt x="5317" y="998"/>
                    </a:lnTo>
                    <a:lnTo>
                      <a:pt x="4624" y="0"/>
                    </a:lnTo>
                    <a:lnTo>
                      <a:pt x="1236" y="0"/>
                    </a:lnTo>
                    <a:lnTo>
                      <a:pt x="2652" y="347"/>
                    </a:lnTo>
                    <a:lnTo>
                      <a:pt x="0" y="140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1" name="Freeform 169"/>
              <p:cNvSpPr>
                <a:spLocks/>
              </p:cNvSpPr>
              <p:nvPr/>
            </p:nvSpPr>
            <p:spPr bwMode="auto">
              <a:xfrm>
                <a:off x="1913" y="1692"/>
                <a:ext cx="166" cy="57"/>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5317" y="396"/>
                    </a:moveTo>
                    <a:lnTo>
                      <a:pt x="4126" y="0"/>
                    </a:lnTo>
                    <a:lnTo>
                      <a:pt x="1312" y="1124"/>
                    </a:lnTo>
                    <a:lnTo>
                      <a:pt x="0" y="803"/>
                    </a:lnTo>
                    <a:lnTo>
                      <a:pt x="692" y="1801"/>
                    </a:lnTo>
                    <a:lnTo>
                      <a:pt x="4080" y="1801"/>
                    </a:lnTo>
                    <a:lnTo>
                      <a:pt x="2665" y="1454"/>
                    </a:lnTo>
                    <a:lnTo>
                      <a:pt x="5317" y="39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2" name="Freeform 170"/>
              <p:cNvSpPr>
                <a:spLocks/>
              </p:cNvSpPr>
              <p:nvPr/>
            </p:nvSpPr>
            <p:spPr bwMode="auto">
              <a:xfrm>
                <a:off x="1922" y="1624"/>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0" y="395"/>
                    </a:moveTo>
                    <a:lnTo>
                      <a:pt x="1191" y="0"/>
                    </a:lnTo>
                    <a:lnTo>
                      <a:pt x="4004" y="1123"/>
                    </a:lnTo>
                    <a:lnTo>
                      <a:pt x="5317" y="803"/>
                    </a:lnTo>
                    <a:lnTo>
                      <a:pt x="4624" y="1800"/>
                    </a:lnTo>
                    <a:lnTo>
                      <a:pt x="1236" y="1800"/>
                    </a:lnTo>
                    <a:lnTo>
                      <a:pt x="2652" y="1453"/>
                    </a:lnTo>
                    <a:lnTo>
                      <a:pt x="0" y="39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3" name="Freeform 171"/>
              <p:cNvSpPr>
                <a:spLocks/>
              </p:cNvSpPr>
              <p:nvPr/>
            </p:nvSpPr>
            <p:spPr bwMode="auto">
              <a:xfrm>
                <a:off x="2098" y="1628"/>
                <a:ext cx="166" cy="56"/>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0" y="1405"/>
                    </a:moveTo>
                    <a:lnTo>
                      <a:pt x="1190" y="1801"/>
                    </a:lnTo>
                    <a:lnTo>
                      <a:pt x="4004" y="677"/>
                    </a:lnTo>
                    <a:lnTo>
                      <a:pt x="5317" y="998"/>
                    </a:lnTo>
                    <a:lnTo>
                      <a:pt x="4624" y="0"/>
                    </a:lnTo>
                    <a:lnTo>
                      <a:pt x="1235" y="0"/>
                    </a:lnTo>
                    <a:lnTo>
                      <a:pt x="2652" y="347"/>
                    </a:lnTo>
                    <a:lnTo>
                      <a:pt x="0"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4" name="Freeform 172"/>
              <p:cNvSpPr>
                <a:spLocks/>
              </p:cNvSpPr>
              <p:nvPr/>
            </p:nvSpPr>
            <p:spPr bwMode="auto">
              <a:xfrm>
                <a:off x="1916" y="1696"/>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5317" y="395"/>
                    </a:moveTo>
                    <a:lnTo>
                      <a:pt x="4126" y="0"/>
                    </a:lnTo>
                    <a:lnTo>
                      <a:pt x="1313" y="1123"/>
                    </a:lnTo>
                    <a:lnTo>
                      <a:pt x="0" y="803"/>
                    </a:lnTo>
                    <a:lnTo>
                      <a:pt x="693" y="1800"/>
                    </a:lnTo>
                    <a:lnTo>
                      <a:pt x="4082" y="1800"/>
                    </a:lnTo>
                    <a:lnTo>
                      <a:pt x="2665" y="1453"/>
                    </a:lnTo>
                    <a:lnTo>
                      <a:pt x="5317" y="3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5" name="Freeform 173"/>
              <p:cNvSpPr>
                <a:spLocks/>
              </p:cNvSpPr>
              <p:nvPr/>
            </p:nvSpPr>
            <p:spPr bwMode="auto">
              <a:xfrm>
                <a:off x="1925" y="1627"/>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0" y="395"/>
                    </a:moveTo>
                    <a:lnTo>
                      <a:pt x="1191" y="0"/>
                    </a:lnTo>
                    <a:lnTo>
                      <a:pt x="4004" y="1123"/>
                    </a:lnTo>
                    <a:lnTo>
                      <a:pt x="5317" y="803"/>
                    </a:lnTo>
                    <a:lnTo>
                      <a:pt x="4624" y="1800"/>
                    </a:lnTo>
                    <a:lnTo>
                      <a:pt x="1235" y="1800"/>
                    </a:lnTo>
                    <a:lnTo>
                      <a:pt x="2652" y="1453"/>
                    </a:lnTo>
                    <a:lnTo>
                      <a:pt x="0" y="3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6" name="Freeform 174"/>
              <p:cNvSpPr>
                <a:spLocks/>
              </p:cNvSpPr>
              <p:nvPr/>
            </p:nvSpPr>
            <p:spPr bwMode="auto">
              <a:xfrm>
                <a:off x="2087" y="1700"/>
                <a:ext cx="164" cy="56"/>
              </a:xfrm>
              <a:custGeom>
                <a:avLst/>
                <a:gdLst>
                  <a:gd name="T0" fmla="*/ 0 w 5255"/>
                  <a:gd name="T1" fmla="*/ 0 h 1779"/>
                  <a:gd name="T2" fmla="*/ 0 w 5255"/>
                  <a:gd name="T3" fmla="*/ 0 h 1779"/>
                  <a:gd name="T4" fmla="*/ 0 w 5255"/>
                  <a:gd name="T5" fmla="*/ 0 h 1779"/>
                  <a:gd name="T6" fmla="*/ 0 w 5255"/>
                  <a:gd name="T7" fmla="*/ 0 h 1779"/>
                  <a:gd name="T8" fmla="*/ 0 w 5255"/>
                  <a:gd name="T9" fmla="*/ 0 h 1779"/>
                  <a:gd name="T10" fmla="*/ 0 w 5255"/>
                  <a:gd name="T11" fmla="*/ 0 h 1779"/>
                  <a:gd name="T12" fmla="*/ 0 w 5255"/>
                  <a:gd name="T13" fmla="*/ 0 h 1779"/>
                  <a:gd name="T14" fmla="*/ 0 w 5255"/>
                  <a:gd name="T15" fmla="*/ 0 h 1779"/>
                  <a:gd name="T16" fmla="*/ 0 60000 65536"/>
                  <a:gd name="T17" fmla="*/ 0 60000 65536"/>
                  <a:gd name="T18" fmla="*/ 0 60000 65536"/>
                  <a:gd name="T19" fmla="*/ 0 60000 65536"/>
                  <a:gd name="T20" fmla="*/ 0 60000 65536"/>
                  <a:gd name="T21" fmla="*/ 0 60000 65536"/>
                  <a:gd name="T22" fmla="*/ 0 60000 65536"/>
                  <a:gd name="T23" fmla="*/ 0 60000 65536"/>
                  <a:gd name="T24" fmla="*/ 0 w 5255"/>
                  <a:gd name="T25" fmla="*/ 0 h 1779"/>
                  <a:gd name="T26" fmla="*/ 5255 w 5255"/>
                  <a:gd name="T27" fmla="*/ 1779 h 17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5" h="1779">
                    <a:moveTo>
                      <a:pt x="5255" y="1389"/>
                    </a:moveTo>
                    <a:lnTo>
                      <a:pt x="4080" y="1779"/>
                    </a:lnTo>
                    <a:lnTo>
                      <a:pt x="1298" y="669"/>
                    </a:lnTo>
                    <a:lnTo>
                      <a:pt x="0" y="986"/>
                    </a:lnTo>
                    <a:lnTo>
                      <a:pt x="685" y="0"/>
                    </a:lnTo>
                    <a:lnTo>
                      <a:pt x="4034" y="0"/>
                    </a:lnTo>
                    <a:lnTo>
                      <a:pt x="2635" y="343"/>
                    </a:lnTo>
                    <a:lnTo>
                      <a:pt x="5255" y="138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757" name="Freeform 175"/>
              <p:cNvSpPr>
                <a:spLocks/>
              </p:cNvSpPr>
              <p:nvPr/>
            </p:nvSpPr>
            <p:spPr bwMode="auto">
              <a:xfrm>
                <a:off x="2090" y="1704"/>
                <a:ext cx="164" cy="56"/>
              </a:xfrm>
              <a:custGeom>
                <a:avLst/>
                <a:gdLst>
                  <a:gd name="T0" fmla="*/ 0 w 5255"/>
                  <a:gd name="T1" fmla="*/ 0 h 1780"/>
                  <a:gd name="T2" fmla="*/ 0 w 5255"/>
                  <a:gd name="T3" fmla="*/ 0 h 1780"/>
                  <a:gd name="T4" fmla="*/ 0 w 5255"/>
                  <a:gd name="T5" fmla="*/ 0 h 1780"/>
                  <a:gd name="T6" fmla="*/ 0 w 5255"/>
                  <a:gd name="T7" fmla="*/ 0 h 1780"/>
                  <a:gd name="T8" fmla="*/ 0 w 5255"/>
                  <a:gd name="T9" fmla="*/ 0 h 1780"/>
                  <a:gd name="T10" fmla="*/ 0 w 5255"/>
                  <a:gd name="T11" fmla="*/ 0 h 1780"/>
                  <a:gd name="T12" fmla="*/ 0 w 5255"/>
                  <a:gd name="T13" fmla="*/ 0 h 1780"/>
                  <a:gd name="T14" fmla="*/ 0 w 5255"/>
                  <a:gd name="T15" fmla="*/ 0 h 1780"/>
                  <a:gd name="T16" fmla="*/ 0 60000 65536"/>
                  <a:gd name="T17" fmla="*/ 0 60000 65536"/>
                  <a:gd name="T18" fmla="*/ 0 60000 65536"/>
                  <a:gd name="T19" fmla="*/ 0 60000 65536"/>
                  <a:gd name="T20" fmla="*/ 0 60000 65536"/>
                  <a:gd name="T21" fmla="*/ 0 60000 65536"/>
                  <a:gd name="T22" fmla="*/ 0 60000 65536"/>
                  <a:gd name="T23" fmla="*/ 0 60000 65536"/>
                  <a:gd name="T24" fmla="*/ 0 w 5255"/>
                  <a:gd name="T25" fmla="*/ 0 h 1780"/>
                  <a:gd name="T26" fmla="*/ 5255 w 5255"/>
                  <a:gd name="T27" fmla="*/ 1780 h 17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5" h="1780">
                    <a:moveTo>
                      <a:pt x="5255" y="1390"/>
                    </a:moveTo>
                    <a:lnTo>
                      <a:pt x="4079" y="1780"/>
                    </a:lnTo>
                    <a:lnTo>
                      <a:pt x="1298" y="670"/>
                    </a:lnTo>
                    <a:lnTo>
                      <a:pt x="0" y="987"/>
                    </a:lnTo>
                    <a:lnTo>
                      <a:pt x="685" y="0"/>
                    </a:lnTo>
                    <a:lnTo>
                      <a:pt x="4033" y="0"/>
                    </a:lnTo>
                    <a:lnTo>
                      <a:pt x="2634" y="343"/>
                    </a:lnTo>
                    <a:lnTo>
                      <a:pt x="5255" y="13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grpSp>
        <p:grpSp>
          <p:nvGrpSpPr>
            <p:cNvPr id="59414" name="Group 176"/>
            <p:cNvGrpSpPr>
              <a:grpSpLocks/>
            </p:cNvGrpSpPr>
            <p:nvPr/>
          </p:nvGrpSpPr>
          <p:grpSpPr bwMode="auto">
            <a:xfrm>
              <a:off x="5975350" y="2133600"/>
              <a:ext cx="806450" cy="679450"/>
              <a:chOff x="1834" y="1600"/>
              <a:chExt cx="508" cy="428"/>
            </a:xfrm>
          </p:grpSpPr>
          <p:sp>
            <p:nvSpPr>
              <p:cNvPr id="59448" name="Freeform 177"/>
              <p:cNvSpPr>
                <a:spLocks/>
              </p:cNvSpPr>
              <p:nvPr/>
            </p:nvSpPr>
            <p:spPr bwMode="auto">
              <a:xfrm>
                <a:off x="1836" y="1853"/>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5"/>
                    </a:lnTo>
                    <a:lnTo>
                      <a:pt x="16115" y="3056"/>
                    </a:lnTo>
                    <a:lnTo>
                      <a:pt x="16064" y="3194"/>
                    </a:lnTo>
                    <a:lnTo>
                      <a:pt x="15993" y="3331"/>
                    </a:lnTo>
                    <a:lnTo>
                      <a:pt x="15902" y="3464"/>
                    </a:lnTo>
                    <a:lnTo>
                      <a:pt x="15794" y="3597"/>
                    </a:lnTo>
                    <a:lnTo>
                      <a:pt x="15667" y="3725"/>
                    </a:lnTo>
                    <a:lnTo>
                      <a:pt x="15521" y="3851"/>
                    </a:lnTo>
                    <a:lnTo>
                      <a:pt x="15360" y="3974"/>
                    </a:lnTo>
                    <a:lnTo>
                      <a:pt x="15181" y="4093"/>
                    </a:lnTo>
                    <a:lnTo>
                      <a:pt x="14987" y="4210"/>
                    </a:lnTo>
                    <a:lnTo>
                      <a:pt x="14776" y="4322"/>
                    </a:lnTo>
                    <a:lnTo>
                      <a:pt x="14551" y="4431"/>
                    </a:lnTo>
                    <a:lnTo>
                      <a:pt x="14311" y="4536"/>
                    </a:lnTo>
                    <a:lnTo>
                      <a:pt x="14057" y="4636"/>
                    </a:lnTo>
                    <a:lnTo>
                      <a:pt x="13790" y="4733"/>
                    </a:lnTo>
                    <a:lnTo>
                      <a:pt x="13509" y="4824"/>
                    </a:lnTo>
                    <a:lnTo>
                      <a:pt x="13216" y="4911"/>
                    </a:lnTo>
                    <a:lnTo>
                      <a:pt x="12910" y="4994"/>
                    </a:lnTo>
                    <a:lnTo>
                      <a:pt x="12594" y="5071"/>
                    </a:lnTo>
                    <a:lnTo>
                      <a:pt x="12266" y="5143"/>
                    </a:lnTo>
                    <a:lnTo>
                      <a:pt x="11928" y="5210"/>
                    </a:lnTo>
                    <a:lnTo>
                      <a:pt x="11579" y="5271"/>
                    </a:lnTo>
                    <a:lnTo>
                      <a:pt x="11222" y="5327"/>
                    </a:lnTo>
                    <a:lnTo>
                      <a:pt x="10855" y="5376"/>
                    </a:lnTo>
                    <a:lnTo>
                      <a:pt x="10480" y="5420"/>
                    </a:lnTo>
                    <a:lnTo>
                      <a:pt x="10096" y="5457"/>
                    </a:lnTo>
                    <a:lnTo>
                      <a:pt x="9706" y="5488"/>
                    </a:lnTo>
                    <a:lnTo>
                      <a:pt x="9307" y="5512"/>
                    </a:lnTo>
                    <a:lnTo>
                      <a:pt x="8904" y="5530"/>
                    </a:lnTo>
                    <a:lnTo>
                      <a:pt x="8494" y="5541"/>
                    </a:lnTo>
                    <a:lnTo>
                      <a:pt x="8078" y="5544"/>
                    </a:lnTo>
                    <a:lnTo>
                      <a:pt x="7662" y="5541"/>
                    </a:lnTo>
                    <a:lnTo>
                      <a:pt x="7252" y="5530"/>
                    </a:lnTo>
                    <a:lnTo>
                      <a:pt x="6849" y="5512"/>
                    </a:lnTo>
                    <a:lnTo>
                      <a:pt x="6450" y="5488"/>
                    </a:lnTo>
                    <a:lnTo>
                      <a:pt x="6060" y="5457"/>
                    </a:lnTo>
                    <a:lnTo>
                      <a:pt x="5676" y="5420"/>
                    </a:lnTo>
                    <a:lnTo>
                      <a:pt x="5301" y="5376"/>
                    </a:lnTo>
                    <a:lnTo>
                      <a:pt x="4934" y="5327"/>
                    </a:lnTo>
                    <a:lnTo>
                      <a:pt x="4577" y="5271"/>
                    </a:lnTo>
                    <a:lnTo>
                      <a:pt x="4228" y="5210"/>
                    </a:lnTo>
                    <a:lnTo>
                      <a:pt x="3890" y="5143"/>
                    </a:lnTo>
                    <a:lnTo>
                      <a:pt x="3562" y="5071"/>
                    </a:lnTo>
                    <a:lnTo>
                      <a:pt x="3245" y="4994"/>
                    </a:lnTo>
                    <a:lnTo>
                      <a:pt x="2940" y="4911"/>
                    </a:lnTo>
                    <a:lnTo>
                      <a:pt x="2647" y="4824"/>
                    </a:lnTo>
                    <a:lnTo>
                      <a:pt x="2366" y="4733"/>
                    </a:lnTo>
                    <a:lnTo>
                      <a:pt x="2099" y="4636"/>
                    </a:lnTo>
                    <a:lnTo>
                      <a:pt x="1845" y="4536"/>
                    </a:lnTo>
                    <a:lnTo>
                      <a:pt x="1605" y="4431"/>
                    </a:lnTo>
                    <a:lnTo>
                      <a:pt x="1380" y="4322"/>
                    </a:lnTo>
                    <a:lnTo>
                      <a:pt x="1169" y="4210"/>
                    </a:lnTo>
                    <a:lnTo>
                      <a:pt x="975" y="4093"/>
                    </a:lnTo>
                    <a:lnTo>
                      <a:pt x="796" y="3974"/>
                    </a:lnTo>
                    <a:lnTo>
                      <a:pt x="635" y="3851"/>
                    </a:lnTo>
                    <a:lnTo>
                      <a:pt x="489" y="3725"/>
                    </a:lnTo>
                    <a:lnTo>
                      <a:pt x="362" y="3597"/>
                    </a:lnTo>
                    <a:lnTo>
                      <a:pt x="254" y="3464"/>
                    </a:lnTo>
                    <a:lnTo>
                      <a:pt x="163" y="3331"/>
                    </a:lnTo>
                    <a:lnTo>
                      <a:pt x="92" y="3194"/>
                    </a:lnTo>
                    <a:lnTo>
                      <a:pt x="41" y="3056"/>
                    </a:lnTo>
                    <a:lnTo>
                      <a:pt x="10" y="2915"/>
                    </a:lnTo>
                    <a:lnTo>
                      <a:pt x="0" y="2772"/>
                    </a:lnTo>
                    <a:lnTo>
                      <a:pt x="10" y="2630"/>
                    </a:lnTo>
                    <a:lnTo>
                      <a:pt x="41" y="2489"/>
                    </a:lnTo>
                    <a:lnTo>
                      <a:pt x="92" y="2350"/>
                    </a:lnTo>
                    <a:lnTo>
                      <a:pt x="163" y="2214"/>
                    </a:lnTo>
                    <a:lnTo>
                      <a:pt x="254" y="2080"/>
                    </a:lnTo>
                    <a:lnTo>
                      <a:pt x="362" y="1949"/>
                    </a:lnTo>
                    <a:lnTo>
                      <a:pt x="489" y="1819"/>
                    </a:lnTo>
                    <a:lnTo>
                      <a:pt x="635" y="1694"/>
                    </a:lnTo>
                    <a:lnTo>
                      <a:pt x="796" y="1571"/>
                    </a:lnTo>
                    <a:lnTo>
                      <a:pt x="975" y="1451"/>
                    </a:lnTo>
                    <a:lnTo>
                      <a:pt x="1169" y="1335"/>
                    </a:lnTo>
                    <a:lnTo>
                      <a:pt x="1380" y="1223"/>
                    </a:lnTo>
                    <a:lnTo>
                      <a:pt x="1605" y="1114"/>
                    </a:lnTo>
                    <a:lnTo>
                      <a:pt x="1845" y="1010"/>
                    </a:lnTo>
                    <a:lnTo>
                      <a:pt x="2099" y="909"/>
                    </a:lnTo>
                    <a:lnTo>
                      <a:pt x="2366" y="813"/>
                    </a:lnTo>
                    <a:lnTo>
                      <a:pt x="2647" y="720"/>
                    </a:lnTo>
                    <a:lnTo>
                      <a:pt x="2940" y="633"/>
                    </a:lnTo>
                    <a:lnTo>
                      <a:pt x="3245" y="551"/>
                    </a:lnTo>
                    <a:lnTo>
                      <a:pt x="3562" y="473"/>
                    </a:lnTo>
                    <a:lnTo>
                      <a:pt x="3890" y="402"/>
                    </a:lnTo>
                    <a:lnTo>
                      <a:pt x="4228" y="335"/>
                    </a:lnTo>
                    <a:lnTo>
                      <a:pt x="4577" y="274"/>
                    </a:lnTo>
                    <a:lnTo>
                      <a:pt x="4934" y="219"/>
                    </a:lnTo>
                    <a:lnTo>
                      <a:pt x="5301" y="169"/>
                    </a:lnTo>
                    <a:lnTo>
                      <a:pt x="5676" y="125"/>
                    </a:lnTo>
                    <a:lnTo>
                      <a:pt x="6060" y="87"/>
                    </a:lnTo>
                    <a:lnTo>
                      <a:pt x="6450" y="56"/>
                    </a:lnTo>
                    <a:lnTo>
                      <a:pt x="6849" y="32"/>
                    </a:lnTo>
                    <a:lnTo>
                      <a:pt x="7252" y="15"/>
                    </a:lnTo>
                    <a:lnTo>
                      <a:pt x="7662" y="3"/>
                    </a:lnTo>
                    <a:lnTo>
                      <a:pt x="8078" y="0"/>
                    </a:lnTo>
                    <a:lnTo>
                      <a:pt x="8494" y="3"/>
                    </a:lnTo>
                    <a:lnTo>
                      <a:pt x="8904" y="15"/>
                    </a:lnTo>
                    <a:lnTo>
                      <a:pt x="9307" y="32"/>
                    </a:lnTo>
                    <a:lnTo>
                      <a:pt x="9706" y="56"/>
                    </a:lnTo>
                    <a:lnTo>
                      <a:pt x="10096" y="87"/>
                    </a:lnTo>
                    <a:lnTo>
                      <a:pt x="10480" y="125"/>
                    </a:lnTo>
                    <a:lnTo>
                      <a:pt x="10855" y="169"/>
                    </a:lnTo>
                    <a:lnTo>
                      <a:pt x="11222" y="219"/>
                    </a:lnTo>
                    <a:lnTo>
                      <a:pt x="11579" y="274"/>
                    </a:lnTo>
                    <a:lnTo>
                      <a:pt x="11928" y="335"/>
                    </a:lnTo>
                    <a:lnTo>
                      <a:pt x="12266" y="402"/>
                    </a:lnTo>
                    <a:lnTo>
                      <a:pt x="12594" y="473"/>
                    </a:lnTo>
                    <a:lnTo>
                      <a:pt x="12910" y="551"/>
                    </a:lnTo>
                    <a:lnTo>
                      <a:pt x="13216" y="633"/>
                    </a:lnTo>
                    <a:lnTo>
                      <a:pt x="13509" y="720"/>
                    </a:lnTo>
                    <a:lnTo>
                      <a:pt x="13790" y="813"/>
                    </a:lnTo>
                    <a:lnTo>
                      <a:pt x="14057" y="909"/>
                    </a:lnTo>
                    <a:lnTo>
                      <a:pt x="14311" y="1010"/>
                    </a:lnTo>
                    <a:lnTo>
                      <a:pt x="14551" y="1114"/>
                    </a:lnTo>
                    <a:lnTo>
                      <a:pt x="14776" y="1223"/>
                    </a:lnTo>
                    <a:lnTo>
                      <a:pt x="14987" y="1335"/>
                    </a:lnTo>
                    <a:lnTo>
                      <a:pt x="15181" y="1451"/>
                    </a:lnTo>
                    <a:lnTo>
                      <a:pt x="15360" y="1571"/>
                    </a:lnTo>
                    <a:lnTo>
                      <a:pt x="15521" y="1694"/>
                    </a:lnTo>
                    <a:lnTo>
                      <a:pt x="15667" y="1819"/>
                    </a:lnTo>
                    <a:lnTo>
                      <a:pt x="15794" y="1949"/>
                    </a:lnTo>
                    <a:lnTo>
                      <a:pt x="15902" y="2080"/>
                    </a:lnTo>
                    <a:lnTo>
                      <a:pt x="15993" y="2214"/>
                    </a:lnTo>
                    <a:lnTo>
                      <a:pt x="16064" y="2350"/>
                    </a:lnTo>
                    <a:lnTo>
                      <a:pt x="16115" y="2489"/>
                    </a:lnTo>
                    <a:lnTo>
                      <a:pt x="16146" y="2630"/>
                    </a:lnTo>
                    <a:lnTo>
                      <a:pt x="16156" y="2772"/>
                    </a:lnTo>
                    <a:close/>
                  </a:path>
                </a:pathLst>
              </a:custGeom>
              <a:solidFill>
                <a:srgbClr val="007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49" name="Freeform 178"/>
              <p:cNvSpPr>
                <a:spLocks/>
              </p:cNvSpPr>
              <p:nvPr/>
            </p:nvSpPr>
            <p:spPr bwMode="auto">
              <a:xfrm>
                <a:off x="2086" y="1940"/>
                <a:ext cx="256" cy="88"/>
              </a:xfrm>
              <a:custGeom>
                <a:avLst/>
                <a:gdLst>
                  <a:gd name="T0" fmla="*/ 0 w 8177"/>
                  <a:gd name="T1" fmla="*/ 0 h 2822"/>
                  <a:gd name="T2" fmla="*/ 0 w 8177"/>
                  <a:gd name="T3" fmla="*/ 0 h 2822"/>
                  <a:gd name="T4" fmla="*/ 0 w 8177"/>
                  <a:gd name="T5" fmla="*/ 0 h 2822"/>
                  <a:gd name="T6" fmla="*/ 0 w 8177"/>
                  <a:gd name="T7" fmla="*/ 0 h 2822"/>
                  <a:gd name="T8" fmla="*/ 0 w 8177"/>
                  <a:gd name="T9" fmla="*/ 0 h 2822"/>
                  <a:gd name="T10" fmla="*/ 0 w 8177"/>
                  <a:gd name="T11" fmla="*/ 0 h 2822"/>
                  <a:gd name="T12" fmla="*/ 0 w 8177"/>
                  <a:gd name="T13" fmla="*/ 0 h 2822"/>
                  <a:gd name="T14" fmla="*/ 0 w 8177"/>
                  <a:gd name="T15" fmla="*/ 0 h 2822"/>
                  <a:gd name="T16" fmla="*/ 0 w 8177"/>
                  <a:gd name="T17" fmla="*/ 0 h 2822"/>
                  <a:gd name="T18" fmla="*/ 0 w 8177"/>
                  <a:gd name="T19" fmla="*/ 0 h 2822"/>
                  <a:gd name="T20" fmla="*/ 0 w 8177"/>
                  <a:gd name="T21" fmla="*/ 0 h 2822"/>
                  <a:gd name="T22" fmla="*/ 0 w 8177"/>
                  <a:gd name="T23" fmla="*/ 0 h 2822"/>
                  <a:gd name="T24" fmla="*/ 0 w 8177"/>
                  <a:gd name="T25" fmla="*/ 0 h 2822"/>
                  <a:gd name="T26" fmla="*/ 0 w 8177"/>
                  <a:gd name="T27" fmla="*/ 0 h 2822"/>
                  <a:gd name="T28" fmla="*/ 0 w 8177"/>
                  <a:gd name="T29" fmla="*/ 0 h 2822"/>
                  <a:gd name="T30" fmla="*/ 0 w 8177"/>
                  <a:gd name="T31" fmla="*/ 0 h 2822"/>
                  <a:gd name="T32" fmla="*/ 0 w 8177"/>
                  <a:gd name="T33" fmla="*/ 0 h 2822"/>
                  <a:gd name="T34" fmla="*/ 0 w 8177"/>
                  <a:gd name="T35" fmla="*/ 0 h 2822"/>
                  <a:gd name="T36" fmla="*/ 0 w 8177"/>
                  <a:gd name="T37" fmla="*/ 0 h 2822"/>
                  <a:gd name="T38" fmla="*/ 0 w 8177"/>
                  <a:gd name="T39" fmla="*/ 0 h 2822"/>
                  <a:gd name="T40" fmla="*/ 0 w 8177"/>
                  <a:gd name="T41" fmla="*/ 0 h 2822"/>
                  <a:gd name="T42" fmla="*/ 0 w 8177"/>
                  <a:gd name="T43" fmla="*/ 0 h 2822"/>
                  <a:gd name="T44" fmla="*/ 0 w 8177"/>
                  <a:gd name="T45" fmla="*/ 0 h 2822"/>
                  <a:gd name="T46" fmla="*/ 0 w 8177"/>
                  <a:gd name="T47" fmla="*/ 0 h 2822"/>
                  <a:gd name="T48" fmla="*/ 0 w 8177"/>
                  <a:gd name="T49" fmla="*/ 0 h 2822"/>
                  <a:gd name="T50" fmla="*/ 0 w 8177"/>
                  <a:gd name="T51" fmla="*/ 0 h 2822"/>
                  <a:gd name="T52" fmla="*/ 0 w 8177"/>
                  <a:gd name="T53" fmla="*/ 0 h 2822"/>
                  <a:gd name="T54" fmla="*/ 0 w 8177"/>
                  <a:gd name="T55" fmla="*/ 0 h 2822"/>
                  <a:gd name="T56" fmla="*/ 0 w 8177"/>
                  <a:gd name="T57" fmla="*/ 0 h 2822"/>
                  <a:gd name="T58" fmla="*/ 0 w 8177"/>
                  <a:gd name="T59" fmla="*/ 0 h 2822"/>
                  <a:gd name="T60" fmla="*/ 0 w 8177"/>
                  <a:gd name="T61" fmla="*/ 0 h 2822"/>
                  <a:gd name="T62" fmla="*/ 0 w 8177"/>
                  <a:gd name="T63" fmla="*/ 0 h 2822"/>
                  <a:gd name="T64" fmla="*/ 0 w 8177"/>
                  <a:gd name="T65" fmla="*/ 0 h 2822"/>
                  <a:gd name="T66" fmla="*/ 0 w 8177"/>
                  <a:gd name="T67" fmla="*/ 0 h 2822"/>
                  <a:gd name="T68" fmla="*/ 0 w 8177"/>
                  <a:gd name="T69" fmla="*/ 0 h 2822"/>
                  <a:gd name="T70" fmla="*/ 0 w 8177"/>
                  <a:gd name="T71" fmla="*/ 0 h 2822"/>
                  <a:gd name="T72" fmla="*/ 0 w 8177"/>
                  <a:gd name="T73" fmla="*/ 0 h 2822"/>
                  <a:gd name="T74" fmla="*/ 0 w 8177"/>
                  <a:gd name="T75" fmla="*/ 0 h 2822"/>
                  <a:gd name="T76" fmla="*/ 0 w 8177"/>
                  <a:gd name="T77" fmla="*/ 0 h 2822"/>
                  <a:gd name="T78" fmla="*/ 0 w 8177"/>
                  <a:gd name="T79" fmla="*/ 0 h 2822"/>
                  <a:gd name="T80" fmla="*/ 0 w 8177"/>
                  <a:gd name="T81" fmla="*/ 0 h 2822"/>
                  <a:gd name="T82" fmla="*/ 0 w 8177"/>
                  <a:gd name="T83" fmla="*/ 0 h 2822"/>
                  <a:gd name="T84" fmla="*/ 0 w 8177"/>
                  <a:gd name="T85" fmla="*/ 0 h 2822"/>
                  <a:gd name="T86" fmla="*/ 0 w 8177"/>
                  <a:gd name="T87" fmla="*/ 0 h 2822"/>
                  <a:gd name="T88" fmla="*/ 0 w 8177"/>
                  <a:gd name="T89" fmla="*/ 0 h 2822"/>
                  <a:gd name="T90" fmla="*/ 0 w 8177"/>
                  <a:gd name="T91" fmla="*/ 0 h 2822"/>
                  <a:gd name="T92" fmla="*/ 0 w 8177"/>
                  <a:gd name="T93" fmla="*/ 0 h 2822"/>
                  <a:gd name="T94" fmla="*/ 0 w 8177"/>
                  <a:gd name="T95" fmla="*/ 0 h 2822"/>
                  <a:gd name="T96" fmla="*/ 0 w 8177"/>
                  <a:gd name="T97" fmla="*/ 0 h 2822"/>
                  <a:gd name="T98" fmla="*/ 0 w 8177"/>
                  <a:gd name="T99" fmla="*/ 0 h 2822"/>
                  <a:gd name="T100" fmla="*/ 0 w 8177"/>
                  <a:gd name="T101" fmla="*/ 0 h 2822"/>
                  <a:gd name="T102" fmla="*/ 0 w 8177"/>
                  <a:gd name="T103" fmla="*/ 0 h 2822"/>
                  <a:gd name="T104" fmla="*/ 0 w 8177"/>
                  <a:gd name="T105" fmla="*/ 0 h 2822"/>
                  <a:gd name="T106" fmla="*/ 0 w 8177"/>
                  <a:gd name="T107" fmla="*/ 0 h 2822"/>
                  <a:gd name="T108" fmla="*/ 0 w 8177"/>
                  <a:gd name="T109" fmla="*/ 0 h 2822"/>
                  <a:gd name="T110" fmla="*/ 0 w 8177"/>
                  <a:gd name="T111" fmla="*/ 0 h 2822"/>
                  <a:gd name="T112" fmla="*/ 0 w 8177"/>
                  <a:gd name="T113" fmla="*/ 0 h 28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77"/>
                  <a:gd name="T172" fmla="*/ 0 h 2822"/>
                  <a:gd name="T173" fmla="*/ 8177 w 8177"/>
                  <a:gd name="T174" fmla="*/ 2822 h 28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77" h="2822">
                    <a:moveTo>
                      <a:pt x="49" y="2822"/>
                    </a:moveTo>
                    <a:lnTo>
                      <a:pt x="49" y="2822"/>
                    </a:lnTo>
                    <a:lnTo>
                      <a:pt x="258" y="2821"/>
                    </a:lnTo>
                    <a:lnTo>
                      <a:pt x="466" y="2818"/>
                    </a:lnTo>
                    <a:lnTo>
                      <a:pt x="672" y="2814"/>
                    </a:lnTo>
                    <a:lnTo>
                      <a:pt x="876" y="2808"/>
                    </a:lnTo>
                    <a:lnTo>
                      <a:pt x="1079" y="2800"/>
                    </a:lnTo>
                    <a:lnTo>
                      <a:pt x="1281" y="2789"/>
                    </a:lnTo>
                    <a:lnTo>
                      <a:pt x="1482" y="2778"/>
                    </a:lnTo>
                    <a:lnTo>
                      <a:pt x="1680" y="2766"/>
                    </a:lnTo>
                    <a:lnTo>
                      <a:pt x="1877" y="2751"/>
                    </a:lnTo>
                    <a:lnTo>
                      <a:pt x="2072" y="2734"/>
                    </a:lnTo>
                    <a:lnTo>
                      <a:pt x="2265" y="2716"/>
                    </a:lnTo>
                    <a:lnTo>
                      <a:pt x="2456" y="2697"/>
                    </a:lnTo>
                    <a:lnTo>
                      <a:pt x="2645" y="2676"/>
                    </a:lnTo>
                    <a:lnTo>
                      <a:pt x="2832" y="2654"/>
                    </a:lnTo>
                    <a:lnTo>
                      <a:pt x="3017" y="2629"/>
                    </a:lnTo>
                    <a:lnTo>
                      <a:pt x="3200" y="2604"/>
                    </a:lnTo>
                    <a:lnTo>
                      <a:pt x="3380" y="2576"/>
                    </a:lnTo>
                    <a:lnTo>
                      <a:pt x="3558" y="2548"/>
                    </a:lnTo>
                    <a:lnTo>
                      <a:pt x="3734" y="2518"/>
                    </a:lnTo>
                    <a:lnTo>
                      <a:pt x="3908" y="2487"/>
                    </a:lnTo>
                    <a:lnTo>
                      <a:pt x="4078" y="2454"/>
                    </a:lnTo>
                    <a:lnTo>
                      <a:pt x="4247" y="2419"/>
                    </a:lnTo>
                    <a:lnTo>
                      <a:pt x="4413" y="2384"/>
                    </a:lnTo>
                    <a:lnTo>
                      <a:pt x="4576" y="2347"/>
                    </a:lnTo>
                    <a:lnTo>
                      <a:pt x="4736" y="2309"/>
                    </a:lnTo>
                    <a:lnTo>
                      <a:pt x="4893" y="2269"/>
                    </a:lnTo>
                    <a:lnTo>
                      <a:pt x="5049" y="2229"/>
                    </a:lnTo>
                    <a:lnTo>
                      <a:pt x="5200" y="2187"/>
                    </a:lnTo>
                    <a:lnTo>
                      <a:pt x="5275" y="2165"/>
                    </a:lnTo>
                    <a:lnTo>
                      <a:pt x="5348" y="2144"/>
                    </a:lnTo>
                    <a:lnTo>
                      <a:pt x="5422" y="2122"/>
                    </a:lnTo>
                    <a:lnTo>
                      <a:pt x="5495" y="2099"/>
                    </a:lnTo>
                    <a:lnTo>
                      <a:pt x="5566" y="2077"/>
                    </a:lnTo>
                    <a:lnTo>
                      <a:pt x="5637" y="2053"/>
                    </a:lnTo>
                    <a:lnTo>
                      <a:pt x="5707" y="2031"/>
                    </a:lnTo>
                    <a:lnTo>
                      <a:pt x="5776" y="2007"/>
                    </a:lnTo>
                    <a:lnTo>
                      <a:pt x="5845" y="1983"/>
                    </a:lnTo>
                    <a:lnTo>
                      <a:pt x="5912" y="1960"/>
                    </a:lnTo>
                    <a:lnTo>
                      <a:pt x="5979" y="1935"/>
                    </a:lnTo>
                    <a:lnTo>
                      <a:pt x="6045" y="1911"/>
                    </a:lnTo>
                    <a:lnTo>
                      <a:pt x="6110" y="1885"/>
                    </a:lnTo>
                    <a:lnTo>
                      <a:pt x="6174" y="1861"/>
                    </a:lnTo>
                    <a:lnTo>
                      <a:pt x="6238" y="1835"/>
                    </a:lnTo>
                    <a:lnTo>
                      <a:pt x="6300" y="1809"/>
                    </a:lnTo>
                    <a:lnTo>
                      <a:pt x="6362" y="1783"/>
                    </a:lnTo>
                    <a:lnTo>
                      <a:pt x="6423" y="1757"/>
                    </a:lnTo>
                    <a:lnTo>
                      <a:pt x="6483" y="1730"/>
                    </a:lnTo>
                    <a:lnTo>
                      <a:pt x="6542" y="1704"/>
                    </a:lnTo>
                    <a:lnTo>
                      <a:pt x="6600" y="1676"/>
                    </a:lnTo>
                    <a:lnTo>
                      <a:pt x="6658" y="1650"/>
                    </a:lnTo>
                    <a:lnTo>
                      <a:pt x="6714" y="1622"/>
                    </a:lnTo>
                    <a:lnTo>
                      <a:pt x="6770" y="1594"/>
                    </a:lnTo>
                    <a:lnTo>
                      <a:pt x="6824" y="1566"/>
                    </a:lnTo>
                    <a:lnTo>
                      <a:pt x="6878" y="1538"/>
                    </a:lnTo>
                    <a:lnTo>
                      <a:pt x="6930" y="1509"/>
                    </a:lnTo>
                    <a:lnTo>
                      <a:pt x="6981" y="1480"/>
                    </a:lnTo>
                    <a:lnTo>
                      <a:pt x="7032" y="1452"/>
                    </a:lnTo>
                    <a:lnTo>
                      <a:pt x="7082" y="1422"/>
                    </a:lnTo>
                    <a:lnTo>
                      <a:pt x="7131" y="1393"/>
                    </a:lnTo>
                    <a:lnTo>
                      <a:pt x="7178" y="1363"/>
                    </a:lnTo>
                    <a:lnTo>
                      <a:pt x="7225" y="1334"/>
                    </a:lnTo>
                    <a:lnTo>
                      <a:pt x="7271" y="1303"/>
                    </a:lnTo>
                    <a:lnTo>
                      <a:pt x="7315" y="1272"/>
                    </a:lnTo>
                    <a:lnTo>
                      <a:pt x="7359" y="1242"/>
                    </a:lnTo>
                    <a:lnTo>
                      <a:pt x="7402" y="1211"/>
                    </a:lnTo>
                    <a:lnTo>
                      <a:pt x="7443" y="1181"/>
                    </a:lnTo>
                    <a:lnTo>
                      <a:pt x="7484" y="1149"/>
                    </a:lnTo>
                    <a:lnTo>
                      <a:pt x="7524" y="1118"/>
                    </a:lnTo>
                    <a:lnTo>
                      <a:pt x="7561" y="1086"/>
                    </a:lnTo>
                    <a:lnTo>
                      <a:pt x="7599" y="1054"/>
                    </a:lnTo>
                    <a:lnTo>
                      <a:pt x="7635" y="1022"/>
                    </a:lnTo>
                    <a:lnTo>
                      <a:pt x="7671" y="989"/>
                    </a:lnTo>
                    <a:lnTo>
                      <a:pt x="7705" y="956"/>
                    </a:lnTo>
                    <a:lnTo>
                      <a:pt x="7738" y="924"/>
                    </a:lnTo>
                    <a:lnTo>
                      <a:pt x="7770" y="891"/>
                    </a:lnTo>
                    <a:lnTo>
                      <a:pt x="7801" y="858"/>
                    </a:lnTo>
                    <a:lnTo>
                      <a:pt x="7831" y="824"/>
                    </a:lnTo>
                    <a:lnTo>
                      <a:pt x="7859" y="790"/>
                    </a:lnTo>
                    <a:lnTo>
                      <a:pt x="7886" y="757"/>
                    </a:lnTo>
                    <a:lnTo>
                      <a:pt x="7913" y="723"/>
                    </a:lnTo>
                    <a:lnTo>
                      <a:pt x="7937" y="688"/>
                    </a:lnTo>
                    <a:lnTo>
                      <a:pt x="7962" y="654"/>
                    </a:lnTo>
                    <a:lnTo>
                      <a:pt x="7984" y="619"/>
                    </a:lnTo>
                    <a:lnTo>
                      <a:pt x="8005" y="584"/>
                    </a:lnTo>
                    <a:lnTo>
                      <a:pt x="8026" y="549"/>
                    </a:lnTo>
                    <a:lnTo>
                      <a:pt x="8045" y="514"/>
                    </a:lnTo>
                    <a:lnTo>
                      <a:pt x="8063" y="478"/>
                    </a:lnTo>
                    <a:lnTo>
                      <a:pt x="8079" y="443"/>
                    </a:lnTo>
                    <a:lnTo>
                      <a:pt x="8095" y="407"/>
                    </a:lnTo>
                    <a:lnTo>
                      <a:pt x="8109" y="370"/>
                    </a:lnTo>
                    <a:lnTo>
                      <a:pt x="8121" y="335"/>
                    </a:lnTo>
                    <a:lnTo>
                      <a:pt x="8133" y="298"/>
                    </a:lnTo>
                    <a:lnTo>
                      <a:pt x="8143" y="261"/>
                    </a:lnTo>
                    <a:lnTo>
                      <a:pt x="8152" y="225"/>
                    </a:lnTo>
                    <a:lnTo>
                      <a:pt x="8160" y="187"/>
                    </a:lnTo>
                    <a:lnTo>
                      <a:pt x="8166" y="150"/>
                    </a:lnTo>
                    <a:lnTo>
                      <a:pt x="8171" y="112"/>
                    </a:lnTo>
                    <a:lnTo>
                      <a:pt x="8174" y="76"/>
                    </a:lnTo>
                    <a:lnTo>
                      <a:pt x="8176" y="38"/>
                    </a:lnTo>
                    <a:lnTo>
                      <a:pt x="8177" y="0"/>
                    </a:lnTo>
                    <a:lnTo>
                      <a:pt x="8078" y="0"/>
                    </a:lnTo>
                    <a:lnTo>
                      <a:pt x="8077" y="35"/>
                    </a:lnTo>
                    <a:lnTo>
                      <a:pt x="8075" y="69"/>
                    </a:lnTo>
                    <a:lnTo>
                      <a:pt x="8072" y="102"/>
                    </a:lnTo>
                    <a:lnTo>
                      <a:pt x="8068" y="136"/>
                    </a:lnTo>
                    <a:lnTo>
                      <a:pt x="8063" y="169"/>
                    </a:lnTo>
                    <a:lnTo>
                      <a:pt x="8056" y="203"/>
                    </a:lnTo>
                    <a:lnTo>
                      <a:pt x="8048" y="237"/>
                    </a:lnTo>
                    <a:lnTo>
                      <a:pt x="8039" y="269"/>
                    </a:lnTo>
                    <a:lnTo>
                      <a:pt x="8029" y="303"/>
                    </a:lnTo>
                    <a:lnTo>
                      <a:pt x="8016" y="336"/>
                    </a:lnTo>
                    <a:lnTo>
                      <a:pt x="8003" y="369"/>
                    </a:lnTo>
                    <a:lnTo>
                      <a:pt x="7990" y="402"/>
                    </a:lnTo>
                    <a:lnTo>
                      <a:pt x="7974" y="436"/>
                    </a:lnTo>
                    <a:lnTo>
                      <a:pt x="7958" y="468"/>
                    </a:lnTo>
                    <a:lnTo>
                      <a:pt x="7940" y="501"/>
                    </a:lnTo>
                    <a:lnTo>
                      <a:pt x="7921" y="533"/>
                    </a:lnTo>
                    <a:lnTo>
                      <a:pt x="7902" y="566"/>
                    </a:lnTo>
                    <a:lnTo>
                      <a:pt x="7879" y="599"/>
                    </a:lnTo>
                    <a:lnTo>
                      <a:pt x="7857" y="631"/>
                    </a:lnTo>
                    <a:lnTo>
                      <a:pt x="7834" y="663"/>
                    </a:lnTo>
                    <a:lnTo>
                      <a:pt x="7809" y="695"/>
                    </a:lnTo>
                    <a:lnTo>
                      <a:pt x="7783" y="727"/>
                    </a:lnTo>
                    <a:lnTo>
                      <a:pt x="7756" y="760"/>
                    </a:lnTo>
                    <a:lnTo>
                      <a:pt x="7728" y="791"/>
                    </a:lnTo>
                    <a:lnTo>
                      <a:pt x="7698" y="823"/>
                    </a:lnTo>
                    <a:lnTo>
                      <a:pt x="7668" y="855"/>
                    </a:lnTo>
                    <a:lnTo>
                      <a:pt x="7636" y="886"/>
                    </a:lnTo>
                    <a:lnTo>
                      <a:pt x="7604" y="917"/>
                    </a:lnTo>
                    <a:lnTo>
                      <a:pt x="7569" y="948"/>
                    </a:lnTo>
                    <a:lnTo>
                      <a:pt x="7535" y="979"/>
                    </a:lnTo>
                    <a:lnTo>
                      <a:pt x="7498" y="1010"/>
                    </a:lnTo>
                    <a:lnTo>
                      <a:pt x="7462" y="1041"/>
                    </a:lnTo>
                    <a:lnTo>
                      <a:pt x="7423" y="1072"/>
                    </a:lnTo>
                    <a:lnTo>
                      <a:pt x="7384" y="1101"/>
                    </a:lnTo>
                    <a:lnTo>
                      <a:pt x="7344" y="1132"/>
                    </a:lnTo>
                    <a:lnTo>
                      <a:pt x="7302" y="1161"/>
                    </a:lnTo>
                    <a:lnTo>
                      <a:pt x="7260" y="1192"/>
                    </a:lnTo>
                    <a:lnTo>
                      <a:pt x="7216" y="1221"/>
                    </a:lnTo>
                    <a:lnTo>
                      <a:pt x="7171" y="1250"/>
                    </a:lnTo>
                    <a:lnTo>
                      <a:pt x="7125" y="1280"/>
                    </a:lnTo>
                    <a:lnTo>
                      <a:pt x="7080" y="1308"/>
                    </a:lnTo>
                    <a:lnTo>
                      <a:pt x="7032" y="1338"/>
                    </a:lnTo>
                    <a:lnTo>
                      <a:pt x="6983" y="1366"/>
                    </a:lnTo>
                    <a:lnTo>
                      <a:pt x="6933" y="1395"/>
                    </a:lnTo>
                    <a:lnTo>
                      <a:pt x="6883" y="1422"/>
                    </a:lnTo>
                    <a:lnTo>
                      <a:pt x="6831" y="1451"/>
                    </a:lnTo>
                    <a:lnTo>
                      <a:pt x="6779" y="1478"/>
                    </a:lnTo>
                    <a:lnTo>
                      <a:pt x="6725" y="1506"/>
                    </a:lnTo>
                    <a:lnTo>
                      <a:pt x="6670" y="1533"/>
                    </a:lnTo>
                    <a:lnTo>
                      <a:pt x="6615" y="1560"/>
                    </a:lnTo>
                    <a:lnTo>
                      <a:pt x="6559" y="1587"/>
                    </a:lnTo>
                    <a:lnTo>
                      <a:pt x="6502" y="1614"/>
                    </a:lnTo>
                    <a:lnTo>
                      <a:pt x="6444" y="1640"/>
                    </a:lnTo>
                    <a:lnTo>
                      <a:pt x="6384" y="1666"/>
                    </a:lnTo>
                    <a:lnTo>
                      <a:pt x="6324" y="1692"/>
                    </a:lnTo>
                    <a:lnTo>
                      <a:pt x="6264" y="1718"/>
                    </a:lnTo>
                    <a:lnTo>
                      <a:pt x="6201" y="1743"/>
                    </a:lnTo>
                    <a:lnTo>
                      <a:pt x="6139" y="1768"/>
                    </a:lnTo>
                    <a:lnTo>
                      <a:pt x="6075" y="1793"/>
                    </a:lnTo>
                    <a:lnTo>
                      <a:pt x="6011" y="1818"/>
                    </a:lnTo>
                    <a:lnTo>
                      <a:pt x="5946" y="1842"/>
                    </a:lnTo>
                    <a:lnTo>
                      <a:pt x="5880" y="1867"/>
                    </a:lnTo>
                    <a:lnTo>
                      <a:pt x="5813" y="1890"/>
                    </a:lnTo>
                    <a:lnTo>
                      <a:pt x="5745" y="1914"/>
                    </a:lnTo>
                    <a:lnTo>
                      <a:pt x="5676" y="1937"/>
                    </a:lnTo>
                    <a:lnTo>
                      <a:pt x="5607" y="1960"/>
                    </a:lnTo>
                    <a:lnTo>
                      <a:pt x="5536" y="1983"/>
                    </a:lnTo>
                    <a:lnTo>
                      <a:pt x="5465" y="2005"/>
                    </a:lnTo>
                    <a:lnTo>
                      <a:pt x="5393" y="2027"/>
                    </a:lnTo>
                    <a:lnTo>
                      <a:pt x="5321" y="2049"/>
                    </a:lnTo>
                    <a:lnTo>
                      <a:pt x="5248" y="2071"/>
                    </a:lnTo>
                    <a:lnTo>
                      <a:pt x="5174" y="2092"/>
                    </a:lnTo>
                    <a:lnTo>
                      <a:pt x="5023" y="2133"/>
                    </a:lnTo>
                    <a:lnTo>
                      <a:pt x="4870" y="2174"/>
                    </a:lnTo>
                    <a:lnTo>
                      <a:pt x="4713" y="2213"/>
                    </a:lnTo>
                    <a:lnTo>
                      <a:pt x="4554" y="2251"/>
                    </a:lnTo>
                    <a:lnTo>
                      <a:pt x="4391" y="2287"/>
                    </a:lnTo>
                    <a:lnTo>
                      <a:pt x="4227" y="2322"/>
                    </a:lnTo>
                    <a:lnTo>
                      <a:pt x="4060" y="2356"/>
                    </a:lnTo>
                    <a:lnTo>
                      <a:pt x="3889" y="2390"/>
                    </a:lnTo>
                    <a:lnTo>
                      <a:pt x="3718" y="2420"/>
                    </a:lnTo>
                    <a:lnTo>
                      <a:pt x="3542" y="2450"/>
                    </a:lnTo>
                    <a:lnTo>
                      <a:pt x="3365" y="2478"/>
                    </a:lnTo>
                    <a:lnTo>
                      <a:pt x="3185" y="2506"/>
                    </a:lnTo>
                    <a:lnTo>
                      <a:pt x="3004" y="2531"/>
                    </a:lnTo>
                    <a:lnTo>
                      <a:pt x="2820" y="2555"/>
                    </a:lnTo>
                    <a:lnTo>
                      <a:pt x="2634" y="2577"/>
                    </a:lnTo>
                    <a:lnTo>
                      <a:pt x="2446" y="2599"/>
                    </a:lnTo>
                    <a:lnTo>
                      <a:pt x="2255" y="2618"/>
                    </a:lnTo>
                    <a:lnTo>
                      <a:pt x="2063" y="2635"/>
                    </a:lnTo>
                    <a:lnTo>
                      <a:pt x="1869" y="2652"/>
                    </a:lnTo>
                    <a:lnTo>
                      <a:pt x="1674" y="2667"/>
                    </a:lnTo>
                    <a:lnTo>
                      <a:pt x="1475" y="2680"/>
                    </a:lnTo>
                    <a:lnTo>
                      <a:pt x="1276" y="2692"/>
                    </a:lnTo>
                    <a:lnTo>
                      <a:pt x="1075" y="2701"/>
                    </a:lnTo>
                    <a:lnTo>
                      <a:pt x="873" y="2709"/>
                    </a:lnTo>
                    <a:lnTo>
                      <a:pt x="669" y="2715"/>
                    </a:lnTo>
                    <a:lnTo>
                      <a:pt x="464" y="2720"/>
                    </a:lnTo>
                    <a:lnTo>
                      <a:pt x="257" y="2722"/>
                    </a:lnTo>
                    <a:lnTo>
                      <a:pt x="49" y="2723"/>
                    </a:lnTo>
                    <a:lnTo>
                      <a:pt x="43" y="2723"/>
                    </a:lnTo>
                    <a:lnTo>
                      <a:pt x="38" y="2724"/>
                    </a:lnTo>
                    <a:lnTo>
                      <a:pt x="33" y="2725"/>
                    </a:lnTo>
                    <a:lnTo>
                      <a:pt x="28" y="2727"/>
                    </a:lnTo>
                    <a:lnTo>
                      <a:pt x="23" y="2729"/>
                    </a:lnTo>
                    <a:lnTo>
                      <a:pt x="19" y="2732"/>
                    </a:lnTo>
                    <a:lnTo>
                      <a:pt x="15" y="2735"/>
                    </a:lnTo>
                    <a:lnTo>
                      <a:pt x="12" y="2738"/>
                    </a:lnTo>
                    <a:lnTo>
                      <a:pt x="6" y="2746"/>
                    </a:lnTo>
                    <a:lnTo>
                      <a:pt x="3" y="2755"/>
                    </a:lnTo>
                    <a:lnTo>
                      <a:pt x="0" y="2763"/>
                    </a:lnTo>
                    <a:lnTo>
                      <a:pt x="0" y="2772"/>
                    </a:lnTo>
                    <a:lnTo>
                      <a:pt x="0" y="2782"/>
                    </a:lnTo>
                    <a:lnTo>
                      <a:pt x="3" y="2790"/>
                    </a:lnTo>
                    <a:lnTo>
                      <a:pt x="6" y="2800"/>
                    </a:lnTo>
                    <a:lnTo>
                      <a:pt x="12" y="2807"/>
                    </a:lnTo>
                    <a:lnTo>
                      <a:pt x="15" y="2810"/>
                    </a:lnTo>
                    <a:lnTo>
                      <a:pt x="19" y="2813"/>
                    </a:lnTo>
                    <a:lnTo>
                      <a:pt x="23" y="2816"/>
                    </a:lnTo>
                    <a:lnTo>
                      <a:pt x="28" y="2818"/>
                    </a:lnTo>
                    <a:lnTo>
                      <a:pt x="33" y="2820"/>
                    </a:lnTo>
                    <a:lnTo>
                      <a:pt x="38" y="2821"/>
                    </a:lnTo>
                    <a:lnTo>
                      <a:pt x="43" y="2822"/>
                    </a:lnTo>
                    <a:lnTo>
                      <a:pt x="49"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0" name="Freeform 179"/>
              <p:cNvSpPr>
                <a:spLocks/>
              </p:cNvSpPr>
              <p:nvPr/>
            </p:nvSpPr>
            <p:spPr bwMode="auto">
              <a:xfrm>
                <a:off x="1834" y="1938"/>
                <a:ext cx="254" cy="90"/>
              </a:xfrm>
              <a:custGeom>
                <a:avLst/>
                <a:gdLst>
                  <a:gd name="T0" fmla="*/ 0 w 8128"/>
                  <a:gd name="T1" fmla="*/ 0 h 2871"/>
                  <a:gd name="T2" fmla="*/ 0 w 8128"/>
                  <a:gd name="T3" fmla="*/ 0 h 2871"/>
                  <a:gd name="T4" fmla="*/ 0 w 8128"/>
                  <a:gd name="T5" fmla="*/ 0 h 2871"/>
                  <a:gd name="T6" fmla="*/ 0 w 8128"/>
                  <a:gd name="T7" fmla="*/ 0 h 2871"/>
                  <a:gd name="T8" fmla="*/ 0 w 8128"/>
                  <a:gd name="T9" fmla="*/ 0 h 2871"/>
                  <a:gd name="T10" fmla="*/ 0 w 8128"/>
                  <a:gd name="T11" fmla="*/ 0 h 2871"/>
                  <a:gd name="T12" fmla="*/ 0 w 8128"/>
                  <a:gd name="T13" fmla="*/ 0 h 2871"/>
                  <a:gd name="T14" fmla="*/ 0 w 8128"/>
                  <a:gd name="T15" fmla="*/ 0 h 2871"/>
                  <a:gd name="T16" fmla="*/ 0 w 8128"/>
                  <a:gd name="T17" fmla="*/ 0 h 2871"/>
                  <a:gd name="T18" fmla="*/ 0 w 8128"/>
                  <a:gd name="T19" fmla="*/ 0 h 2871"/>
                  <a:gd name="T20" fmla="*/ 0 w 8128"/>
                  <a:gd name="T21" fmla="*/ 0 h 2871"/>
                  <a:gd name="T22" fmla="*/ 0 w 8128"/>
                  <a:gd name="T23" fmla="*/ 0 h 2871"/>
                  <a:gd name="T24" fmla="*/ 0 w 8128"/>
                  <a:gd name="T25" fmla="*/ 0 h 2871"/>
                  <a:gd name="T26" fmla="*/ 0 w 8128"/>
                  <a:gd name="T27" fmla="*/ 0 h 2871"/>
                  <a:gd name="T28" fmla="*/ 0 w 8128"/>
                  <a:gd name="T29" fmla="*/ 0 h 2871"/>
                  <a:gd name="T30" fmla="*/ 0 w 8128"/>
                  <a:gd name="T31" fmla="*/ 0 h 2871"/>
                  <a:gd name="T32" fmla="*/ 0 w 8128"/>
                  <a:gd name="T33" fmla="*/ 0 h 2871"/>
                  <a:gd name="T34" fmla="*/ 0 w 8128"/>
                  <a:gd name="T35" fmla="*/ 0 h 2871"/>
                  <a:gd name="T36" fmla="*/ 0 w 8128"/>
                  <a:gd name="T37" fmla="*/ 0 h 2871"/>
                  <a:gd name="T38" fmla="*/ 0 w 8128"/>
                  <a:gd name="T39" fmla="*/ 0 h 2871"/>
                  <a:gd name="T40" fmla="*/ 0 w 8128"/>
                  <a:gd name="T41" fmla="*/ 0 h 2871"/>
                  <a:gd name="T42" fmla="*/ 0 w 8128"/>
                  <a:gd name="T43" fmla="*/ 0 h 2871"/>
                  <a:gd name="T44" fmla="*/ 0 w 8128"/>
                  <a:gd name="T45" fmla="*/ 0 h 2871"/>
                  <a:gd name="T46" fmla="*/ 0 w 8128"/>
                  <a:gd name="T47" fmla="*/ 0 h 2871"/>
                  <a:gd name="T48" fmla="*/ 0 w 8128"/>
                  <a:gd name="T49" fmla="*/ 0 h 2871"/>
                  <a:gd name="T50" fmla="*/ 0 w 8128"/>
                  <a:gd name="T51" fmla="*/ 0 h 2871"/>
                  <a:gd name="T52" fmla="*/ 0 w 8128"/>
                  <a:gd name="T53" fmla="*/ 0 h 2871"/>
                  <a:gd name="T54" fmla="*/ 0 w 8128"/>
                  <a:gd name="T55" fmla="*/ 0 h 2871"/>
                  <a:gd name="T56" fmla="*/ 0 w 8128"/>
                  <a:gd name="T57" fmla="*/ 0 h 2871"/>
                  <a:gd name="T58" fmla="*/ 0 w 8128"/>
                  <a:gd name="T59" fmla="*/ 0 h 2871"/>
                  <a:gd name="T60" fmla="*/ 0 w 8128"/>
                  <a:gd name="T61" fmla="*/ 0 h 2871"/>
                  <a:gd name="T62" fmla="*/ 0 w 8128"/>
                  <a:gd name="T63" fmla="*/ 0 h 2871"/>
                  <a:gd name="T64" fmla="*/ 0 w 8128"/>
                  <a:gd name="T65" fmla="*/ 0 h 2871"/>
                  <a:gd name="T66" fmla="*/ 0 w 8128"/>
                  <a:gd name="T67" fmla="*/ 0 h 2871"/>
                  <a:gd name="T68" fmla="*/ 0 w 8128"/>
                  <a:gd name="T69" fmla="*/ 0 h 2871"/>
                  <a:gd name="T70" fmla="*/ 0 w 8128"/>
                  <a:gd name="T71" fmla="*/ 0 h 2871"/>
                  <a:gd name="T72" fmla="*/ 0 w 8128"/>
                  <a:gd name="T73" fmla="*/ 0 h 2871"/>
                  <a:gd name="T74" fmla="*/ 0 w 8128"/>
                  <a:gd name="T75" fmla="*/ 0 h 2871"/>
                  <a:gd name="T76" fmla="*/ 0 w 8128"/>
                  <a:gd name="T77" fmla="*/ 0 h 2871"/>
                  <a:gd name="T78" fmla="*/ 0 w 8128"/>
                  <a:gd name="T79" fmla="*/ 0 h 2871"/>
                  <a:gd name="T80" fmla="*/ 0 w 8128"/>
                  <a:gd name="T81" fmla="*/ 0 h 2871"/>
                  <a:gd name="T82" fmla="*/ 0 w 8128"/>
                  <a:gd name="T83" fmla="*/ 0 h 2871"/>
                  <a:gd name="T84" fmla="*/ 0 w 8128"/>
                  <a:gd name="T85" fmla="*/ 0 h 2871"/>
                  <a:gd name="T86" fmla="*/ 0 w 8128"/>
                  <a:gd name="T87" fmla="*/ 0 h 2871"/>
                  <a:gd name="T88" fmla="*/ 0 w 8128"/>
                  <a:gd name="T89" fmla="*/ 0 h 2871"/>
                  <a:gd name="T90" fmla="*/ 0 w 8128"/>
                  <a:gd name="T91" fmla="*/ 0 h 2871"/>
                  <a:gd name="T92" fmla="*/ 0 w 8128"/>
                  <a:gd name="T93" fmla="*/ 0 h 2871"/>
                  <a:gd name="T94" fmla="*/ 0 w 8128"/>
                  <a:gd name="T95" fmla="*/ 0 h 2871"/>
                  <a:gd name="T96" fmla="*/ 0 w 8128"/>
                  <a:gd name="T97" fmla="*/ 0 h 2871"/>
                  <a:gd name="T98" fmla="*/ 0 w 8128"/>
                  <a:gd name="T99" fmla="*/ 0 h 2871"/>
                  <a:gd name="T100" fmla="*/ 0 w 8128"/>
                  <a:gd name="T101" fmla="*/ 0 h 2871"/>
                  <a:gd name="T102" fmla="*/ 0 w 8128"/>
                  <a:gd name="T103" fmla="*/ 0 h 2871"/>
                  <a:gd name="T104" fmla="*/ 0 w 8128"/>
                  <a:gd name="T105" fmla="*/ 0 h 2871"/>
                  <a:gd name="T106" fmla="*/ 0 w 8128"/>
                  <a:gd name="T107" fmla="*/ 0 h 2871"/>
                  <a:gd name="T108" fmla="*/ 0 w 8128"/>
                  <a:gd name="T109" fmla="*/ 0 h 2871"/>
                  <a:gd name="T110" fmla="*/ 0 w 8128"/>
                  <a:gd name="T111" fmla="*/ 0 h 2871"/>
                  <a:gd name="T112" fmla="*/ 0 w 8128"/>
                  <a:gd name="T113" fmla="*/ 0 h 28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28"/>
                  <a:gd name="T172" fmla="*/ 0 h 2871"/>
                  <a:gd name="T173" fmla="*/ 8128 w 8128"/>
                  <a:gd name="T174" fmla="*/ 2871 h 28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28" h="2871">
                    <a:moveTo>
                      <a:pt x="0" y="49"/>
                    </a:moveTo>
                    <a:lnTo>
                      <a:pt x="0" y="49"/>
                    </a:lnTo>
                    <a:lnTo>
                      <a:pt x="1" y="87"/>
                    </a:lnTo>
                    <a:lnTo>
                      <a:pt x="3" y="125"/>
                    </a:lnTo>
                    <a:lnTo>
                      <a:pt x="6" y="161"/>
                    </a:lnTo>
                    <a:lnTo>
                      <a:pt x="11" y="199"/>
                    </a:lnTo>
                    <a:lnTo>
                      <a:pt x="17" y="236"/>
                    </a:lnTo>
                    <a:lnTo>
                      <a:pt x="24" y="274"/>
                    </a:lnTo>
                    <a:lnTo>
                      <a:pt x="34" y="310"/>
                    </a:lnTo>
                    <a:lnTo>
                      <a:pt x="44" y="347"/>
                    </a:lnTo>
                    <a:lnTo>
                      <a:pt x="55" y="384"/>
                    </a:lnTo>
                    <a:lnTo>
                      <a:pt x="68" y="419"/>
                    </a:lnTo>
                    <a:lnTo>
                      <a:pt x="82" y="456"/>
                    </a:lnTo>
                    <a:lnTo>
                      <a:pt x="98" y="492"/>
                    </a:lnTo>
                    <a:lnTo>
                      <a:pt x="114" y="527"/>
                    </a:lnTo>
                    <a:lnTo>
                      <a:pt x="132" y="563"/>
                    </a:lnTo>
                    <a:lnTo>
                      <a:pt x="151" y="598"/>
                    </a:lnTo>
                    <a:lnTo>
                      <a:pt x="172" y="633"/>
                    </a:lnTo>
                    <a:lnTo>
                      <a:pt x="193" y="668"/>
                    </a:lnTo>
                    <a:lnTo>
                      <a:pt x="215" y="703"/>
                    </a:lnTo>
                    <a:lnTo>
                      <a:pt x="240" y="737"/>
                    </a:lnTo>
                    <a:lnTo>
                      <a:pt x="264" y="771"/>
                    </a:lnTo>
                    <a:lnTo>
                      <a:pt x="291" y="806"/>
                    </a:lnTo>
                    <a:lnTo>
                      <a:pt x="318" y="839"/>
                    </a:lnTo>
                    <a:lnTo>
                      <a:pt x="346" y="873"/>
                    </a:lnTo>
                    <a:lnTo>
                      <a:pt x="376" y="907"/>
                    </a:lnTo>
                    <a:lnTo>
                      <a:pt x="407" y="940"/>
                    </a:lnTo>
                    <a:lnTo>
                      <a:pt x="439" y="973"/>
                    </a:lnTo>
                    <a:lnTo>
                      <a:pt x="472" y="1005"/>
                    </a:lnTo>
                    <a:lnTo>
                      <a:pt x="506" y="1038"/>
                    </a:lnTo>
                    <a:lnTo>
                      <a:pt x="542" y="1071"/>
                    </a:lnTo>
                    <a:lnTo>
                      <a:pt x="578" y="1103"/>
                    </a:lnTo>
                    <a:lnTo>
                      <a:pt x="615" y="1135"/>
                    </a:lnTo>
                    <a:lnTo>
                      <a:pt x="653" y="1167"/>
                    </a:lnTo>
                    <a:lnTo>
                      <a:pt x="693" y="1198"/>
                    </a:lnTo>
                    <a:lnTo>
                      <a:pt x="734" y="1230"/>
                    </a:lnTo>
                    <a:lnTo>
                      <a:pt x="775" y="1260"/>
                    </a:lnTo>
                    <a:lnTo>
                      <a:pt x="818" y="1291"/>
                    </a:lnTo>
                    <a:lnTo>
                      <a:pt x="862" y="1321"/>
                    </a:lnTo>
                    <a:lnTo>
                      <a:pt x="906" y="1352"/>
                    </a:lnTo>
                    <a:lnTo>
                      <a:pt x="952" y="1383"/>
                    </a:lnTo>
                    <a:lnTo>
                      <a:pt x="999" y="1412"/>
                    </a:lnTo>
                    <a:lnTo>
                      <a:pt x="1046" y="1442"/>
                    </a:lnTo>
                    <a:lnTo>
                      <a:pt x="1095" y="1471"/>
                    </a:lnTo>
                    <a:lnTo>
                      <a:pt x="1145" y="1501"/>
                    </a:lnTo>
                    <a:lnTo>
                      <a:pt x="1195" y="1529"/>
                    </a:lnTo>
                    <a:lnTo>
                      <a:pt x="1247" y="1558"/>
                    </a:lnTo>
                    <a:lnTo>
                      <a:pt x="1299" y="1587"/>
                    </a:lnTo>
                    <a:lnTo>
                      <a:pt x="1353" y="1615"/>
                    </a:lnTo>
                    <a:lnTo>
                      <a:pt x="1407" y="1643"/>
                    </a:lnTo>
                    <a:lnTo>
                      <a:pt x="1463" y="1671"/>
                    </a:lnTo>
                    <a:lnTo>
                      <a:pt x="1519" y="1699"/>
                    </a:lnTo>
                    <a:lnTo>
                      <a:pt x="1577" y="1725"/>
                    </a:lnTo>
                    <a:lnTo>
                      <a:pt x="1635" y="1753"/>
                    </a:lnTo>
                    <a:lnTo>
                      <a:pt x="1694" y="1779"/>
                    </a:lnTo>
                    <a:lnTo>
                      <a:pt x="1754" y="1806"/>
                    </a:lnTo>
                    <a:lnTo>
                      <a:pt x="1815" y="1832"/>
                    </a:lnTo>
                    <a:lnTo>
                      <a:pt x="1877" y="1858"/>
                    </a:lnTo>
                    <a:lnTo>
                      <a:pt x="1939" y="1884"/>
                    </a:lnTo>
                    <a:lnTo>
                      <a:pt x="2002" y="1910"/>
                    </a:lnTo>
                    <a:lnTo>
                      <a:pt x="2067" y="1934"/>
                    </a:lnTo>
                    <a:lnTo>
                      <a:pt x="2132" y="1960"/>
                    </a:lnTo>
                    <a:lnTo>
                      <a:pt x="2198" y="1984"/>
                    </a:lnTo>
                    <a:lnTo>
                      <a:pt x="2265" y="2009"/>
                    </a:lnTo>
                    <a:lnTo>
                      <a:pt x="2332" y="2032"/>
                    </a:lnTo>
                    <a:lnTo>
                      <a:pt x="2401" y="2056"/>
                    </a:lnTo>
                    <a:lnTo>
                      <a:pt x="2470" y="2080"/>
                    </a:lnTo>
                    <a:lnTo>
                      <a:pt x="2540" y="2102"/>
                    </a:lnTo>
                    <a:lnTo>
                      <a:pt x="2611" y="2126"/>
                    </a:lnTo>
                    <a:lnTo>
                      <a:pt x="2682" y="2148"/>
                    </a:lnTo>
                    <a:lnTo>
                      <a:pt x="2754" y="2171"/>
                    </a:lnTo>
                    <a:lnTo>
                      <a:pt x="2829" y="2193"/>
                    </a:lnTo>
                    <a:lnTo>
                      <a:pt x="2902" y="2214"/>
                    </a:lnTo>
                    <a:lnTo>
                      <a:pt x="2977" y="2236"/>
                    </a:lnTo>
                    <a:lnTo>
                      <a:pt x="3128" y="2278"/>
                    </a:lnTo>
                    <a:lnTo>
                      <a:pt x="3284" y="2318"/>
                    </a:lnTo>
                    <a:lnTo>
                      <a:pt x="3441" y="2358"/>
                    </a:lnTo>
                    <a:lnTo>
                      <a:pt x="3601" y="2396"/>
                    </a:lnTo>
                    <a:lnTo>
                      <a:pt x="3764" y="2433"/>
                    </a:lnTo>
                    <a:lnTo>
                      <a:pt x="3930" y="2468"/>
                    </a:lnTo>
                    <a:lnTo>
                      <a:pt x="4099" y="2503"/>
                    </a:lnTo>
                    <a:lnTo>
                      <a:pt x="4269" y="2536"/>
                    </a:lnTo>
                    <a:lnTo>
                      <a:pt x="4443" y="2567"/>
                    </a:lnTo>
                    <a:lnTo>
                      <a:pt x="4619" y="2597"/>
                    </a:lnTo>
                    <a:lnTo>
                      <a:pt x="4797" y="2625"/>
                    </a:lnTo>
                    <a:lnTo>
                      <a:pt x="4977" y="2653"/>
                    </a:lnTo>
                    <a:lnTo>
                      <a:pt x="5160" y="2678"/>
                    </a:lnTo>
                    <a:lnTo>
                      <a:pt x="5345" y="2703"/>
                    </a:lnTo>
                    <a:lnTo>
                      <a:pt x="5532" y="2725"/>
                    </a:lnTo>
                    <a:lnTo>
                      <a:pt x="5721" y="2746"/>
                    </a:lnTo>
                    <a:lnTo>
                      <a:pt x="5912" y="2765"/>
                    </a:lnTo>
                    <a:lnTo>
                      <a:pt x="6105" y="2783"/>
                    </a:lnTo>
                    <a:lnTo>
                      <a:pt x="6300" y="2800"/>
                    </a:lnTo>
                    <a:lnTo>
                      <a:pt x="6497" y="2815"/>
                    </a:lnTo>
                    <a:lnTo>
                      <a:pt x="6695" y="2827"/>
                    </a:lnTo>
                    <a:lnTo>
                      <a:pt x="6896" y="2838"/>
                    </a:lnTo>
                    <a:lnTo>
                      <a:pt x="7098" y="2849"/>
                    </a:lnTo>
                    <a:lnTo>
                      <a:pt x="7301" y="2857"/>
                    </a:lnTo>
                    <a:lnTo>
                      <a:pt x="7505" y="2863"/>
                    </a:lnTo>
                    <a:lnTo>
                      <a:pt x="7711" y="2867"/>
                    </a:lnTo>
                    <a:lnTo>
                      <a:pt x="7920" y="2870"/>
                    </a:lnTo>
                    <a:lnTo>
                      <a:pt x="8128" y="2871"/>
                    </a:lnTo>
                    <a:lnTo>
                      <a:pt x="8128" y="2772"/>
                    </a:lnTo>
                    <a:lnTo>
                      <a:pt x="7920" y="2771"/>
                    </a:lnTo>
                    <a:lnTo>
                      <a:pt x="7713" y="2769"/>
                    </a:lnTo>
                    <a:lnTo>
                      <a:pt x="7508" y="2764"/>
                    </a:lnTo>
                    <a:lnTo>
                      <a:pt x="7304" y="2758"/>
                    </a:lnTo>
                    <a:lnTo>
                      <a:pt x="7102" y="2750"/>
                    </a:lnTo>
                    <a:lnTo>
                      <a:pt x="6901" y="2741"/>
                    </a:lnTo>
                    <a:lnTo>
                      <a:pt x="6702" y="2729"/>
                    </a:lnTo>
                    <a:lnTo>
                      <a:pt x="6503" y="2716"/>
                    </a:lnTo>
                    <a:lnTo>
                      <a:pt x="6308" y="2701"/>
                    </a:lnTo>
                    <a:lnTo>
                      <a:pt x="6114" y="2684"/>
                    </a:lnTo>
                    <a:lnTo>
                      <a:pt x="5922" y="2667"/>
                    </a:lnTo>
                    <a:lnTo>
                      <a:pt x="5731" y="2648"/>
                    </a:lnTo>
                    <a:lnTo>
                      <a:pt x="5543" y="2626"/>
                    </a:lnTo>
                    <a:lnTo>
                      <a:pt x="5357" y="2604"/>
                    </a:lnTo>
                    <a:lnTo>
                      <a:pt x="5173" y="2580"/>
                    </a:lnTo>
                    <a:lnTo>
                      <a:pt x="4992" y="2555"/>
                    </a:lnTo>
                    <a:lnTo>
                      <a:pt x="4812" y="2527"/>
                    </a:lnTo>
                    <a:lnTo>
                      <a:pt x="4635" y="2499"/>
                    </a:lnTo>
                    <a:lnTo>
                      <a:pt x="4459" y="2469"/>
                    </a:lnTo>
                    <a:lnTo>
                      <a:pt x="4288" y="2439"/>
                    </a:lnTo>
                    <a:lnTo>
                      <a:pt x="4117" y="2405"/>
                    </a:lnTo>
                    <a:lnTo>
                      <a:pt x="3950" y="2371"/>
                    </a:lnTo>
                    <a:lnTo>
                      <a:pt x="3785" y="2336"/>
                    </a:lnTo>
                    <a:lnTo>
                      <a:pt x="3623" y="2300"/>
                    </a:lnTo>
                    <a:lnTo>
                      <a:pt x="3464" y="2262"/>
                    </a:lnTo>
                    <a:lnTo>
                      <a:pt x="3307" y="2223"/>
                    </a:lnTo>
                    <a:lnTo>
                      <a:pt x="3154" y="2182"/>
                    </a:lnTo>
                    <a:lnTo>
                      <a:pt x="3003" y="2141"/>
                    </a:lnTo>
                    <a:lnTo>
                      <a:pt x="2929" y="2120"/>
                    </a:lnTo>
                    <a:lnTo>
                      <a:pt x="2856" y="2098"/>
                    </a:lnTo>
                    <a:lnTo>
                      <a:pt x="2784" y="2076"/>
                    </a:lnTo>
                    <a:lnTo>
                      <a:pt x="2712" y="2054"/>
                    </a:lnTo>
                    <a:lnTo>
                      <a:pt x="2641" y="2032"/>
                    </a:lnTo>
                    <a:lnTo>
                      <a:pt x="2570" y="2009"/>
                    </a:lnTo>
                    <a:lnTo>
                      <a:pt x="2501" y="1986"/>
                    </a:lnTo>
                    <a:lnTo>
                      <a:pt x="2432" y="1963"/>
                    </a:lnTo>
                    <a:lnTo>
                      <a:pt x="2364" y="1939"/>
                    </a:lnTo>
                    <a:lnTo>
                      <a:pt x="2297" y="1916"/>
                    </a:lnTo>
                    <a:lnTo>
                      <a:pt x="2231" y="1891"/>
                    </a:lnTo>
                    <a:lnTo>
                      <a:pt x="2166" y="1867"/>
                    </a:lnTo>
                    <a:lnTo>
                      <a:pt x="2102" y="1842"/>
                    </a:lnTo>
                    <a:lnTo>
                      <a:pt x="2038" y="1817"/>
                    </a:lnTo>
                    <a:lnTo>
                      <a:pt x="1975" y="1792"/>
                    </a:lnTo>
                    <a:lnTo>
                      <a:pt x="1913" y="1767"/>
                    </a:lnTo>
                    <a:lnTo>
                      <a:pt x="1853" y="1741"/>
                    </a:lnTo>
                    <a:lnTo>
                      <a:pt x="1793" y="1715"/>
                    </a:lnTo>
                    <a:lnTo>
                      <a:pt x="1733" y="1689"/>
                    </a:lnTo>
                    <a:lnTo>
                      <a:pt x="1675" y="1663"/>
                    </a:lnTo>
                    <a:lnTo>
                      <a:pt x="1618" y="1636"/>
                    </a:lnTo>
                    <a:lnTo>
                      <a:pt x="1562" y="1609"/>
                    </a:lnTo>
                    <a:lnTo>
                      <a:pt x="1507" y="1582"/>
                    </a:lnTo>
                    <a:lnTo>
                      <a:pt x="1452" y="1555"/>
                    </a:lnTo>
                    <a:lnTo>
                      <a:pt x="1398" y="1527"/>
                    </a:lnTo>
                    <a:lnTo>
                      <a:pt x="1346" y="1500"/>
                    </a:lnTo>
                    <a:lnTo>
                      <a:pt x="1294" y="1471"/>
                    </a:lnTo>
                    <a:lnTo>
                      <a:pt x="1244" y="1444"/>
                    </a:lnTo>
                    <a:lnTo>
                      <a:pt x="1194" y="1415"/>
                    </a:lnTo>
                    <a:lnTo>
                      <a:pt x="1145" y="1387"/>
                    </a:lnTo>
                    <a:lnTo>
                      <a:pt x="1097" y="1357"/>
                    </a:lnTo>
                    <a:lnTo>
                      <a:pt x="1051" y="1329"/>
                    </a:lnTo>
                    <a:lnTo>
                      <a:pt x="1006" y="1299"/>
                    </a:lnTo>
                    <a:lnTo>
                      <a:pt x="961" y="1269"/>
                    </a:lnTo>
                    <a:lnTo>
                      <a:pt x="917" y="1241"/>
                    </a:lnTo>
                    <a:lnTo>
                      <a:pt x="875" y="1210"/>
                    </a:lnTo>
                    <a:lnTo>
                      <a:pt x="833" y="1181"/>
                    </a:lnTo>
                    <a:lnTo>
                      <a:pt x="792" y="1150"/>
                    </a:lnTo>
                    <a:lnTo>
                      <a:pt x="754" y="1121"/>
                    </a:lnTo>
                    <a:lnTo>
                      <a:pt x="715" y="1090"/>
                    </a:lnTo>
                    <a:lnTo>
                      <a:pt x="679" y="1059"/>
                    </a:lnTo>
                    <a:lnTo>
                      <a:pt x="642" y="1028"/>
                    </a:lnTo>
                    <a:lnTo>
                      <a:pt x="608" y="997"/>
                    </a:lnTo>
                    <a:lnTo>
                      <a:pt x="573" y="966"/>
                    </a:lnTo>
                    <a:lnTo>
                      <a:pt x="541" y="935"/>
                    </a:lnTo>
                    <a:lnTo>
                      <a:pt x="509" y="904"/>
                    </a:lnTo>
                    <a:lnTo>
                      <a:pt x="479" y="872"/>
                    </a:lnTo>
                    <a:lnTo>
                      <a:pt x="449" y="840"/>
                    </a:lnTo>
                    <a:lnTo>
                      <a:pt x="421" y="809"/>
                    </a:lnTo>
                    <a:lnTo>
                      <a:pt x="394" y="776"/>
                    </a:lnTo>
                    <a:lnTo>
                      <a:pt x="368" y="744"/>
                    </a:lnTo>
                    <a:lnTo>
                      <a:pt x="343" y="712"/>
                    </a:lnTo>
                    <a:lnTo>
                      <a:pt x="319" y="680"/>
                    </a:lnTo>
                    <a:lnTo>
                      <a:pt x="297" y="648"/>
                    </a:lnTo>
                    <a:lnTo>
                      <a:pt x="276" y="615"/>
                    </a:lnTo>
                    <a:lnTo>
                      <a:pt x="256" y="582"/>
                    </a:lnTo>
                    <a:lnTo>
                      <a:pt x="237" y="550"/>
                    </a:lnTo>
                    <a:lnTo>
                      <a:pt x="219" y="517"/>
                    </a:lnTo>
                    <a:lnTo>
                      <a:pt x="202" y="485"/>
                    </a:lnTo>
                    <a:lnTo>
                      <a:pt x="187" y="451"/>
                    </a:lnTo>
                    <a:lnTo>
                      <a:pt x="173" y="418"/>
                    </a:lnTo>
                    <a:lnTo>
                      <a:pt x="161" y="385"/>
                    </a:lnTo>
                    <a:lnTo>
                      <a:pt x="148" y="352"/>
                    </a:lnTo>
                    <a:lnTo>
                      <a:pt x="138" y="318"/>
                    </a:lnTo>
                    <a:lnTo>
                      <a:pt x="129" y="286"/>
                    </a:lnTo>
                    <a:lnTo>
                      <a:pt x="121" y="252"/>
                    </a:lnTo>
                    <a:lnTo>
                      <a:pt x="114" y="218"/>
                    </a:lnTo>
                    <a:lnTo>
                      <a:pt x="109" y="185"/>
                    </a:lnTo>
                    <a:lnTo>
                      <a:pt x="105" y="151"/>
                    </a:lnTo>
                    <a:lnTo>
                      <a:pt x="101" y="118"/>
                    </a:lnTo>
                    <a:lnTo>
                      <a:pt x="100" y="84"/>
                    </a:lnTo>
                    <a:lnTo>
                      <a:pt x="99" y="49"/>
                    </a:lnTo>
                    <a:lnTo>
                      <a:pt x="99" y="43"/>
                    </a:lnTo>
                    <a:lnTo>
                      <a:pt x="98" y="38"/>
                    </a:lnTo>
                    <a:lnTo>
                      <a:pt x="97" y="33"/>
                    </a:lnTo>
                    <a:lnTo>
                      <a:pt x="94" y="28"/>
                    </a:lnTo>
                    <a:lnTo>
                      <a:pt x="92" y="24"/>
                    </a:lnTo>
                    <a:lnTo>
                      <a:pt x="89" y="19"/>
                    </a:lnTo>
                    <a:lnTo>
                      <a:pt x="86" y="16"/>
                    </a:lnTo>
                    <a:lnTo>
                      <a:pt x="83" y="13"/>
                    </a:lnTo>
                    <a:lnTo>
                      <a:pt x="76" y="6"/>
                    </a:lnTo>
                    <a:lnTo>
                      <a:pt x="67" y="3"/>
                    </a:lnTo>
                    <a:lnTo>
                      <a:pt x="59" y="0"/>
                    </a:lnTo>
                    <a:lnTo>
                      <a:pt x="50" y="0"/>
                    </a:lnTo>
                    <a:lnTo>
                      <a:pt x="40" y="0"/>
                    </a:lnTo>
                    <a:lnTo>
                      <a:pt x="31" y="3"/>
                    </a:lnTo>
                    <a:lnTo>
                      <a:pt x="22" y="6"/>
                    </a:lnTo>
                    <a:lnTo>
                      <a:pt x="15" y="13"/>
                    </a:lnTo>
                    <a:lnTo>
                      <a:pt x="12" y="16"/>
                    </a:lnTo>
                    <a:lnTo>
                      <a:pt x="9" y="19"/>
                    </a:lnTo>
                    <a:lnTo>
                      <a:pt x="6" y="24"/>
                    </a:lnTo>
                    <a:lnTo>
                      <a:pt x="4" y="28"/>
                    </a:lnTo>
                    <a:lnTo>
                      <a:pt x="2" y="33"/>
                    </a:lnTo>
                    <a:lnTo>
                      <a:pt x="1" y="38"/>
                    </a:lnTo>
                    <a:lnTo>
                      <a:pt x="0" y="43"/>
                    </a:lnTo>
                    <a:lnTo>
                      <a:pt x="0" y="49"/>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1" name="Freeform 180"/>
              <p:cNvSpPr>
                <a:spLocks/>
              </p:cNvSpPr>
              <p:nvPr/>
            </p:nvSpPr>
            <p:spPr bwMode="auto">
              <a:xfrm>
                <a:off x="1834" y="1852"/>
                <a:ext cx="256" cy="88"/>
              </a:xfrm>
              <a:custGeom>
                <a:avLst/>
                <a:gdLst>
                  <a:gd name="T0" fmla="*/ 0 w 8178"/>
                  <a:gd name="T1" fmla="*/ 0 h 2822"/>
                  <a:gd name="T2" fmla="*/ 0 w 8178"/>
                  <a:gd name="T3" fmla="*/ 0 h 2822"/>
                  <a:gd name="T4" fmla="*/ 0 w 8178"/>
                  <a:gd name="T5" fmla="*/ 0 h 2822"/>
                  <a:gd name="T6" fmla="*/ 0 w 8178"/>
                  <a:gd name="T7" fmla="*/ 0 h 2822"/>
                  <a:gd name="T8" fmla="*/ 0 w 8178"/>
                  <a:gd name="T9" fmla="*/ 0 h 2822"/>
                  <a:gd name="T10" fmla="*/ 0 w 8178"/>
                  <a:gd name="T11" fmla="*/ 0 h 2822"/>
                  <a:gd name="T12" fmla="*/ 0 w 8178"/>
                  <a:gd name="T13" fmla="*/ 0 h 2822"/>
                  <a:gd name="T14" fmla="*/ 0 w 8178"/>
                  <a:gd name="T15" fmla="*/ 0 h 2822"/>
                  <a:gd name="T16" fmla="*/ 0 w 8178"/>
                  <a:gd name="T17" fmla="*/ 0 h 2822"/>
                  <a:gd name="T18" fmla="*/ 0 w 8178"/>
                  <a:gd name="T19" fmla="*/ 0 h 2822"/>
                  <a:gd name="T20" fmla="*/ 0 w 8178"/>
                  <a:gd name="T21" fmla="*/ 0 h 2822"/>
                  <a:gd name="T22" fmla="*/ 0 w 8178"/>
                  <a:gd name="T23" fmla="*/ 0 h 2822"/>
                  <a:gd name="T24" fmla="*/ 0 w 8178"/>
                  <a:gd name="T25" fmla="*/ 0 h 2822"/>
                  <a:gd name="T26" fmla="*/ 0 w 8178"/>
                  <a:gd name="T27" fmla="*/ 0 h 2822"/>
                  <a:gd name="T28" fmla="*/ 0 w 8178"/>
                  <a:gd name="T29" fmla="*/ 0 h 2822"/>
                  <a:gd name="T30" fmla="*/ 0 w 8178"/>
                  <a:gd name="T31" fmla="*/ 0 h 2822"/>
                  <a:gd name="T32" fmla="*/ 0 w 8178"/>
                  <a:gd name="T33" fmla="*/ 0 h 2822"/>
                  <a:gd name="T34" fmla="*/ 0 w 8178"/>
                  <a:gd name="T35" fmla="*/ 0 h 2822"/>
                  <a:gd name="T36" fmla="*/ 0 w 8178"/>
                  <a:gd name="T37" fmla="*/ 0 h 2822"/>
                  <a:gd name="T38" fmla="*/ 0 w 8178"/>
                  <a:gd name="T39" fmla="*/ 0 h 2822"/>
                  <a:gd name="T40" fmla="*/ 0 w 8178"/>
                  <a:gd name="T41" fmla="*/ 0 h 2822"/>
                  <a:gd name="T42" fmla="*/ 0 w 8178"/>
                  <a:gd name="T43" fmla="*/ 0 h 2822"/>
                  <a:gd name="T44" fmla="*/ 0 w 8178"/>
                  <a:gd name="T45" fmla="*/ 0 h 2822"/>
                  <a:gd name="T46" fmla="*/ 0 w 8178"/>
                  <a:gd name="T47" fmla="*/ 0 h 2822"/>
                  <a:gd name="T48" fmla="*/ 0 w 8178"/>
                  <a:gd name="T49" fmla="*/ 0 h 2822"/>
                  <a:gd name="T50" fmla="*/ 0 w 8178"/>
                  <a:gd name="T51" fmla="*/ 0 h 2822"/>
                  <a:gd name="T52" fmla="*/ 0 w 8178"/>
                  <a:gd name="T53" fmla="*/ 0 h 2822"/>
                  <a:gd name="T54" fmla="*/ 0 w 8178"/>
                  <a:gd name="T55" fmla="*/ 0 h 2822"/>
                  <a:gd name="T56" fmla="*/ 0 w 8178"/>
                  <a:gd name="T57" fmla="*/ 0 h 2822"/>
                  <a:gd name="T58" fmla="*/ 0 w 8178"/>
                  <a:gd name="T59" fmla="*/ 0 h 2822"/>
                  <a:gd name="T60" fmla="*/ 0 w 8178"/>
                  <a:gd name="T61" fmla="*/ 0 h 2822"/>
                  <a:gd name="T62" fmla="*/ 0 w 8178"/>
                  <a:gd name="T63" fmla="*/ 0 h 2822"/>
                  <a:gd name="T64" fmla="*/ 0 w 8178"/>
                  <a:gd name="T65" fmla="*/ 0 h 2822"/>
                  <a:gd name="T66" fmla="*/ 0 w 8178"/>
                  <a:gd name="T67" fmla="*/ 0 h 2822"/>
                  <a:gd name="T68" fmla="*/ 0 w 8178"/>
                  <a:gd name="T69" fmla="*/ 0 h 2822"/>
                  <a:gd name="T70" fmla="*/ 0 w 8178"/>
                  <a:gd name="T71" fmla="*/ 0 h 2822"/>
                  <a:gd name="T72" fmla="*/ 0 w 8178"/>
                  <a:gd name="T73" fmla="*/ 0 h 2822"/>
                  <a:gd name="T74" fmla="*/ 0 w 8178"/>
                  <a:gd name="T75" fmla="*/ 0 h 2822"/>
                  <a:gd name="T76" fmla="*/ 0 w 8178"/>
                  <a:gd name="T77" fmla="*/ 0 h 2822"/>
                  <a:gd name="T78" fmla="*/ 0 w 8178"/>
                  <a:gd name="T79" fmla="*/ 0 h 2822"/>
                  <a:gd name="T80" fmla="*/ 0 w 8178"/>
                  <a:gd name="T81" fmla="*/ 0 h 2822"/>
                  <a:gd name="T82" fmla="*/ 0 w 8178"/>
                  <a:gd name="T83" fmla="*/ 0 h 2822"/>
                  <a:gd name="T84" fmla="*/ 0 w 8178"/>
                  <a:gd name="T85" fmla="*/ 0 h 2822"/>
                  <a:gd name="T86" fmla="*/ 0 w 8178"/>
                  <a:gd name="T87" fmla="*/ 0 h 2822"/>
                  <a:gd name="T88" fmla="*/ 0 w 8178"/>
                  <a:gd name="T89" fmla="*/ 0 h 2822"/>
                  <a:gd name="T90" fmla="*/ 0 w 8178"/>
                  <a:gd name="T91" fmla="*/ 0 h 2822"/>
                  <a:gd name="T92" fmla="*/ 0 w 8178"/>
                  <a:gd name="T93" fmla="*/ 0 h 2822"/>
                  <a:gd name="T94" fmla="*/ 0 w 8178"/>
                  <a:gd name="T95" fmla="*/ 0 h 2822"/>
                  <a:gd name="T96" fmla="*/ 0 w 8178"/>
                  <a:gd name="T97" fmla="*/ 0 h 2822"/>
                  <a:gd name="T98" fmla="*/ 0 w 8178"/>
                  <a:gd name="T99" fmla="*/ 0 h 2822"/>
                  <a:gd name="T100" fmla="*/ 0 w 8178"/>
                  <a:gd name="T101" fmla="*/ 0 h 2822"/>
                  <a:gd name="T102" fmla="*/ 0 w 8178"/>
                  <a:gd name="T103" fmla="*/ 0 h 2822"/>
                  <a:gd name="T104" fmla="*/ 0 w 8178"/>
                  <a:gd name="T105" fmla="*/ 0 h 2822"/>
                  <a:gd name="T106" fmla="*/ 0 w 8178"/>
                  <a:gd name="T107" fmla="*/ 0 h 2822"/>
                  <a:gd name="T108" fmla="*/ 0 w 8178"/>
                  <a:gd name="T109" fmla="*/ 0 h 2822"/>
                  <a:gd name="T110" fmla="*/ 0 w 8178"/>
                  <a:gd name="T111" fmla="*/ 0 h 28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178"/>
                  <a:gd name="T169" fmla="*/ 0 h 2822"/>
                  <a:gd name="T170" fmla="*/ 8178 w 8178"/>
                  <a:gd name="T171" fmla="*/ 2822 h 282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178" h="2822">
                    <a:moveTo>
                      <a:pt x="8128" y="0"/>
                    </a:moveTo>
                    <a:lnTo>
                      <a:pt x="8128" y="0"/>
                    </a:lnTo>
                    <a:lnTo>
                      <a:pt x="7920" y="1"/>
                    </a:lnTo>
                    <a:lnTo>
                      <a:pt x="7711" y="5"/>
                    </a:lnTo>
                    <a:lnTo>
                      <a:pt x="7505" y="9"/>
                    </a:lnTo>
                    <a:lnTo>
                      <a:pt x="7301" y="15"/>
                    </a:lnTo>
                    <a:lnTo>
                      <a:pt x="7098" y="23"/>
                    </a:lnTo>
                    <a:lnTo>
                      <a:pt x="6896" y="33"/>
                    </a:lnTo>
                    <a:lnTo>
                      <a:pt x="6695" y="44"/>
                    </a:lnTo>
                    <a:lnTo>
                      <a:pt x="6497" y="58"/>
                    </a:lnTo>
                    <a:lnTo>
                      <a:pt x="6300" y="72"/>
                    </a:lnTo>
                    <a:lnTo>
                      <a:pt x="6105" y="88"/>
                    </a:lnTo>
                    <a:lnTo>
                      <a:pt x="5912" y="106"/>
                    </a:lnTo>
                    <a:lnTo>
                      <a:pt x="5721" y="126"/>
                    </a:lnTo>
                    <a:lnTo>
                      <a:pt x="5532" y="147"/>
                    </a:lnTo>
                    <a:lnTo>
                      <a:pt x="5345" y="170"/>
                    </a:lnTo>
                    <a:lnTo>
                      <a:pt x="5160" y="193"/>
                    </a:lnTo>
                    <a:lnTo>
                      <a:pt x="4977" y="220"/>
                    </a:lnTo>
                    <a:lnTo>
                      <a:pt x="4797" y="246"/>
                    </a:lnTo>
                    <a:lnTo>
                      <a:pt x="4619" y="275"/>
                    </a:lnTo>
                    <a:lnTo>
                      <a:pt x="4443" y="305"/>
                    </a:lnTo>
                    <a:lnTo>
                      <a:pt x="4269" y="337"/>
                    </a:lnTo>
                    <a:lnTo>
                      <a:pt x="4099" y="369"/>
                    </a:lnTo>
                    <a:lnTo>
                      <a:pt x="3930" y="403"/>
                    </a:lnTo>
                    <a:lnTo>
                      <a:pt x="3764" y="439"/>
                    </a:lnTo>
                    <a:lnTo>
                      <a:pt x="3601" y="476"/>
                    </a:lnTo>
                    <a:lnTo>
                      <a:pt x="3441" y="514"/>
                    </a:lnTo>
                    <a:lnTo>
                      <a:pt x="3284" y="553"/>
                    </a:lnTo>
                    <a:lnTo>
                      <a:pt x="3128" y="594"/>
                    </a:lnTo>
                    <a:lnTo>
                      <a:pt x="2977" y="636"/>
                    </a:lnTo>
                    <a:lnTo>
                      <a:pt x="2829" y="679"/>
                    </a:lnTo>
                    <a:lnTo>
                      <a:pt x="2682" y="723"/>
                    </a:lnTo>
                    <a:lnTo>
                      <a:pt x="2611" y="746"/>
                    </a:lnTo>
                    <a:lnTo>
                      <a:pt x="2540" y="769"/>
                    </a:lnTo>
                    <a:lnTo>
                      <a:pt x="2470" y="793"/>
                    </a:lnTo>
                    <a:lnTo>
                      <a:pt x="2401" y="816"/>
                    </a:lnTo>
                    <a:lnTo>
                      <a:pt x="2332" y="839"/>
                    </a:lnTo>
                    <a:lnTo>
                      <a:pt x="2265" y="864"/>
                    </a:lnTo>
                    <a:lnTo>
                      <a:pt x="2198" y="887"/>
                    </a:lnTo>
                    <a:lnTo>
                      <a:pt x="2132" y="913"/>
                    </a:lnTo>
                    <a:lnTo>
                      <a:pt x="2067" y="937"/>
                    </a:lnTo>
                    <a:lnTo>
                      <a:pt x="2002" y="963"/>
                    </a:lnTo>
                    <a:lnTo>
                      <a:pt x="1939" y="988"/>
                    </a:lnTo>
                    <a:lnTo>
                      <a:pt x="1877" y="1014"/>
                    </a:lnTo>
                    <a:lnTo>
                      <a:pt x="1815" y="1039"/>
                    </a:lnTo>
                    <a:lnTo>
                      <a:pt x="1754" y="1066"/>
                    </a:lnTo>
                    <a:lnTo>
                      <a:pt x="1694" y="1092"/>
                    </a:lnTo>
                    <a:lnTo>
                      <a:pt x="1635" y="1119"/>
                    </a:lnTo>
                    <a:lnTo>
                      <a:pt x="1577" y="1146"/>
                    </a:lnTo>
                    <a:lnTo>
                      <a:pt x="1519" y="1174"/>
                    </a:lnTo>
                    <a:lnTo>
                      <a:pt x="1463" y="1201"/>
                    </a:lnTo>
                    <a:lnTo>
                      <a:pt x="1407" y="1229"/>
                    </a:lnTo>
                    <a:lnTo>
                      <a:pt x="1353" y="1256"/>
                    </a:lnTo>
                    <a:lnTo>
                      <a:pt x="1299" y="1285"/>
                    </a:lnTo>
                    <a:lnTo>
                      <a:pt x="1247" y="1313"/>
                    </a:lnTo>
                    <a:lnTo>
                      <a:pt x="1195" y="1342"/>
                    </a:lnTo>
                    <a:lnTo>
                      <a:pt x="1145" y="1372"/>
                    </a:lnTo>
                    <a:lnTo>
                      <a:pt x="1095" y="1400"/>
                    </a:lnTo>
                    <a:lnTo>
                      <a:pt x="1046" y="1430"/>
                    </a:lnTo>
                    <a:lnTo>
                      <a:pt x="999" y="1459"/>
                    </a:lnTo>
                    <a:lnTo>
                      <a:pt x="952" y="1490"/>
                    </a:lnTo>
                    <a:lnTo>
                      <a:pt x="906" y="1519"/>
                    </a:lnTo>
                    <a:lnTo>
                      <a:pt x="862" y="1550"/>
                    </a:lnTo>
                    <a:lnTo>
                      <a:pt x="818" y="1581"/>
                    </a:lnTo>
                    <a:lnTo>
                      <a:pt x="775" y="1611"/>
                    </a:lnTo>
                    <a:lnTo>
                      <a:pt x="734" y="1643"/>
                    </a:lnTo>
                    <a:lnTo>
                      <a:pt x="693" y="1673"/>
                    </a:lnTo>
                    <a:lnTo>
                      <a:pt x="653" y="1705"/>
                    </a:lnTo>
                    <a:lnTo>
                      <a:pt x="615" y="1737"/>
                    </a:lnTo>
                    <a:lnTo>
                      <a:pt x="578" y="1769"/>
                    </a:lnTo>
                    <a:lnTo>
                      <a:pt x="542" y="1801"/>
                    </a:lnTo>
                    <a:lnTo>
                      <a:pt x="506" y="1833"/>
                    </a:lnTo>
                    <a:lnTo>
                      <a:pt x="472" y="1866"/>
                    </a:lnTo>
                    <a:lnTo>
                      <a:pt x="439" y="1899"/>
                    </a:lnTo>
                    <a:lnTo>
                      <a:pt x="407" y="1932"/>
                    </a:lnTo>
                    <a:lnTo>
                      <a:pt x="376" y="1965"/>
                    </a:lnTo>
                    <a:lnTo>
                      <a:pt x="346" y="1999"/>
                    </a:lnTo>
                    <a:lnTo>
                      <a:pt x="318" y="2032"/>
                    </a:lnTo>
                    <a:lnTo>
                      <a:pt x="291" y="2066"/>
                    </a:lnTo>
                    <a:lnTo>
                      <a:pt x="264" y="2100"/>
                    </a:lnTo>
                    <a:lnTo>
                      <a:pt x="240" y="2134"/>
                    </a:lnTo>
                    <a:lnTo>
                      <a:pt x="215" y="2169"/>
                    </a:lnTo>
                    <a:lnTo>
                      <a:pt x="193" y="2203"/>
                    </a:lnTo>
                    <a:lnTo>
                      <a:pt x="172" y="2238"/>
                    </a:lnTo>
                    <a:lnTo>
                      <a:pt x="151" y="2274"/>
                    </a:lnTo>
                    <a:lnTo>
                      <a:pt x="132" y="2309"/>
                    </a:lnTo>
                    <a:lnTo>
                      <a:pt x="114" y="2344"/>
                    </a:lnTo>
                    <a:lnTo>
                      <a:pt x="98" y="2380"/>
                    </a:lnTo>
                    <a:lnTo>
                      <a:pt x="82" y="2416"/>
                    </a:lnTo>
                    <a:lnTo>
                      <a:pt x="68" y="2452"/>
                    </a:lnTo>
                    <a:lnTo>
                      <a:pt x="55" y="2489"/>
                    </a:lnTo>
                    <a:lnTo>
                      <a:pt x="44" y="2526"/>
                    </a:lnTo>
                    <a:lnTo>
                      <a:pt x="34" y="2561"/>
                    </a:lnTo>
                    <a:lnTo>
                      <a:pt x="24" y="2599"/>
                    </a:lnTo>
                    <a:lnTo>
                      <a:pt x="17" y="2636"/>
                    </a:lnTo>
                    <a:lnTo>
                      <a:pt x="11" y="2672"/>
                    </a:lnTo>
                    <a:lnTo>
                      <a:pt x="6" y="2710"/>
                    </a:lnTo>
                    <a:lnTo>
                      <a:pt x="3" y="2748"/>
                    </a:lnTo>
                    <a:lnTo>
                      <a:pt x="1" y="2785"/>
                    </a:lnTo>
                    <a:lnTo>
                      <a:pt x="0" y="2822"/>
                    </a:lnTo>
                    <a:lnTo>
                      <a:pt x="99" y="2822"/>
                    </a:lnTo>
                    <a:lnTo>
                      <a:pt x="100" y="2789"/>
                    </a:lnTo>
                    <a:lnTo>
                      <a:pt x="101" y="2754"/>
                    </a:lnTo>
                    <a:lnTo>
                      <a:pt x="105" y="2720"/>
                    </a:lnTo>
                    <a:lnTo>
                      <a:pt x="109" y="2687"/>
                    </a:lnTo>
                    <a:lnTo>
                      <a:pt x="114" y="2653"/>
                    </a:lnTo>
                    <a:lnTo>
                      <a:pt x="121" y="2619"/>
                    </a:lnTo>
                    <a:lnTo>
                      <a:pt x="129" y="2587"/>
                    </a:lnTo>
                    <a:lnTo>
                      <a:pt x="138" y="2553"/>
                    </a:lnTo>
                    <a:lnTo>
                      <a:pt x="148" y="2519"/>
                    </a:lnTo>
                    <a:lnTo>
                      <a:pt x="161" y="2487"/>
                    </a:lnTo>
                    <a:lnTo>
                      <a:pt x="173" y="2453"/>
                    </a:lnTo>
                    <a:lnTo>
                      <a:pt x="187" y="2421"/>
                    </a:lnTo>
                    <a:lnTo>
                      <a:pt x="202" y="2388"/>
                    </a:lnTo>
                    <a:lnTo>
                      <a:pt x="219" y="2354"/>
                    </a:lnTo>
                    <a:lnTo>
                      <a:pt x="237" y="2322"/>
                    </a:lnTo>
                    <a:lnTo>
                      <a:pt x="256" y="2289"/>
                    </a:lnTo>
                    <a:lnTo>
                      <a:pt x="275" y="2256"/>
                    </a:lnTo>
                    <a:lnTo>
                      <a:pt x="297" y="2224"/>
                    </a:lnTo>
                    <a:lnTo>
                      <a:pt x="319" y="2192"/>
                    </a:lnTo>
                    <a:lnTo>
                      <a:pt x="343" y="2160"/>
                    </a:lnTo>
                    <a:lnTo>
                      <a:pt x="368" y="2127"/>
                    </a:lnTo>
                    <a:lnTo>
                      <a:pt x="394" y="2095"/>
                    </a:lnTo>
                    <a:lnTo>
                      <a:pt x="421" y="2064"/>
                    </a:lnTo>
                    <a:lnTo>
                      <a:pt x="449" y="2031"/>
                    </a:lnTo>
                    <a:lnTo>
                      <a:pt x="479" y="2000"/>
                    </a:lnTo>
                    <a:lnTo>
                      <a:pt x="509" y="1968"/>
                    </a:lnTo>
                    <a:lnTo>
                      <a:pt x="541" y="1937"/>
                    </a:lnTo>
                    <a:lnTo>
                      <a:pt x="573" y="1906"/>
                    </a:lnTo>
                    <a:lnTo>
                      <a:pt x="608" y="1874"/>
                    </a:lnTo>
                    <a:lnTo>
                      <a:pt x="642" y="1844"/>
                    </a:lnTo>
                    <a:lnTo>
                      <a:pt x="679" y="1813"/>
                    </a:lnTo>
                    <a:lnTo>
                      <a:pt x="715" y="1782"/>
                    </a:lnTo>
                    <a:lnTo>
                      <a:pt x="754" y="1752"/>
                    </a:lnTo>
                    <a:lnTo>
                      <a:pt x="792" y="1721"/>
                    </a:lnTo>
                    <a:lnTo>
                      <a:pt x="833" y="1691"/>
                    </a:lnTo>
                    <a:lnTo>
                      <a:pt x="875" y="1661"/>
                    </a:lnTo>
                    <a:lnTo>
                      <a:pt x="917" y="1632"/>
                    </a:lnTo>
                    <a:lnTo>
                      <a:pt x="961" y="1602"/>
                    </a:lnTo>
                    <a:lnTo>
                      <a:pt x="1006" y="1572"/>
                    </a:lnTo>
                    <a:lnTo>
                      <a:pt x="1051" y="1543"/>
                    </a:lnTo>
                    <a:lnTo>
                      <a:pt x="1097" y="1514"/>
                    </a:lnTo>
                    <a:lnTo>
                      <a:pt x="1145" y="1486"/>
                    </a:lnTo>
                    <a:lnTo>
                      <a:pt x="1194" y="1457"/>
                    </a:lnTo>
                    <a:lnTo>
                      <a:pt x="1244" y="1429"/>
                    </a:lnTo>
                    <a:lnTo>
                      <a:pt x="1294" y="1400"/>
                    </a:lnTo>
                    <a:lnTo>
                      <a:pt x="1346" y="1372"/>
                    </a:lnTo>
                    <a:lnTo>
                      <a:pt x="1398" y="1344"/>
                    </a:lnTo>
                    <a:lnTo>
                      <a:pt x="1452" y="1317"/>
                    </a:lnTo>
                    <a:lnTo>
                      <a:pt x="1507" y="1290"/>
                    </a:lnTo>
                    <a:lnTo>
                      <a:pt x="1562" y="1263"/>
                    </a:lnTo>
                    <a:lnTo>
                      <a:pt x="1618" y="1236"/>
                    </a:lnTo>
                    <a:lnTo>
                      <a:pt x="1675" y="1208"/>
                    </a:lnTo>
                    <a:lnTo>
                      <a:pt x="1733" y="1183"/>
                    </a:lnTo>
                    <a:lnTo>
                      <a:pt x="1793" y="1156"/>
                    </a:lnTo>
                    <a:lnTo>
                      <a:pt x="1853" y="1131"/>
                    </a:lnTo>
                    <a:lnTo>
                      <a:pt x="1913" y="1104"/>
                    </a:lnTo>
                    <a:lnTo>
                      <a:pt x="1975" y="1080"/>
                    </a:lnTo>
                    <a:lnTo>
                      <a:pt x="2038" y="1055"/>
                    </a:lnTo>
                    <a:lnTo>
                      <a:pt x="2102" y="1029"/>
                    </a:lnTo>
                    <a:lnTo>
                      <a:pt x="2166" y="1005"/>
                    </a:lnTo>
                    <a:lnTo>
                      <a:pt x="2231" y="981"/>
                    </a:lnTo>
                    <a:lnTo>
                      <a:pt x="2297" y="957"/>
                    </a:lnTo>
                    <a:lnTo>
                      <a:pt x="2364" y="932"/>
                    </a:lnTo>
                    <a:lnTo>
                      <a:pt x="2432" y="909"/>
                    </a:lnTo>
                    <a:lnTo>
                      <a:pt x="2501" y="886"/>
                    </a:lnTo>
                    <a:lnTo>
                      <a:pt x="2570" y="863"/>
                    </a:lnTo>
                    <a:lnTo>
                      <a:pt x="2641" y="840"/>
                    </a:lnTo>
                    <a:lnTo>
                      <a:pt x="2712" y="818"/>
                    </a:lnTo>
                    <a:lnTo>
                      <a:pt x="2856" y="774"/>
                    </a:lnTo>
                    <a:lnTo>
                      <a:pt x="3003" y="731"/>
                    </a:lnTo>
                    <a:lnTo>
                      <a:pt x="3154" y="690"/>
                    </a:lnTo>
                    <a:lnTo>
                      <a:pt x="3307" y="649"/>
                    </a:lnTo>
                    <a:lnTo>
                      <a:pt x="3464" y="610"/>
                    </a:lnTo>
                    <a:lnTo>
                      <a:pt x="3623" y="572"/>
                    </a:lnTo>
                    <a:lnTo>
                      <a:pt x="3785" y="536"/>
                    </a:lnTo>
                    <a:lnTo>
                      <a:pt x="3950" y="500"/>
                    </a:lnTo>
                    <a:lnTo>
                      <a:pt x="4117" y="466"/>
                    </a:lnTo>
                    <a:lnTo>
                      <a:pt x="4288" y="434"/>
                    </a:lnTo>
                    <a:lnTo>
                      <a:pt x="4459" y="402"/>
                    </a:lnTo>
                    <a:lnTo>
                      <a:pt x="4635" y="373"/>
                    </a:lnTo>
                    <a:lnTo>
                      <a:pt x="4812" y="344"/>
                    </a:lnTo>
                    <a:lnTo>
                      <a:pt x="4992" y="317"/>
                    </a:lnTo>
                    <a:lnTo>
                      <a:pt x="5173" y="291"/>
                    </a:lnTo>
                    <a:lnTo>
                      <a:pt x="5357" y="268"/>
                    </a:lnTo>
                    <a:lnTo>
                      <a:pt x="5543" y="245"/>
                    </a:lnTo>
                    <a:lnTo>
                      <a:pt x="5731" y="224"/>
                    </a:lnTo>
                    <a:lnTo>
                      <a:pt x="5922" y="204"/>
                    </a:lnTo>
                    <a:lnTo>
                      <a:pt x="6114" y="187"/>
                    </a:lnTo>
                    <a:lnTo>
                      <a:pt x="6308" y="171"/>
                    </a:lnTo>
                    <a:lnTo>
                      <a:pt x="6503" y="155"/>
                    </a:lnTo>
                    <a:lnTo>
                      <a:pt x="6702" y="143"/>
                    </a:lnTo>
                    <a:lnTo>
                      <a:pt x="6901" y="131"/>
                    </a:lnTo>
                    <a:lnTo>
                      <a:pt x="7102" y="122"/>
                    </a:lnTo>
                    <a:lnTo>
                      <a:pt x="7304" y="114"/>
                    </a:lnTo>
                    <a:lnTo>
                      <a:pt x="7508" y="107"/>
                    </a:lnTo>
                    <a:lnTo>
                      <a:pt x="7713" y="103"/>
                    </a:lnTo>
                    <a:lnTo>
                      <a:pt x="7920" y="100"/>
                    </a:lnTo>
                    <a:lnTo>
                      <a:pt x="8128" y="99"/>
                    </a:lnTo>
                    <a:lnTo>
                      <a:pt x="8134" y="99"/>
                    </a:lnTo>
                    <a:lnTo>
                      <a:pt x="8139" y="98"/>
                    </a:lnTo>
                    <a:lnTo>
                      <a:pt x="8145" y="97"/>
                    </a:lnTo>
                    <a:lnTo>
                      <a:pt x="8149" y="95"/>
                    </a:lnTo>
                    <a:lnTo>
                      <a:pt x="8154" y="93"/>
                    </a:lnTo>
                    <a:lnTo>
                      <a:pt x="8158" y="90"/>
                    </a:lnTo>
                    <a:lnTo>
                      <a:pt x="8162" y="87"/>
                    </a:lnTo>
                    <a:lnTo>
                      <a:pt x="8166" y="84"/>
                    </a:lnTo>
                    <a:lnTo>
                      <a:pt x="8171" y="77"/>
                    </a:lnTo>
                    <a:lnTo>
                      <a:pt x="8175" y="69"/>
                    </a:lnTo>
                    <a:lnTo>
                      <a:pt x="8177" y="60"/>
                    </a:lnTo>
                    <a:lnTo>
                      <a:pt x="8178" y="50"/>
                    </a:lnTo>
                    <a:lnTo>
                      <a:pt x="8177" y="41"/>
                    </a:lnTo>
                    <a:lnTo>
                      <a:pt x="8175" y="32"/>
                    </a:lnTo>
                    <a:lnTo>
                      <a:pt x="8171" y="24"/>
                    </a:lnTo>
                    <a:lnTo>
                      <a:pt x="8166" y="16"/>
                    </a:lnTo>
                    <a:lnTo>
                      <a:pt x="8162" y="13"/>
                    </a:lnTo>
                    <a:lnTo>
                      <a:pt x="8158" y="10"/>
                    </a:lnTo>
                    <a:lnTo>
                      <a:pt x="8154" y="8"/>
                    </a:lnTo>
                    <a:lnTo>
                      <a:pt x="8149" y="5"/>
                    </a:lnTo>
                    <a:lnTo>
                      <a:pt x="8145" y="4"/>
                    </a:lnTo>
                    <a:lnTo>
                      <a:pt x="8139" y="1"/>
                    </a:lnTo>
                    <a:lnTo>
                      <a:pt x="8134" y="0"/>
                    </a:lnTo>
                    <a:lnTo>
                      <a:pt x="8128"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2" name="Freeform 181"/>
              <p:cNvSpPr>
                <a:spLocks/>
              </p:cNvSpPr>
              <p:nvPr/>
            </p:nvSpPr>
            <p:spPr bwMode="auto">
              <a:xfrm>
                <a:off x="2088" y="1852"/>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5"/>
                    </a:lnTo>
                    <a:lnTo>
                      <a:pt x="8125" y="2748"/>
                    </a:lnTo>
                    <a:lnTo>
                      <a:pt x="8122" y="2710"/>
                    </a:lnTo>
                    <a:lnTo>
                      <a:pt x="8117" y="2672"/>
                    </a:lnTo>
                    <a:lnTo>
                      <a:pt x="8111" y="2636"/>
                    </a:lnTo>
                    <a:lnTo>
                      <a:pt x="8103" y="2599"/>
                    </a:lnTo>
                    <a:lnTo>
                      <a:pt x="8094" y="2561"/>
                    </a:lnTo>
                    <a:lnTo>
                      <a:pt x="8084" y="2526"/>
                    </a:lnTo>
                    <a:lnTo>
                      <a:pt x="8072" y="2489"/>
                    </a:lnTo>
                    <a:lnTo>
                      <a:pt x="8060" y="2452"/>
                    </a:lnTo>
                    <a:lnTo>
                      <a:pt x="8046" y="2416"/>
                    </a:lnTo>
                    <a:lnTo>
                      <a:pt x="8030" y="2380"/>
                    </a:lnTo>
                    <a:lnTo>
                      <a:pt x="8014" y="2344"/>
                    </a:lnTo>
                    <a:lnTo>
                      <a:pt x="7996" y="2309"/>
                    </a:lnTo>
                    <a:lnTo>
                      <a:pt x="7977" y="2274"/>
                    </a:lnTo>
                    <a:lnTo>
                      <a:pt x="7956" y="2238"/>
                    </a:lnTo>
                    <a:lnTo>
                      <a:pt x="7935" y="2203"/>
                    </a:lnTo>
                    <a:lnTo>
                      <a:pt x="7913" y="2169"/>
                    </a:lnTo>
                    <a:lnTo>
                      <a:pt x="7888" y="2134"/>
                    </a:lnTo>
                    <a:lnTo>
                      <a:pt x="7864" y="2100"/>
                    </a:lnTo>
                    <a:lnTo>
                      <a:pt x="7837" y="2066"/>
                    </a:lnTo>
                    <a:lnTo>
                      <a:pt x="7810" y="2032"/>
                    </a:lnTo>
                    <a:lnTo>
                      <a:pt x="7782" y="1999"/>
                    </a:lnTo>
                    <a:lnTo>
                      <a:pt x="7752" y="1965"/>
                    </a:lnTo>
                    <a:lnTo>
                      <a:pt x="7721" y="1932"/>
                    </a:lnTo>
                    <a:lnTo>
                      <a:pt x="7689" y="1899"/>
                    </a:lnTo>
                    <a:lnTo>
                      <a:pt x="7656" y="1866"/>
                    </a:lnTo>
                    <a:lnTo>
                      <a:pt x="7622" y="1833"/>
                    </a:lnTo>
                    <a:lnTo>
                      <a:pt x="7586" y="1801"/>
                    </a:lnTo>
                    <a:lnTo>
                      <a:pt x="7550" y="1769"/>
                    </a:lnTo>
                    <a:lnTo>
                      <a:pt x="7512" y="1737"/>
                    </a:lnTo>
                    <a:lnTo>
                      <a:pt x="7475" y="1705"/>
                    </a:lnTo>
                    <a:lnTo>
                      <a:pt x="7435" y="1673"/>
                    </a:lnTo>
                    <a:lnTo>
                      <a:pt x="7394" y="1643"/>
                    </a:lnTo>
                    <a:lnTo>
                      <a:pt x="7353" y="1611"/>
                    </a:lnTo>
                    <a:lnTo>
                      <a:pt x="7310" y="1581"/>
                    </a:lnTo>
                    <a:lnTo>
                      <a:pt x="7266" y="1550"/>
                    </a:lnTo>
                    <a:lnTo>
                      <a:pt x="7222" y="1519"/>
                    </a:lnTo>
                    <a:lnTo>
                      <a:pt x="7176" y="1490"/>
                    </a:lnTo>
                    <a:lnTo>
                      <a:pt x="7129" y="1459"/>
                    </a:lnTo>
                    <a:lnTo>
                      <a:pt x="7082" y="1430"/>
                    </a:lnTo>
                    <a:lnTo>
                      <a:pt x="7033" y="1400"/>
                    </a:lnTo>
                    <a:lnTo>
                      <a:pt x="6983" y="1372"/>
                    </a:lnTo>
                    <a:lnTo>
                      <a:pt x="6932" y="1342"/>
                    </a:lnTo>
                    <a:lnTo>
                      <a:pt x="6881" y="1313"/>
                    </a:lnTo>
                    <a:lnTo>
                      <a:pt x="6829" y="1285"/>
                    </a:lnTo>
                    <a:lnTo>
                      <a:pt x="6775" y="1256"/>
                    </a:lnTo>
                    <a:lnTo>
                      <a:pt x="6721" y="1229"/>
                    </a:lnTo>
                    <a:lnTo>
                      <a:pt x="6665" y="1201"/>
                    </a:lnTo>
                    <a:lnTo>
                      <a:pt x="6609" y="1174"/>
                    </a:lnTo>
                    <a:lnTo>
                      <a:pt x="6551" y="1146"/>
                    </a:lnTo>
                    <a:lnTo>
                      <a:pt x="6493" y="1119"/>
                    </a:lnTo>
                    <a:lnTo>
                      <a:pt x="6434" y="1092"/>
                    </a:lnTo>
                    <a:lnTo>
                      <a:pt x="6374" y="1066"/>
                    </a:lnTo>
                    <a:lnTo>
                      <a:pt x="6313" y="1039"/>
                    </a:lnTo>
                    <a:lnTo>
                      <a:pt x="6251" y="1014"/>
                    </a:lnTo>
                    <a:lnTo>
                      <a:pt x="6189" y="988"/>
                    </a:lnTo>
                    <a:lnTo>
                      <a:pt x="6125" y="963"/>
                    </a:lnTo>
                    <a:lnTo>
                      <a:pt x="6061" y="937"/>
                    </a:lnTo>
                    <a:lnTo>
                      <a:pt x="5996" y="913"/>
                    </a:lnTo>
                    <a:lnTo>
                      <a:pt x="5930" y="887"/>
                    </a:lnTo>
                    <a:lnTo>
                      <a:pt x="5863" y="864"/>
                    </a:lnTo>
                    <a:lnTo>
                      <a:pt x="5796" y="839"/>
                    </a:lnTo>
                    <a:lnTo>
                      <a:pt x="5727" y="816"/>
                    </a:lnTo>
                    <a:lnTo>
                      <a:pt x="5658" y="793"/>
                    </a:lnTo>
                    <a:lnTo>
                      <a:pt x="5588" y="769"/>
                    </a:lnTo>
                    <a:lnTo>
                      <a:pt x="5517" y="746"/>
                    </a:lnTo>
                    <a:lnTo>
                      <a:pt x="5446" y="723"/>
                    </a:lnTo>
                    <a:lnTo>
                      <a:pt x="5299" y="679"/>
                    </a:lnTo>
                    <a:lnTo>
                      <a:pt x="5151" y="636"/>
                    </a:lnTo>
                    <a:lnTo>
                      <a:pt x="5000" y="594"/>
                    </a:lnTo>
                    <a:lnTo>
                      <a:pt x="4844" y="553"/>
                    </a:lnTo>
                    <a:lnTo>
                      <a:pt x="4687" y="514"/>
                    </a:lnTo>
                    <a:lnTo>
                      <a:pt x="4527" y="476"/>
                    </a:lnTo>
                    <a:lnTo>
                      <a:pt x="4364" y="439"/>
                    </a:lnTo>
                    <a:lnTo>
                      <a:pt x="4198" y="403"/>
                    </a:lnTo>
                    <a:lnTo>
                      <a:pt x="4029" y="369"/>
                    </a:lnTo>
                    <a:lnTo>
                      <a:pt x="3859" y="337"/>
                    </a:lnTo>
                    <a:lnTo>
                      <a:pt x="3685" y="305"/>
                    </a:lnTo>
                    <a:lnTo>
                      <a:pt x="3509" y="275"/>
                    </a:lnTo>
                    <a:lnTo>
                      <a:pt x="3331" y="246"/>
                    </a:lnTo>
                    <a:lnTo>
                      <a:pt x="3151" y="220"/>
                    </a:lnTo>
                    <a:lnTo>
                      <a:pt x="2968" y="193"/>
                    </a:lnTo>
                    <a:lnTo>
                      <a:pt x="2783" y="170"/>
                    </a:lnTo>
                    <a:lnTo>
                      <a:pt x="2596" y="147"/>
                    </a:lnTo>
                    <a:lnTo>
                      <a:pt x="2407" y="126"/>
                    </a:lnTo>
                    <a:lnTo>
                      <a:pt x="2216" y="106"/>
                    </a:lnTo>
                    <a:lnTo>
                      <a:pt x="2023" y="88"/>
                    </a:lnTo>
                    <a:lnTo>
                      <a:pt x="1828" y="72"/>
                    </a:lnTo>
                    <a:lnTo>
                      <a:pt x="1631" y="58"/>
                    </a:lnTo>
                    <a:lnTo>
                      <a:pt x="1433" y="44"/>
                    </a:lnTo>
                    <a:lnTo>
                      <a:pt x="1232" y="33"/>
                    </a:lnTo>
                    <a:lnTo>
                      <a:pt x="1030" y="23"/>
                    </a:lnTo>
                    <a:lnTo>
                      <a:pt x="827" y="15"/>
                    </a:lnTo>
                    <a:lnTo>
                      <a:pt x="623" y="9"/>
                    </a:lnTo>
                    <a:lnTo>
                      <a:pt x="417" y="5"/>
                    </a:lnTo>
                    <a:lnTo>
                      <a:pt x="209" y="1"/>
                    </a:lnTo>
                    <a:lnTo>
                      <a:pt x="0" y="0"/>
                    </a:lnTo>
                    <a:lnTo>
                      <a:pt x="0" y="99"/>
                    </a:lnTo>
                    <a:lnTo>
                      <a:pt x="208" y="100"/>
                    </a:lnTo>
                    <a:lnTo>
                      <a:pt x="415" y="103"/>
                    </a:lnTo>
                    <a:lnTo>
                      <a:pt x="620" y="107"/>
                    </a:lnTo>
                    <a:lnTo>
                      <a:pt x="824" y="114"/>
                    </a:lnTo>
                    <a:lnTo>
                      <a:pt x="1026" y="122"/>
                    </a:lnTo>
                    <a:lnTo>
                      <a:pt x="1227" y="131"/>
                    </a:lnTo>
                    <a:lnTo>
                      <a:pt x="1426" y="143"/>
                    </a:lnTo>
                    <a:lnTo>
                      <a:pt x="1625" y="155"/>
                    </a:lnTo>
                    <a:lnTo>
                      <a:pt x="1820" y="171"/>
                    </a:lnTo>
                    <a:lnTo>
                      <a:pt x="2014" y="187"/>
                    </a:lnTo>
                    <a:lnTo>
                      <a:pt x="2206" y="204"/>
                    </a:lnTo>
                    <a:lnTo>
                      <a:pt x="2397" y="224"/>
                    </a:lnTo>
                    <a:lnTo>
                      <a:pt x="2585" y="245"/>
                    </a:lnTo>
                    <a:lnTo>
                      <a:pt x="2771" y="268"/>
                    </a:lnTo>
                    <a:lnTo>
                      <a:pt x="2955" y="291"/>
                    </a:lnTo>
                    <a:lnTo>
                      <a:pt x="3136" y="317"/>
                    </a:lnTo>
                    <a:lnTo>
                      <a:pt x="3316" y="344"/>
                    </a:lnTo>
                    <a:lnTo>
                      <a:pt x="3493" y="373"/>
                    </a:lnTo>
                    <a:lnTo>
                      <a:pt x="3669" y="402"/>
                    </a:lnTo>
                    <a:lnTo>
                      <a:pt x="3840" y="434"/>
                    </a:lnTo>
                    <a:lnTo>
                      <a:pt x="4011" y="466"/>
                    </a:lnTo>
                    <a:lnTo>
                      <a:pt x="4178" y="500"/>
                    </a:lnTo>
                    <a:lnTo>
                      <a:pt x="4342" y="536"/>
                    </a:lnTo>
                    <a:lnTo>
                      <a:pt x="4505" y="572"/>
                    </a:lnTo>
                    <a:lnTo>
                      <a:pt x="4664" y="610"/>
                    </a:lnTo>
                    <a:lnTo>
                      <a:pt x="4821" y="649"/>
                    </a:lnTo>
                    <a:lnTo>
                      <a:pt x="4974" y="690"/>
                    </a:lnTo>
                    <a:lnTo>
                      <a:pt x="5125" y="731"/>
                    </a:lnTo>
                    <a:lnTo>
                      <a:pt x="5272" y="774"/>
                    </a:lnTo>
                    <a:lnTo>
                      <a:pt x="5416" y="818"/>
                    </a:lnTo>
                    <a:lnTo>
                      <a:pt x="5487" y="840"/>
                    </a:lnTo>
                    <a:lnTo>
                      <a:pt x="5558" y="863"/>
                    </a:lnTo>
                    <a:lnTo>
                      <a:pt x="5627" y="886"/>
                    </a:lnTo>
                    <a:lnTo>
                      <a:pt x="5696" y="909"/>
                    </a:lnTo>
                    <a:lnTo>
                      <a:pt x="5764" y="932"/>
                    </a:lnTo>
                    <a:lnTo>
                      <a:pt x="5831" y="957"/>
                    </a:lnTo>
                    <a:lnTo>
                      <a:pt x="5897" y="981"/>
                    </a:lnTo>
                    <a:lnTo>
                      <a:pt x="5962" y="1005"/>
                    </a:lnTo>
                    <a:lnTo>
                      <a:pt x="6026" y="1029"/>
                    </a:lnTo>
                    <a:lnTo>
                      <a:pt x="6090" y="1055"/>
                    </a:lnTo>
                    <a:lnTo>
                      <a:pt x="6153" y="1080"/>
                    </a:lnTo>
                    <a:lnTo>
                      <a:pt x="6215" y="1104"/>
                    </a:lnTo>
                    <a:lnTo>
                      <a:pt x="6275" y="1131"/>
                    </a:lnTo>
                    <a:lnTo>
                      <a:pt x="6335" y="1156"/>
                    </a:lnTo>
                    <a:lnTo>
                      <a:pt x="6395" y="1183"/>
                    </a:lnTo>
                    <a:lnTo>
                      <a:pt x="6453" y="1208"/>
                    </a:lnTo>
                    <a:lnTo>
                      <a:pt x="6510" y="1236"/>
                    </a:lnTo>
                    <a:lnTo>
                      <a:pt x="6566" y="1263"/>
                    </a:lnTo>
                    <a:lnTo>
                      <a:pt x="6621" y="1290"/>
                    </a:lnTo>
                    <a:lnTo>
                      <a:pt x="6676" y="1317"/>
                    </a:lnTo>
                    <a:lnTo>
                      <a:pt x="6730" y="1344"/>
                    </a:lnTo>
                    <a:lnTo>
                      <a:pt x="6782" y="1372"/>
                    </a:lnTo>
                    <a:lnTo>
                      <a:pt x="6834" y="1400"/>
                    </a:lnTo>
                    <a:lnTo>
                      <a:pt x="6884" y="1429"/>
                    </a:lnTo>
                    <a:lnTo>
                      <a:pt x="6934" y="1457"/>
                    </a:lnTo>
                    <a:lnTo>
                      <a:pt x="6983" y="1486"/>
                    </a:lnTo>
                    <a:lnTo>
                      <a:pt x="7031" y="1514"/>
                    </a:lnTo>
                    <a:lnTo>
                      <a:pt x="7076" y="1543"/>
                    </a:lnTo>
                    <a:lnTo>
                      <a:pt x="7122" y="1572"/>
                    </a:lnTo>
                    <a:lnTo>
                      <a:pt x="7167" y="1602"/>
                    </a:lnTo>
                    <a:lnTo>
                      <a:pt x="7211" y="1632"/>
                    </a:lnTo>
                    <a:lnTo>
                      <a:pt x="7253" y="1661"/>
                    </a:lnTo>
                    <a:lnTo>
                      <a:pt x="7295" y="1691"/>
                    </a:lnTo>
                    <a:lnTo>
                      <a:pt x="7335" y="1721"/>
                    </a:lnTo>
                    <a:lnTo>
                      <a:pt x="7374" y="1752"/>
                    </a:lnTo>
                    <a:lnTo>
                      <a:pt x="7413" y="1782"/>
                    </a:lnTo>
                    <a:lnTo>
                      <a:pt x="7449" y="1813"/>
                    </a:lnTo>
                    <a:lnTo>
                      <a:pt x="7486" y="1844"/>
                    </a:lnTo>
                    <a:lnTo>
                      <a:pt x="7520" y="1874"/>
                    </a:lnTo>
                    <a:lnTo>
                      <a:pt x="7555" y="1906"/>
                    </a:lnTo>
                    <a:lnTo>
                      <a:pt x="7587" y="1937"/>
                    </a:lnTo>
                    <a:lnTo>
                      <a:pt x="7619" y="1968"/>
                    </a:lnTo>
                    <a:lnTo>
                      <a:pt x="7649" y="2000"/>
                    </a:lnTo>
                    <a:lnTo>
                      <a:pt x="7679" y="2031"/>
                    </a:lnTo>
                    <a:lnTo>
                      <a:pt x="7707" y="2064"/>
                    </a:lnTo>
                    <a:lnTo>
                      <a:pt x="7734" y="2095"/>
                    </a:lnTo>
                    <a:lnTo>
                      <a:pt x="7760" y="2128"/>
                    </a:lnTo>
                    <a:lnTo>
                      <a:pt x="7785" y="2160"/>
                    </a:lnTo>
                    <a:lnTo>
                      <a:pt x="7808" y="2192"/>
                    </a:lnTo>
                    <a:lnTo>
                      <a:pt x="7830" y="2224"/>
                    </a:lnTo>
                    <a:lnTo>
                      <a:pt x="7853" y="2256"/>
                    </a:lnTo>
                    <a:lnTo>
                      <a:pt x="7872" y="2289"/>
                    </a:lnTo>
                    <a:lnTo>
                      <a:pt x="7891" y="2322"/>
                    </a:lnTo>
                    <a:lnTo>
                      <a:pt x="7909" y="2354"/>
                    </a:lnTo>
                    <a:lnTo>
                      <a:pt x="7925" y="2388"/>
                    </a:lnTo>
                    <a:lnTo>
                      <a:pt x="7941" y="2421"/>
                    </a:lnTo>
                    <a:lnTo>
                      <a:pt x="7954" y="2453"/>
                    </a:lnTo>
                    <a:lnTo>
                      <a:pt x="7967" y="2487"/>
                    </a:lnTo>
                    <a:lnTo>
                      <a:pt x="7980" y="2519"/>
                    </a:lnTo>
                    <a:lnTo>
                      <a:pt x="7990" y="2553"/>
                    </a:lnTo>
                    <a:lnTo>
                      <a:pt x="7999" y="2587"/>
                    </a:lnTo>
                    <a:lnTo>
                      <a:pt x="8007" y="2619"/>
                    </a:lnTo>
                    <a:lnTo>
                      <a:pt x="8014" y="2653"/>
                    </a:lnTo>
                    <a:lnTo>
                      <a:pt x="8019" y="2687"/>
                    </a:lnTo>
                    <a:lnTo>
                      <a:pt x="8023" y="2720"/>
                    </a:lnTo>
                    <a:lnTo>
                      <a:pt x="8026" y="2754"/>
                    </a:lnTo>
                    <a:lnTo>
                      <a:pt x="8028" y="2789"/>
                    </a:lnTo>
                    <a:lnTo>
                      <a:pt x="8029" y="2822"/>
                    </a:lnTo>
                    <a:lnTo>
                      <a:pt x="8128"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3" name="Freeform 182"/>
              <p:cNvSpPr>
                <a:spLocks/>
              </p:cNvSpPr>
              <p:nvPr/>
            </p:nvSpPr>
            <p:spPr bwMode="auto">
              <a:xfrm>
                <a:off x="1835" y="1763"/>
                <a:ext cx="506" cy="179"/>
              </a:xfrm>
              <a:custGeom>
                <a:avLst/>
                <a:gdLst>
                  <a:gd name="T0" fmla="*/ 0 w 16185"/>
                  <a:gd name="T1" fmla="*/ 0 h 5743"/>
                  <a:gd name="T2" fmla="*/ 0 w 16185"/>
                  <a:gd name="T3" fmla="*/ 0 h 5743"/>
                  <a:gd name="T4" fmla="*/ 0 w 16185"/>
                  <a:gd name="T5" fmla="*/ 0 h 5743"/>
                  <a:gd name="T6" fmla="*/ 0 w 16185"/>
                  <a:gd name="T7" fmla="*/ 0 h 5743"/>
                  <a:gd name="T8" fmla="*/ 0 w 16185"/>
                  <a:gd name="T9" fmla="*/ 0 h 5743"/>
                  <a:gd name="T10" fmla="*/ 0 60000 65536"/>
                  <a:gd name="T11" fmla="*/ 0 60000 65536"/>
                  <a:gd name="T12" fmla="*/ 0 60000 65536"/>
                  <a:gd name="T13" fmla="*/ 0 60000 65536"/>
                  <a:gd name="T14" fmla="*/ 0 60000 65536"/>
                  <a:gd name="T15" fmla="*/ 0 w 16185"/>
                  <a:gd name="T16" fmla="*/ 0 h 5743"/>
                  <a:gd name="T17" fmla="*/ 16185 w 16185"/>
                  <a:gd name="T18" fmla="*/ 5743 h 5743"/>
                </a:gdLst>
                <a:ahLst/>
                <a:cxnLst>
                  <a:cxn ang="T10">
                    <a:pos x="T0" y="T1"/>
                  </a:cxn>
                  <a:cxn ang="T11">
                    <a:pos x="T2" y="T3"/>
                  </a:cxn>
                  <a:cxn ang="T12">
                    <a:pos x="T4" y="T5"/>
                  </a:cxn>
                  <a:cxn ang="T13">
                    <a:pos x="T6" y="T7"/>
                  </a:cxn>
                  <a:cxn ang="T14">
                    <a:pos x="T8" y="T9"/>
                  </a:cxn>
                </a:cxnLst>
                <a:rect l="T15" t="T16" r="T17" b="T18"/>
                <a:pathLst>
                  <a:path w="16185" h="5743">
                    <a:moveTo>
                      <a:pt x="0" y="0"/>
                    </a:moveTo>
                    <a:lnTo>
                      <a:pt x="0" y="5743"/>
                    </a:lnTo>
                    <a:lnTo>
                      <a:pt x="16182" y="5743"/>
                    </a:lnTo>
                    <a:lnTo>
                      <a:pt x="16185" y="4"/>
                    </a:lnTo>
                    <a:lnTo>
                      <a:pt x="0" y="0"/>
                    </a:lnTo>
                    <a:close/>
                  </a:path>
                </a:pathLst>
              </a:custGeom>
              <a:solidFill>
                <a:srgbClr val="007BB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4" name="Freeform 183"/>
              <p:cNvSpPr>
                <a:spLocks/>
              </p:cNvSpPr>
              <p:nvPr/>
            </p:nvSpPr>
            <p:spPr bwMode="auto">
              <a:xfrm>
                <a:off x="1836" y="1671"/>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5"/>
                    </a:lnTo>
                    <a:lnTo>
                      <a:pt x="16115" y="3055"/>
                    </a:lnTo>
                    <a:lnTo>
                      <a:pt x="16064" y="3194"/>
                    </a:lnTo>
                    <a:lnTo>
                      <a:pt x="15993" y="3331"/>
                    </a:lnTo>
                    <a:lnTo>
                      <a:pt x="15902" y="3464"/>
                    </a:lnTo>
                    <a:lnTo>
                      <a:pt x="15794" y="3596"/>
                    </a:lnTo>
                    <a:lnTo>
                      <a:pt x="15667" y="3725"/>
                    </a:lnTo>
                    <a:lnTo>
                      <a:pt x="15521" y="3850"/>
                    </a:lnTo>
                    <a:lnTo>
                      <a:pt x="15360" y="3974"/>
                    </a:lnTo>
                    <a:lnTo>
                      <a:pt x="15181" y="4093"/>
                    </a:lnTo>
                    <a:lnTo>
                      <a:pt x="14987" y="4209"/>
                    </a:lnTo>
                    <a:lnTo>
                      <a:pt x="14776" y="4321"/>
                    </a:lnTo>
                    <a:lnTo>
                      <a:pt x="14551" y="4431"/>
                    </a:lnTo>
                    <a:lnTo>
                      <a:pt x="14311" y="4536"/>
                    </a:lnTo>
                    <a:lnTo>
                      <a:pt x="14057" y="4635"/>
                    </a:lnTo>
                    <a:lnTo>
                      <a:pt x="13790" y="4732"/>
                    </a:lnTo>
                    <a:lnTo>
                      <a:pt x="13509" y="4824"/>
                    </a:lnTo>
                    <a:lnTo>
                      <a:pt x="13216" y="4911"/>
                    </a:lnTo>
                    <a:lnTo>
                      <a:pt x="12910" y="4993"/>
                    </a:lnTo>
                    <a:lnTo>
                      <a:pt x="12594" y="5071"/>
                    </a:lnTo>
                    <a:lnTo>
                      <a:pt x="12266" y="5143"/>
                    </a:lnTo>
                    <a:lnTo>
                      <a:pt x="11928" y="5209"/>
                    </a:lnTo>
                    <a:lnTo>
                      <a:pt x="11579" y="5271"/>
                    </a:lnTo>
                    <a:lnTo>
                      <a:pt x="11222" y="5327"/>
                    </a:lnTo>
                    <a:lnTo>
                      <a:pt x="10855" y="5376"/>
                    </a:lnTo>
                    <a:lnTo>
                      <a:pt x="10480" y="5419"/>
                    </a:lnTo>
                    <a:lnTo>
                      <a:pt x="10096" y="5457"/>
                    </a:lnTo>
                    <a:lnTo>
                      <a:pt x="9706" y="5488"/>
                    </a:lnTo>
                    <a:lnTo>
                      <a:pt x="9307" y="5512"/>
                    </a:lnTo>
                    <a:lnTo>
                      <a:pt x="8904" y="5529"/>
                    </a:lnTo>
                    <a:lnTo>
                      <a:pt x="8494" y="5541"/>
                    </a:lnTo>
                    <a:lnTo>
                      <a:pt x="8078" y="5544"/>
                    </a:lnTo>
                    <a:lnTo>
                      <a:pt x="7662" y="5541"/>
                    </a:lnTo>
                    <a:lnTo>
                      <a:pt x="7252" y="5529"/>
                    </a:lnTo>
                    <a:lnTo>
                      <a:pt x="6849" y="5512"/>
                    </a:lnTo>
                    <a:lnTo>
                      <a:pt x="6450" y="5488"/>
                    </a:lnTo>
                    <a:lnTo>
                      <a:pt x="6060" y="5457"/>
                    </a:lnTo>
                    <a:lnTo>
                      <a:pt x="5676" y="5419"/>
                    </a:lnTo>
                    <a:lnTo>
                      <a:pt x="5301" y="5376"/>
                    </a:lnTo>
                    <a:lnTo>
                      <a:pt x="4934" y="5327"/>
                    </a:lnTo>
                    <a:lnTo>
                      <a:pt x="4577" y="5271"/>
                    </a:lnTo>
                    <a:lnTo>
                      <a:pt x="4228" y="5209"/>
                    </a:lnTo>
                    <a:lnTo>
                      <a:pt x="3890" y="5143"/>
                    </a:lnTo>
                    <a:lnTo>
                      <a:pt x="3562" y="5071"/>
                    </a:lnTo>
                    <a:lnTo>
                      <a:pt x="3245" y="4993"/>
                    </a:lnTo>
                    <a:lnTo>
                      <a:pt x="2940" y="4911"/>
                    </a:lnTo>
                    <a:lnTo>
                      <a:pt x="2647" y="4824"/>
                    </a:lnTo>
                    <a:lnTo>
                      <a:pt x="2366" y="4732"/>
                    </a:lnTo>
                    <a:lnTo>
                      <a:pt x="2099" y="4635"/>
                    </a:lnTo>
                    <a:lnTo>
                      <a:pt x="1845" y="4536"/>
                    </a:lnTo>
                    <a:lnTo>
                      <a:pt x="1605" y="4431"/>
                    </a:lnTo>
                    <a:lnTo>
                      <a:pt x="1380" y="4321"/>
                    </a:lnTo>
                    <a:lnTo>
                      <a:pt x="1169" y="4209"/>
                    </a:lnTo>
                    <a:lnTo>
                      <a:pt x="975" y="4093"/>
                    </a:lnTo>
                    <a:lnTo>
                      <a:pt x="796" y="3974"/>
                    </a:lnTo>
                    <a:lnTo>
                      <a:pt x="635" y="3850"/>
                    </a:lnTo>
                    <a:lnTo>
                      <a:pt x="489" y="3725"/>
                    </a:lnTo>
                    <a:lnTo>
                      <a:pt x="362" y="3596"/>
                    </a:lnTo>
                    <a:lnTo>
                      <a:pt x="254" y="3464"/>
                    </a:lnTo>
                    <a:lnTo>
                      <a:pt x="163" y="3331"/>
                    </a:lnTo>
                    <a:lnTo>
                      <a:pt x="92" y="3194"/>
                    </a:lnTo>
                    <a:lnTo>
                      <a:pt x="41" y="3055"/>
                    </a:lnTo>
                    <a:lnTo>
                      <a:pt x="10" y="2915"/>
                    </a:lnTo>
                    <a:lnTo>
                      <a:pt x="0" y="2772"/>
                    </a:lnTo>
                    <a:lnTo>
                      <a:pt x="10" y="2629"/>
                    </a:lnTo>
                    <a:lnTo>
                      <a:pt x="41" y="2489"/>
                    </a:lnTo>
                    <a:lnTo>
                      <a:pt x="92" y="2350"/>
                    </a:lnTo>
                    <a:lnTo>
                      <a:pt x="163" y="2213"/>
                    </a:lnTo>
                    <a:lnTo>
                      <a:pt x="254" y="2080"/>
                    </a:lnTo>
                    <a:lnTo>
                      <a:pt x="362" y="1948"/>
                    </a:lnTo>
                    <a:lnTo>
                      <a:pt x="489" y="1819"/>
                    </a:lnTo>
                    <a:lnTo>
                      <a:pt x="635" y="1693"/>
                    </a:lnTo>
                    <a:lnTo>
                      <a:pt x="796" y="1570"/>
                    </a:lnTo>
                    <a:lnTo>
                      <a:pt x="975" y="1451"/>
                    </a:lnTo>
                    <a:lnTo>
                      <a:pt x="1169" y="1335"/>
                    </a:lnTo>
                    <a:lnTo>
                      <a:pt x="1380" y="1222"/>
                    </a:lnTo>
                    <a:lnTo>
                      <a:pt x="1605" y="1113"/>
                    </a:lnTo>
                    <a:lnTo>
                      <a:pt x="1845" y="1009"/>
                    </a:lnTo>
                    <a:lnTo>
                      <a:pt x="2099" y="908"/>
                    </a:lnTo>
                    <a:lnTo>
                      <a:pt x="2366" y="812"/>
                    </a:lnTo>
                    <a:lnTo>
                      <a:pt x="2647" y="720"/>
                    </a:lnTo>
                    <a:lnTo>
                      <a:pt x="2940" y="633"/>
                    </a:lnTo>
                    <a:lnTo>
                      <a:pt x="3245" y="551"/>
                    </a:lnTo>
                    <a:lnTo>
                      <a:pt x="3562" y="473"/>
                    </a:lnTo>
                    <a:lnTo>
                      <a:pt x="3890" y="402"/>
                    </a:lnTo>
                    <a:lnTo>
                      <a:pt x="4228" y="334"/>
                    </a:lnTo>
                    <a:lnTo>
                      <a:pt x="4577" y="273"/>
                    </a:lnTo>
                    <a:lnTo>
                      <a:pt x="4934" y="217"/>
                    </a:lnTo>
                    <a:lnTo>
                      <a:pt x="5301" y="168"/>
                    </a:lnTo>
                    <a:lnTo>
                      <a:pt x="5676" y="124"/>
                    </a:lnTo>
                    <a:lnTo>
                      <a:pt x="6060" y="87"/>
                    </a:lnTo>
                    <a:lnTo>
                      <a:pt x="6450" y="56"/>
                    </a:lnTo>
                    <a:lnTo>
                      <a:pt x="6849" y="32"/>
                    </a:lnTo>
                    <a:lnTo>
                      <a:pt x="7252" y="14"/>
                    </a:lnTo>
                    <a:lnTo>
                      <a:pt x="7662" y="3"/>
                    </a:lnTo>
                    <a:lnTo>
                      <a:pt x="8078" y="0"/>
                    </a:lnTo>
                    <a:lnTo>
                      <a:pt x="8494" y="3"/>
                    </a:lnTo>
                    <a:lnTo>
                      <a:pt x="8904" y="14"/>
                    </a:lnTo>
                    <a:lnTo>
                      <a:pt x="9307" y="32"/>
                    </a:lnTo>
                    <a:lnTo>
                      <a:pt x="9706" y="56"/>
                    </a:lnTo>
                    <a:lnTo>
                      <a:pt x="10096" y="87"/>
                    </a:lnTo>
                    <a:lnTo>
                      <a:pt x="10480" y="124"/>
                    </a:lnTo>
                    <a:lnTo>
                      <a:pt x="10855" y="168"/>
                    </a:lnTo>
                    <a:lnTo>
                      <a:pt x="11222" y="217"/>
                    </a:lnTo>
                    <a:lnTo>
                      <a:pt x="11579" y="273"/>
                    </a:lnTo>
                    <a:lnTo>
                      <a:pt x="11928" y="334"/>
                    </a:lnTo>
                    <a:lnTo>
                      <a:pt x="12266" y="402"/>
                    </a:lnTo>
                    <a:lnTo>
                      <a:pt x="12594" y="473"/>
                    </a:lnTo>
                    <a:lnTo>
                      <a:pt x="12910" y="551"/>
                    </a:lnTo>
                    <a:lnTo>
                      <a:pt x="13216" y="633"/>
                    </a:lnTo>
                    <a:lnTo>
                      <a:pt x="13509" y="720"/>
                    </a:lnTo>
                    <a:lnTo>
                      <a:pt x="13790" y="812"/>
                    </a:lnTo>
                    <a:lnTo>
                      <a:pt x="14057" y="908"/>
                    </a:lnTo>
                    <a:lnTo>
                      <a:pt x="14311" y="1009"/>
                    </a:lnTo>
                    <a:lnTo>
                      <a:pt x="14551" y="1113"/>
                    </a:lnTo>
                    <a:lnTo>
                      <a:pt x="14776" y="1222"/>
                    </a:lnTo>
                    <a:lnTo>
                      <a:pt x="14987" y="1335"/>
                    </a:lnTo>
                    <a:lnTo>
                      <a:pt x="15181" y="1451"/>
                    </a:lnTo>
                    <a:lnTo>
                      <a:pt x="15360" y="1570"/>
                    </a:lnTo>
                    <a:lnTo>
                      <a:pt x="15521" y="1693"/>
                    </a:lnTo>
                    <a:lnTo>
                      <a:pt x="15667" y="1819"/>
                    </a:lnTo>
                    <a:lnTo>
                      <a:pt x="15794" y="1948"/>
                    </a:lnTo>
                    <a:lnTo>
                      <a:pt x="15902" y="2080"/>
                    </a:lnTo>
                    <a:lnTo>
                      <a:pt x="15993" y="2213"/>
                    </a:lnTo>
                    <a:lnTo>
                      <a:pt x="16064" y="2350"/>
                    </a:lnTo>
                    <a:lnTo>
                      <a:pt x="16115" y="2489"/>
                    </a:lnTo>
                    <a:lnTo>
                      <a:pt x="16146" y="2629"/>
                    </a:lnTo>
                    <a:lnTo>
                      <a:pt x="16156" y="2772"/>
                    </a:lnTo>
                    <a:close/>
                  </a:path>
                </a:pathLst>
              </a:custGeom>
              <a:solidFill>
                <a:srgbClr val="009BD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5" name="Freeform 184"/>
              <p:cNvSpPr>
                <a:spLocks/>
              </p:cNvSpPr>
              <p:nvPr/>
            </p:nvSpPr>
            <p:spPr bwMode="auto">
              <a:xfrm>
                <a:off x="2088" y="1757"/>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9" y="2821"/>
                    </a:lnTo>
                    <a:lnTo>
                      <a:pt x="417" y="2818"/>
                    </a:lnTo>
                    <a:lnTo>
                      <a:pt x="623" y="2814"/>
                    </a:lnTo>
                    <a:lnTo>
                      <a:pt x="827" y="2807"/>
                    </a:lnTo>
                    <a:lnTo>
                      <a:pt x="1030" y="2799"/>
                    </a:lnTo>
                    <a:lnTo>
                      <a:pt x="1232" y="2789"/>
                    </a:lnTo>
                    <a:lnTo>
                      <a:pt x="1433" y="2778"/>
                    </a:lnTo>
                    <a:lnTo>
                      <a:pt x="1631" y="2765"/>
                    </a:lnTo>
                    <a:lnTo>
                      <a:pt x="1828" y="2750"/>
                    </a:lnTo>
                    <a:lnTo>
                      <a:pt x="2023" y="2734"/>
                    </a:lnTo>
                    <a:lnTo>
                      <a:pt x="2216" y="2716"/>
                    </a:lnTo>
                    <a:lnTo>
                      <a:pt x="2407" y="2696"/>
                    </a:lnTo>
                    <a:lnTo>
                      <a:pt x="2596" y="2676"/>
                    </a:lnTo>
                    <a:lnTo>
                      <a:pt x="2783" y="2653"/>
                    </a:lnTo>
                    <a:lnTo>
                      <a:pt x="2968" y="2629"/>
                    </a:lnTo>
                    <a:lnTo>
                      <a:pt x="3151" y="2604"/>
                    </a:lnTo>
                    <a:lnTo>
                      <a:pt x="3331" y="2576"/>
                    </a:lnTo>
                    <a:lnTo>
                      <a:pt x="3509" y="2547"/>
                    </a:lnTo>
                    <a:lnTo>
                      <a:pt x="3685" y="2518"/>
                    </a:lnTo>
                    <a:lnTo>
                      <a:pt x="3859" y="2486"/>
                    </a:lnTo>
                    <a:lnTo>
                      <a:pt x="4029" y="2454"/>
                    </a:lnTo>
                    <a:lnTo>
                      <a:pt x="4198" y="2419"/>
                    </a:lnTo>
                    <a:lnTo>
                      <a:pt x="4364" y="2383"/>
                    </a:lnTo>
                    <a:lnTo>
                      <a:pt x="4527" y="2347"/>
                    </a:lnTo>
                    <a:lnTo>
                      <a:pt x="4687" y="2309"/>
                    </a:lnTo>
                    <a:lnTo>
                      <a:pt x="4844" y="2269"/>
                    </a:lnTo>
                    <a:lnTo>
                      <a:pt x="5000" y="2228"/>
                    </a:lnTo>
                    <a:lnTo>
                      <a:pt x="5151" y="2187"/>
                    </a:lnTo>
                    <a:lnTo>
                      <a:pt x="5226" y="2165"/>
                    </a:lnTo>
                    <a:lnTo>
                      <a:pt x="5299" y="2144"/>
                    </a:lnTo>
                    <a:lnTo>
                      <a:pt x="5373" y="2121"/>
                    </a:lnTo>
                    <a:lnTo>
                      <a:pt x="5446" y="2099"/>
                    </a:lnTo>
                    <a:lnTo>
                      <a:pt x="5517" y="2076"/>
                    </a:lnTo>
                    <a:lnTo>
                      <a:pt x="5588" y="2053"/>
                    </a:lnTo>
                    <a:lnTo>
                      <a:pt x="5658" y="2031"/>
                    </a:lnTo>
                    <a:lnTo>
                      <a:pt x="5727" y="2007"/>
                    </a:lnTo>
                    <a:lnTo>
                      <a:pt x="5796" y="1983"/>
                    </a:lnTo>
                    <a:lnTo>
                      <a:pt x="5863" y="1959"/>
                    </a:lnTo>
                    <a:lnTo>
                      <a:pt x="5930" y="1935"/>
                    </a:lnTo>
                    <a:lnTo>
                      <a:pt x="5996" y="1910"/>
                    </a:lnTo>
                    <a:lnTo>
                      <a:pt x="6061" y="1885"/>
                    </a:lnTo>
                    <a:lnTo>
                      <a:pt x="6125" y="1860"/>
                    </a:lnTo>
                    <a:lnTo>
                      <a:pt x="6189" y="1835"/>
                    </a:lnTo>
                    <a:lnTo>
                      <a:pt x="6251" y="1808"/>
                    </a:lnTo>
                    <a:lnTo>
                      <a:pt x="6313" y="1783"/>
                    </a:lnTo>
                    <a:lnTo>
                      <a:pt x="6374" y="1756"/>
                    </a:lnTo>
                    <a:lnTo>
                      <a:pt x="6434" y="1730"/>
                    </a:lnTo>
                    <a:lnTo>
                      <a:pt x="6493" y="1703"/>
                    </a:lnTo>
                    <a:lnTo>
                      <a:pt x="6551" y="1676"/>
                    </a:lnTo>
                    <a:lnTo>
                      <a:pt x="6609" y="1649"/>
                    </a:lnTo>
                    <a:lnTo>
                      <a:pt x="6665" y="1622"/>
                    </a:lnTo>
                    <a:lnTo>
                      <a:pt x="6721" y="1593"/>
                    </a:lnTo>
                    <a:lnTo>
                      <a:pt x="6775" y="1566"/>
                    </a:lnTo>
                    <a:lnTo>
                      <a:pt x="6829" y="1537"/>
                    </a:lnTo>
                    <a:lnTo>
                      <a:pt x="6881" y="1509"/>
                    </a:lnTo>
                    <a:lnTo>
                      <a:pt x="6932" y="1480"/>
                    </a:lnTo>
                    <a:lnTo>
                      <a:pt x="6983" y="1452"/>
                    </a:lnTo>
                    <a:lnTo>
                      <a:pt x="7033" y="1422"/>
                    </a:lnTo>
                    <a:lnTo>
                      <a:pt x="7082" y="1392"/>
                    </a:lnTo>
                    <a:lnTo>
                      <a:pt x="7129" y="1363"/>
                    </a:lnTo>
                    <a:lnTo>
                      <a:pt x="7176" y="1333"/>
                    </a:lnTo>
                    <a:lnTo>
                      <a:pt x="7222" y="1303"/>
                    </a:lnTo>
                    <a:lnTo>
                      <a:pt x="7266" y="1272"/>
                    </a:lnTo>
                    <a:lnTo>
                      <a:pt x="7310" y="1242"/>
                    </a:lnTo>
                    <a:lnTo>
                      <a:pt x="7353" y="1211"/>
                    </a:lnTo>
                    <a:lnTo>
                      <a:pt x="7394" y="1180"/>
                    </a:lnTo>
                    <a:lnTo>
                      <a:pt x="7435" y="1149"/>
                    </a:lnTo>
                    <a:lnTo>
                      <a:pt x="7475" y="1117"/>
                    </a:lnTo>
                    <a:lnTo>
                      <a:pt x="7512" y="1086"/>
                    </a:lnTo>
                    <a:lnTo>
                      <a:pt x="7550" y="1054"/>
                    </a:lnTo>
                    <a:lnTo>
                      <a:pt x="7586" y="1021"/>
                    </a:lnTo>
                    <a:lnTo>
                      <a:pt x="7622" y="989"/>
                    </a:lnTo>
                    <a:lnTo>
                      <a:pt x="7656" y="956"/>
                    </a:lnTo>
                    <a:lnTo>
                      <a:pt x="7689" y="924"/>
                    </a:lnTo>
                    <a:lnTo>
                      <a:pt x="7721" y="891"/>
                    </a:lnTo>
                    <a:lnTo>
                      <a:pt x="7752" y="857"/>
                    </a:lnTo>
                    <a:lnTo>
                      <a:pt x="7782" y="824"/>
                    </a:lnTo>
                    <a:lnTo>
                      <a:pt x="7810" y="790"/>
                    </a:lnTo>
                    <a:lnTo>
                      <a:pt x="7837" y="756"/>
                    </a:lnTo>
                    <a:lnTo>
                      <a:pt x="7864" y="723"/>
                    </a:lnTo>
                    <a:lnTo>
                      <a:pt x="7888" y="688"/>
                    </a:lnTo>
                    <a:lnTo>
                      <a:pt x="7913" y="653"/>
                    </a:lnTo>
                    <a:lnTo>
                      <a:pt x="7935" y="619"/>
                    </a:lnTo>
                    <a:lnTo>
                      <a:pt x="7956" y="584"/>
                    </a:lnTo>
                    <a:lnTo>
                      <a:pt x="7977" y="548"/>
                    </a:lnTo>
                    <a:lnTo>
                      <a:pt x="7996" y="514"/>
                    </a:lnTo>
                    <a:lnTo>
                      <a:pt x="8014" y="478"/>
                    </a:lnTo>
                    <a:lnTo>
                      <a:pt x="8030" y="442"/>
                    </a:lnTo>
                    <a:lnTo>
                      <a:pt x="8046" y="406"/>
                    </a:lnTo>
                    <a:lnTo>
                      <a:pt x="8060" y="370"/>
                    </a:lnTo>
                    <a:lnTo>
                      <a:pt x="8072" y="334"/>
                    </a:lnTo>
                    <a:lnTo>
                      <a:pt x="8084" y="298"/>
                    </a:lnTo>
                    <a:lnTo>
                      <a:pt x="8094" y="261"/>
                    </a:lnTo>
                    <a:lnTo>
                      <a:pt x="8103" y="224"/>
                    </a:lnTo>
                    <a:lnTo>
                      <a:pt x="8111" y="186"/>
                    </a:lnTo>
                    <a:lnTo>
                      <a:pt x="8117" y="150"/>
                    </a:lnTo>
                    <a:lnTo>
                      <a:pt x="8122" y="112"/>
                    </a:lnTo>
                    <a:lnTo>
                      <a:pt x="8125" y="75"/>
                    </a:lnTo>
                    <a:lnTo>
                      <a:pt x="8127" y="38"/>
                    </a:lnTo>
                    <a:lnTo>
                      <a:pt x="8128" y="0"/>
                    </a:lnTo>
                    <a:lnTo>
                      <a:pt x="8029" y="0"/>
                    </a:lnTo>
                    <a:lnTo>
                      <a:pt x="8028" y="34"/>
                    </a:lnTo>
                    <a:lnTo>
                      <a:pt x="8026" y="68"/>
                    </a:lnTo>
                    <a:lnTo>
                      <a:pt x="8023" y="102"/>
                    </a:lnTo>
                    <a:lnTo>
                      <a:pt x="8019" y="135"/>
                    </a:lnTo>
                    <a:lnTo>
                      <a:pt x="8014" y="169"/>
                    </a:lnTo>
                    <a:lnTo>
                      <a:pt x="8007" y="203"/>
                    </a:lnTo>
                    <a:lnTo>
                      <a:pt x="7999" y="236"/>
                    </a:lnTo>
                    <a:lnTo>
                      <a:pt x="7990" y="269"/>
                    </a:lnTo>
                    <a:lnTo>
                      <a:pt x="7980" y="303"/>
                    </a:lnTo>
                    <a:lnTo>
                      <a:pt x="7967" y="335"/>
                    </a:lnTo>
                    <a:lnTo>
                      <a:pt x="7954" y="369"/>
                    </a:lnTo>
                    <a:lnTo>
                      <a:pt x="7941" y="402"/>
                    </a:lnTo>
                    <a:lnTo>
                      <a:pt x="7925" y="435"/>
                    </a:lnTo>
                    <a:lnTo>
                      <a:pt x="7909" y="468"/>
                    </a:lnTo>
                    <a:lnTo>
                      <a:pt x="7891" y="500"/>
                    </a:lnTo>
                    <a:lnTo>
                      <a:pt x="7872" y="533"/>
                    </a:lnTo>
                    <a:lnTo>
                      <a:pt x="7853" y="566"/>
                    </a:lnTo>
                    <a:lnTo>
                      <a:pt x="7830" y="598"/>
                    </a:lnTo>
                    <a:lnTo>
                      <a:pt x="7808" y="631"/>
                    </a:lnTo>
                    <a:lnTo>
                      <a:pt x="7785" y="663"/>
                    </a:lnTo>
                    <a:lnTo>
                      <a:pt x="7760" y="695"/>
                    </a:lnTo>
                    <a:lnTo>
                      <a:pt x="7734" y="727"/>
                    </a:lnTo>
                    <a:lnTo>
                      <a:pt x="7707" y="759"/>
                    </a:lnTo>
                    <a:lnTo>
                      <a:pt x="7679" y="791"/>
                    </a:lnTo>
                    <a:lnTo>
                      <a:pt x="7649" y="823"/>
                    </a:lnTo>
                    <a:lnTo>
                      <a:pt x="7619" y="854"/>
                    </a:lnTo>
                    <a:lnTo>
                      <a:pt x="7587" y="886"/>
                    </a:lnTo>
                    <a:lnTo>
                      <a:pt x="7555" y="916"/>
                    </a:lnTo>
                    <a:lnTo>
                      <a:pt x="7520" y="948"/>
                    </a:lnTo>
                    <a:lnTo>
                      <a:pt x="7486" y="979"/>
                    </a:lnTo>
                    <a:lnTo>
                      <a:pt x="7449" y="1009"/>
                    </a:lnTo>
                    <a:lnTo>
                      <a:pt x="7413" y="1040"/>
                    </a:lnTo>
                    <a:lnTo>
                      <a:pt x="7374" y="1071"/>
                    </a:lnTo>
                    <a:lnTo>
                      <a:pt x="7335" y="1101"/>
                    </a:lnTo>
                    <a:lnTo>
                      <a:pt x="7295" y="1131"/>
                    </a:lnTo>
                    <a:lnTo>
                      <a:pt x="7253" y="1161"/>
                    </a:lnTo>
                    <a:lnTo>
                      <a:pt x="7211" y="1192"/>
                    </a:lnTo>
                    <a:lnTo>
                      <a:pt x="7167" y="1221"/>
                    </a:lnTo>
                    <a:lnTo>
                      <a:pt x="7122" y="1250"/>
                    </a:lnTo>
                    <a:lnTo>
                      <a:pt x="7076" y="1279"/>
                    </a:lnTo>
                    <a:lnTo>
                      <a:pt x="7031" y="1308"/>
                    </a:lnTo>
                    <a:lnTo>
                      <a:pt x="6983" y="1337"/>
                    </a:lnTo>
                    <a:lnTo>
                      <a:pt x="6934" y="1366"/>
                    </a:lnTo>
                    <a:lnTo>
                      <a:pt x="6884" y="1394"/>
                    </a:lnTo>
                    <a:lnTo>
                      <a:pt x="6834" y="1422"/>
                    </a:lnTo>
                    <a:lnTo>
                      <a:pt x="6782" y="1451"/>
                    </a:lnTo>
                    <a:lnTo>
                      <a:pt x="6730" y="1478"/>
                    </a:lnTo>
                    <a:lnTo>
                      <a:pt x="6676" y="1506"/>
                    </a:lnTo>
                    <a:lnTo>
                      <a:pt x="6621" y="1533"/>
                    </a:lnTo>
                    <a:lnTo>
                      <a:pt x="6566" y="1560"/>
                    </a:lnTo>
                    <a:lnTo>
                      <a:pt x="6510" y="1587"/>
                    </a:lnTo>
                    <a:lnTo>
                      <a:pt x="6453" y="1614"/>
                    </a:lnTo>
                    <a:lnTo>
                      <a:pt x="6395" y="1640"/>
                    </a:lnTo>
                    <a:lnTo>
                      <a:pt x="6335" y="1666"/>
                    </a:lnTo>
                    <a:lnTo>
                      <a:pt x="6275" y="1692"/>
                    </a:lnTo>
                    <a:lnTo>
                      <a:pt x="6215" y="1718"/>
                    </a:lnTo>
                    <a:lnTo>
                      <a:pt x="6152" y="1743"/>
                    </a:lnTo>
                    <a:lnTo>
                      <a:pt x="6090" y="1768"/>
                    </a:lnTo>
                    <a:lnTo>
                      <a:pt x="6026" y="1793"/>
                    </a:lnTo>
                    <a:lnTo>
                      <a:pt x="5962" y="1818"/>
                    </a:lnTo>
                    <a:lnTo>
                      <a:pt x="5897" y="1842"/>
                    </a:lnTo>
                    <a:lnTo>
                      <a:pt x="5831" y="1865"/>
                    </a:lnTo>
                    <a:lnTo>
                      <a:pt x="5764" y="1890"/>
                    </a:lnTo>
                    <a:lnTo>
                      <a:pt x="5696" y="1913"/>
                    </a:lnTo>
                    <a:lnTo>
                      <a:pt x="5627" y="1937"/>
                    </a:lnTo>
                    <a:lnTo>
                      <a:pt x="5558" y="1959"/>
                    </a:lnTo>
                    <a:lnTo>
                      <a:pt x="5487" y="1983"/>
                    </a:lnTo>
                    <a:lnTo>
                      <a:pt x="5416" y="2004"/>
                    </a:lnTo>
                    <a:lnTo>
                      <a:pt x="5344" y="2027"/>
                    </a:lnTo>
                    <a:lnTo>
                      <a:pt x="5272" y="2049"/>
                    </a:lnTo>
                    <a:lnTo>
                      <a:pt x="5199" y="2070"/>
                    </a:lnTo>
                    <a:lnTo>
                      <a:pt x="5125" y="2092"/>
                    </a:lnTo>
                    <a:lnTo>
                      <a:pt x="4974" y="2133"/>
                    </a:lnTo>
                    <a:lnTo>
                      <a:pt x="4821" y="2173"/>
                    </a:lnTo>
                    <a:lnTo>
                      <a:pt x="4664" y="2212"/>
                    </a:lnTo>
                    <a:lnTo>
                      <a:pt x="4505" y="2251"/>
                    </a:lnTo>
                    <a:lnTo>
                      <a:pt x="4342" y="2286"/>
                    </a:lnTo>
                    <a:lnTo>
                      <a:pt x="4178" y="2322"/>
                    </a:lnTo>
                    <a:lnTo>
                      <a:pt x="4011" y="2356"/>
                    </a:lnTo>
                    <a:lnTo>
                      <a:pt x="3840" y="2388"/>
                    </a:lnTo>
                    <a:lnTo>
                      <a:pt x="3669" y="2420"/>
                    </a:lnTo>
                    <a:lnTo>
                      <a:pt x="3493" y="2450"/>
                    </a:lnTo>
                    <a:lnTo>
                      <a:pt x="3316" y="2478"/>
                    </a:lnTo>
                    <a:lnTo>
                      <a:pt x="3136" y="2506"/>
                    </a:lnTo>
                    <a:lnTo>
                      <a:pt x="2955" y="2531"/>
                    </a:lnTo>
                    <a:lnTo>
                      <a:pt x="2771" y="2555"/>
                    </a:lnTo>
                    <a:lnTo>
                      <a:pt x="2585" y="2577"/>
                    </a:lnTo>
                    <a:lnTo>
                      <a:pt x="2397" y="2598"/>
                    </a:lnTo>
                    <a:lnTo>
                      <a:pt x="2206" y="2618"/>
                    </a:lnTo>
                    <a:lnTo>
                      <a:pt x="2014" y="2635"/>
                    </a:lnTo>
                    <a:lnTo>
                      <a:pt x="1820" y="2651"/>
                    </a:lnTo>
                    <a:lnTo>
                      <a:pt x="1625" y="2667"/>
                    </a:lnTo>
                    <a:lnTo>
                      <a:pt x="1426" y="2680"/>
                    </a:lnTo>
                    <a:lnTo>
                      <a:pt x="1227" y="2691"/>
                    </a:lnTo>
                    <a:lnTo>
                      <a:pt x="1026" y="2700"/>
                    </a:lnTo>
                    <a:lnTo>
                      <a:pt x="824" y="2709"/>
                    </a:lnTo>
                    <a:lnTo>
                      <a:pt x="620" y="2715"/>
                    </a:lnTo>
                    <a:lnTo>
                      <a:pt x="415" y="2719"/>
                    </a:lnTo>
                    <a:lnTo>
                      <a:pt x="208" y="2722"/>
                    </a:lnTo>
                    <a:lnTo>
                      <a:pt x="0" y="2723"/>
                    </a:lnTo>
                    <a:lnTo>
                      <a:pt x="0"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6" name="Freeform 185"/>
              <p:cNvSpPr>
                <a:spLocks/>
              </p:cNvSpPr>
              <p:nvPr/>
            </p:nvSpPr>
            <p:spPr bwMode="auto">
              <a:xfrm>
                <a:off x="1834" y="1757"/>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8"/>
                    </a:lnTo>
                    <a:lnTo>
                      <a:pt x="3" y="75"/>
                    </a:lnTo>
                    <a:lnTo>
                      <a:pt x="6" y="112"/>
                    </a:lnTo>
                    <a:lnTo>
                      <a:pt x="11" y="150"/>
                    </a:lnTo>
                    <a:lnTo>
                      <a:pt x="17" y="186"/>
                    </a:lnTo>
                    <a:lnTo>
                      <a:pt x="24" y="224"/>
                    </a:lnTo>
                    <a:lnTo>
                      <a:pt x="34" y="261"/>
                    </a:lnTo>
                    <a:lnTo>
                      <a:pt x="44" y="298"/>
                    </a:lnTo>
                    <a:lnTo>
                      <a:pt x="55" y="334"/>
                    </a:lnTo>
                    <a:lnTo>
                      <a:pt x="68" y="370"/>
                    </a:lnTo>
                    <a:lnTo>
                      <a:pt x="82" y="407"/>
                    </a:lnTo>
                    <a:lnTo>
                      <a:pt x="98" y="442"/>
                    </a:lnTo>
                    <a:lnTo>
                      <a:pt x="114" y="478"/>
                    </a:lnTo>
                    <a:lnTo>
                      <a:pt x="132" y="514"/>
                    </a:lnTo>
                    <a:lnTo>
                      <a:pt x="151" y="548"/>
                    </a:lnTo>
                    <a:lnTo>
                      <a:pt x="172" y="584"/>
                    </a:lnTo>
                    <a:lnTo>
                      <a:pt x="193" y="619"/>
                    </a:lnTo>
                    <a:lnTo>
                      <a:pt x="215" y="653"/>
                    </a:lnTo>
                    <a:lnTo>
                      <a:pt x="240" y="688"/>
                    </a:lnTo>
                    <a:lnTo>
                      <a:pt x="264" y="722"/>
                    </a:lnTo>
                    <a:lnTo>
                      <a:pt x="291" y="756"/>
                    </a:lnTo>
                    <a:lnTo>
                      <a:pt x="318" y="790"/>
                    </a:lnTo>
                    <a:lnTo>
                      <a:pt x="346" y="824"/>
                    </a:lnTo>
                    <a:lnTo>
                      <a:pt x="376" y="857"/>
                    </a:lnTo>
                    <a:lnTo>
                      <a:pt x="407" y="891"/>
                    </a:lnTo>
                    <a:lnTo>
                      <a:pt x="439" y="924"/>
                    </a:lnTo>
                    <a:lnTo>
                      <a:pt x="472" y="956"/>
                    </a:lnTo>
                    <a:lnTo>
                      <a:pt x="506" y="989"/>
                    </a:lnTo>
                    <a:lnTo>
                      <a:pt x="542" y="1021"/>
                    </a:lnTo>
                    <a:lnTo>
                      <a:pt x="578" y="1054"/>
                    </a:lnTo>
                    <a:lnTo>
                      <a:pt x="615" y="1086"/>
                    </a:lnTo>
                    <a:lnTo>
                      <a:pt x="653" y="1117"/>
                    </a:lnTo>
                    <a:lnTo>
                      <a:pt x="693" y="1149"/>
                    </a:lnTo>
                    <a:lnTo>
                      <a:pt x="734" y="1180"/>
                    </a:lnTo>
                    <a:lnTo>
                      <a:pt x="775" y="1211"/>
                    </a:lnTo>
                    <a:lnTo>
                      <a:pt x="818" y="1242"/>
                    </a:lnTo>
                    <a:lnTo>
                      <a:pt x="862" y="1272"/>
                    </a:lnTo>
                    <a:lnTo>
                      <a:pt x="906" y="1303"/>
                    </a:lnTo>
                    <a:lnTo>
                      <a:pt x="952" y="1333"/>
                    </a:lnTo>
                    <a:lnTo>
                      <a:pt x="999" y="1363"/>
                    </a:lnTo>
                    <a:lnTo>
                      <a:pt x="1046" y="1392"/>
                    </a:lnTo>
                    <a:lnTo>
                      <a:pt x="1095" y="1422"/>
                    </a:lnTo>
                    <a:lnTo>
                      <a:pt x="1145" y="1452"/>
                    </a:lnTo>
                    <a:lnTo>
                      <a:pt x="1195" y="1480"/>
                    </a:lnTo>
                    <a:lnTo>
                      <a:pt x="1247" y="1509"/>
                    </a:lnTo>
                    <a:lnTo>
                      <a:pt x="1299" y="1537"/>
                    </a:lnTo>
                    <a:lnTo>
                      <a:pt x="1353" y="1566"/>
                    </a:lnTo>
                    <a:lnTo>
                      <a:pt x="1407" y="1593"/>
                    </a:lnTo>
                    <a:lnTo>
                      <a:pt x="1463" y="1622"/>
                    </a:lnTo>
                    <a:lnTo>
                      <a:pt x="1519" y="1649"/>
                    </a:lnTo>
                    <a:lnTo>
                      <a:pt x="1577" y="1676"/>
                    </a:lnTo>
                    <a:lnTo>
                      <a:pt x="1635" y="1703"/>
                    </a:lnTo>
                    <a:lnTo>
                      <a:pt x="1694" y="1730"/>
                    </a:lnTo>
                    <a:lnTo>
                      <a:pt x="1754" y="1756"/>
                    </a:lnTo>
                    <a:lnTo>
                      <a:pt x="1815" y="1783"/>
                    </a:lnTo>
                    <a:lnTo>
                      <a:pt x="1877" y="1808"/>
                    </a:lnTo>
                    <a:lnTo>
                      <a:pt x="1939" y="1835"/>
                    </a:lnTo>
                    <a:lnTo>
                      <a:pt x="2002" y="1860"/>
                    </a:lnTo>
                    <a:lnTo>
                      <a:pt x="2067" y="1885"/>
                    </a:lnTo>
                    <a:lnTo>
                      <a:pt x="2132" y="1910"/>
                    </a:lnTo>
                    <a:lnTo>
                      <a:pt x="2198" y="1935"/>
                    </a:lnTo>
                    <a:lnTo>
                      <a:pt x="2265" y="1959"/>
                    </a:lnTo>
                    <a:lnTo>
                      <a:pt x="2332" y="1983"/>
                    </a:lnTo>
                    <a:lnTo>
                      <a:pt x="2401" y="2007"/>
                    </a:lnTo>
                    <a:lnTo>
                      <a:pt x="2470" y="2031"/>
                    </a:lnTo>
                    <a:lnTo>
                      <a:pt x="2540" y="2053"/>
                    </a:lnTo>
                    <a:lnTo>
                      <a:pt x="2611" y="2076"/>
                    </a:lnTo>
                    <a:lnTo>
                      <a:pt x="2682" y="2099"/>
                    </a:lnTo>
                    <a:lnTo>
                      <a:pt x="2754" y="2121"/>
                    </a:lnTo>
                    <a:lnTo>
                      <a:pt x="2829" y="2144"/>
                    </a:lnTo>
                    <a:lnTo>
                      <a:pt x="2902" y="2165"/>
                    </a:lnTo>
                    <a:lnTo>
                      <a:pt x="2977" y="2187"/>
                    </a:lnTo>
                    <a:lnTo>
                      <a:pt x="3128" y="2228"/>
                    </a:lnTo>
                    <a:lnTo>
                      <a:pt x="3284" y="2269"/>
                    </a:lnTo>
                    <a:lnTo>
                      <a:pt x="3441" y="2309"/>
                    </a:lnTo>
                    <a:lnTo>
                      <a:pt x="3601" y="2347"/>
                    </a:lnTo>
                    <a:lnTo>
                      <a:pt x="3764" y="2383"/>
                    </a:lnTo>
                    <a:lnTo>
                      <a:pt x="3930" y="2419"/>
                    </a:lnTo>
                    <a:lnTo>
                      <a:pt x="4099" y="2454"/>
                    </a:lnTo>
                    <a:lnTo>
                      <a:pt x="4269" y="2486"/>
                    </a:lnTo>
                    <a:lnTo>
                      <a:pt x="4443" y="2518"/>
                    </a:lnTo>
                    <a:lnTo>
                      <a:pt x="4619" y="2547"/>
                    </a:lnTo>
                    <a:lnTo>
                      <a:pt x="4797" y="2576"/>
                    </a:lnTo>
                    <a:lnTo>
                      <a:pt x="4977" y="2604"/>
                    </a:lnTo>
                    <a:lnTo>
                      <a:pt x="5160" y="2629"/>
                    </a:lnTo>
                    <a:lnTo>
                      <a:pt x="5345" y="2653"/>
                    </a:lnTo>
                    <a:lnTo>
                      <a:pt x="5532" y="2676"/>
                    </a:lnTo>
                    <a:lnTo>
                      <a:pt x="5721" y="2696"/>
                    </a:lnTo>
                    <a:lnTo>
                      <a:pt x="5912" y="2716"/>
                    </a:lnTo>
                    <a:lnTo>
                      <a:pt x="6105" y="2734"/>
                    </a:lnTo>
                    <a:lnTo>
                      <a:pt x="6300" y="2750"/>
                    </a:lnTo>
                    <a:lnTo>
                      <a:pt x="6497" y="2765"/>
                    </a:lnTo>
                    <a:lnTo>
                      <a:pt x="6695" y="2778"/>
                    </a:lnTo>
                    <a:lnTo>
                      <a:pt x="6896" y="2789"/>
                    </a:lnTo>
                    <a:lnTo>
                      <a:pt x="7098" y="2799"/>
                    </a:lnTo>
                    <a:lnTo>
                      <a:pt x="7301" y="2807"/>
                    </a:lnTo>
                    <a:lnTo>
                      <a:pt x="7505" y="2814"/>
                    </a:lnTo>
                    <a:lnTo>
                      <a:pt x="7711" y="2818"/>
                    </a:lnTo>
                    <a:lnTo>
                      <a:pt x="7920" y="2821"/>
                    </a:lnTo>
                    <a:lnTo>
                      <a:pt x="8128" y="2822"/>
                    </a:lnTo>
                    <a:lnTo>
                      <a:pt x="8128" y="2723"/>
                    </a:lnTo>
                    <a:lnTo>
                      <a:pt x="7920" y="2722"/>
                    </a:lnTo>
                    <a:lnTo>
                      <a:pt x="7713" y="2719"/>
                    </a:lnTo>
                    <a:lnTo>
                      <a:pt x="7508" y="2715"/>
                    </a:lnTo>
                    <a:lnTo>
                      <a:pt x="7304" y="2709"/>
                    </a:lnTo>
                    <a:lnTo>
                      <a:pt x="7102" y="2700"/>
                    </a:lnTo>
                    <a:lnTo>
                      <a:pt x="6901" y="2691"/>
                    </a:lnTo>
                    <a:lnTo>
                      <a:pt x="6702" y="2680"/>
                    </a:lnTo>
                    <a:lnTo>
                      <a:pt x="6503" y="2667"/>
                    </a:lnTo>
                    <a:lnTo>
                      <a:pt x="6308" y="2651"/>
                    </a:lnTo>
                    <a:lnTo>
                      <a:pt x="6114" y="2635"/>
                    </a:lnTo>
                    <a:lnTo>
                      <a:pt x="5922" y="2618"/>
                    </a:lnTo>
                    <a:lnTo>
                      <a:pt x="5731" y="2598"/>
                    </a:lnTo>
                    <a:lnTo>
                      <a:pt x="5543" y="2577"/>
                    </a:lnTo>
                    <a:lnTo>
                      <a:pt x="5357" y="2555"/>
                    </a:lnTo>
                    <a:lnTo>
                      <a:pt x="5173" y="2531"/>
                    </a:lnTo>
                    <a:lnTo>
                      <a:pt x="4992" y="2506"/>
                    </a:lnTo>
                    <a:lnTo>
                      <a:pt x="4812" y="2478"/>
                    </a:lnTo>
                    <a:lnTo>
                      <a:pt x="4635" y="2450"/>
                    </a:lnTo>
                    <a:lnTo>
                      <a:pt x="4459" y="2420"/>
                    </a:lnTo>
                    <a:lnTo>
                      <a:pt x="4288" y="2388"/>
                    </a:lnTo>
                    <a:lnTo>
                      <a:pt x="4117" y="2356"/>
                    </a:lnTo>
                    <a:lnTo>
                      <a:pt x="3950" y="2322"/>
                    </a:lnTo>
                    <a:lnTo>
                      <a:pt x="3785" y="2286"/>
                    </a:lnTo>
                    <a:lnTo>
                      <a:pt x="3623" y="2251"/>
                    </a:lnTo>
                    <a:lnTo>
                      <a:pt x="3464" y="2212"/>
                    </a:lnTo>
                    <a:lnTo>
                      <a:pt x="3307" y="2173"/>
                    </a:lnTo>
                    <a:lnTo>
                      <a:pt x="3154" y="2133"/>
                    </a:lnTo>
                    <a:lnTo>
                      <a:pt x="3003" y="2092"/>
                    </a:lnTo>
                    <a:lnTo>
                      <a:pt x="2929" y="2070"/>
                    </a:lnTo>
                    <a:lnTo>
                      <a:pt x="2856" y="2049"/>
                    </a:lnTo>
                    <a:lnTo>
                      <a:pt x="2784" y="2027"/>
                    </a:lnTo>
                    <a:lnTo>
                      <a:pt x="2712" y="2004"/>
                    </a:lnTo>
                    <a:lnTo>
                      <a:pt x="2641" y="1983"/>
                    </a:lnTo>
                    <a:lnTo>
                      <a:pt x="2570" y="1959"/>
                    </a:lnTo>
                    <a:lnTo>
                      <a:pt x="2501" y="1937"/>
                    </a:lnTo>
                    <a:lnTo>
                      <a:pt x="2432" y="1913"/>
                    </a:lnTo>
                    <a:lnTo>
                      <a:pt x="2364" y="1890"/>
                    </a:lnTo>
                    <a:lnTo>
                      <a:pt x="2297" y="1865"/>
                    </a:lnTo>
                    <a:lnTo>
                      <a:pt x="2231" y="1842"/>
                    </a:lnTo>
                    <a:lnTo>
                      <a:pt x="2166" y="1818"/>
                    </a:lnTo>
                    <a:lnTo>
                      <a:pt x="2102" y="1793"/>
                    </a:lnTo>
                    <a:lnTo>
                      <a:pt x="2038" y="1768"/>
                    </a:lnTo>
                    <a:lnTo>
                      <a:pt x="1975" y="1743"/>
                    </a:lnTo>
                    <a:lnTo>
                      <a:pt x="1913" y="1718"/>
                    </a:lnTo>
                    <a:lnTo>
                      <a:pt x="1853" y="1692"/>
                    </a:lnTo>
                    <a:lnTo>
                      <a:pt x="1793" y="1666"/>
                    </a:lnTo>
                    <a:lnTo>
                      <a:pt x="1733" y="1640"/>
                    </a:lnTo>
                    <a:lnTo>
                      <a:pt x="1675" y="1614"/>
                    </a:lnTo>
                    <a:lnTo>
                      <a:pt x="1618" y="1587"/>
                    </a:lnTo>
                    <a:lnTo>
                      <a:pt x="1562" y="1560"/>
                    </a:lnTo>
                    <a:lnTo>
                      <a:pt x="1507" y="1533"/>
                    </a:lnTo>
                    <a:lnTo>
                      <a:pt x="1452" y="1506"/>
                    </a:lnTo>
                    <a:lnTo>
                      <a:pt x="1398" y="1478"/>
                    </a:lnTo>
                    <a:lnTo>
                      <a:pt x="1346" y="1451"/>
                    </a:lnTo>
                    <a:lnTo>
                      <a:pt x="1294" y="1422"/>
                    </a:lnTo>
                    <a:lnTo>
                      <a:pt x="1244" y="1394"/>
                    </a:lnTo>
                    <a:lnTo>
                      <a:pt x="1194" y="1366"/>
                    </a:lnTo>
                    <a:lnTo>
                      <a:pt x="1145" y="1337"/>
                    </a:lnTo>
                    <a:lnTo>
                      <a:pt x="1097" y="1308"/>
                    </a:lnTo>
                    <a:lnTo>
                      <a:pt x="1051" y="1279"/>
                    </a:lnTo>
                    <a:lnTo>
                      <a:pt x="1006" y="1250"/>
                    </a:lnTo>
                    <a:lnTo>
                      <a:pt x="961" y="1220"/>
                    </a:lnTo>
                    <a:lnTo>
                      <a:pt x="917" y="1192"/>
                    </a:lnTo>
                    <a:lnTo>
                      <a:pt x="875" y="1161"/>
                    </a:lnTo>
                    <a:lnTo>
                      <a:pt x="833" y="1131"/>
                    </a:lnTo>
                    <a:lnTo>
                      <a:pt x="792" y="1101"/>
                    </a:lnTo>
                    <a:lnTo>
                      <a:pt x="754" y="1071"/>
                    </a:lnTo>
                    <a:lnTo>
                      <a:pt x="715" y="1040"/>
                    </a:lnTo>
                    <a:lnTo>
                      <a:pt x="679" y="1009"/>
                    </a:lnTo>
                    <a:lnTo>
                      <a:pt x="642" y="979"/>
                    </a:lnTo>
                    <a:lnTo>
                      <a:pt x="608" y="948"/>
                    </a:lnTo>
                    <a:lnTo>
                      <a:pt x="573" y="916"/>
                    </a:lnTo>
                    <a:lnTo>
                      <a:pt x="541" y="886"/>
                    </a:lnTo>
                    <a:lnTo>
                      <a:pt x="509" y="854"/>
                    </a:lnTo>
                    <a:lnTo>
                      <a:pt x="479" y="823"/>
                    </a:lnTo>
                    <a:lnTo>
                      <a:pt x="449" y="791"/>
                    </a:lnTo>
                    <a:lnTo>
                      <a:pt x="421" y="759"/>
                    </a:lnTo>
                    <a:lnTo>
                      <a:pt x="394" y="727"/>
                    </a:lnTo>
                    <a:lnTo>
                      <a:pt x="368" y="695"/>
                    </a:lnTo>
                    <a:lnTo>
                      <a:pt x="343" y="663"/>
                    </a:lnTo>
                    <a:lnTo>
                      <a:pt x="319" y="631"/>
                    </a:lnTo>
                    <a:lnTo>
                      <a:pt x="297" y="598"/>
                    </a:lnTo>
                    <a:lnTo>
                      <a:pt x="276" y="566"/>
                    </a:lnTo>
                    <a:lnTo>
                      <a:pt x="256" y="533"/>
                    </a:lnTo>
                    <a:lnTo>
                      <a:pt x="237" y="500"/>
                    </a:lnTo>
                    <a:lnTo>
                      <a:pt x="219" y="468"/>
                    </a:lnTo>
                    <a:lnTo>
                      <a:pt x="202" y="435"/>
                    </a:lnTo>
                    <a:lnTo>
                      <a:pt x="187" y="402"/>
                    </a:lnTo>
                    <a:lnTo>
                      <a:pt x="173" y="369"/>
                    </a:lnTo>
                    <a:lnTo>
                      <a:pt x="161" y="335"/>
                    </a:lnTo>
                    <a:lnTo>
                      <a:pt x="148" y="303"/>
                    </a:lnTo>
                    <a:lnTo>
                      <a:pt x="138" y="269"/>
                    </a:lnTo>
                    <a:lnTo>
                      <a:pt x="129" y="236"/>
                    </a:lnTo>
                    <a:lnTo>
                      <a:pt x="121" y="203"/>
                    </a:lnTo>
                    <a:lnTo>
                      <a:pt x="114" y="169"/>
                    </a:lnTo>
                    <a:lnTo>
                      <a:pt x="109" y="135"/>
                    </a:lnTo>
                    <a:lnTo>
                      <a:pt x="105" y="102"/>
                    </a:lnTo>
                    <a:lnTo>
                      <a:pt x="101" y="68"/>
                    </a:lnTo>
                    <a:lnTo>
                      <a:pt x="100" y="34"/>
                    </a:lnTo>
                    <a:lnTo>
                      <a:pt x="99" y="0"/>
                    </a:lnTo>
                    <a:lnTo>
                      <a:pt x="0"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7" name="Freeform 186"/>
              <p:cNvSpPr>
                <a:spLocks/>
              </p:cNvSpPr>
              <p:nvPr/>
            </p:nvSpPr>
            <p:spPr bwMode="auto">
              <a:xfrm>
                <a:off x="1834" y="1669"/>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0"/>
                    </a:moveTo>
                    <a:lnTo>
                      <a:pt x="8128" y="0"/>
                    </a:lnTo>
                    <a:lnTo>
                      <a:pt x="7920" y="1"/>
                    </a:lnTo>
                    <a:lnTo>
                      <a:pt x="7711" y="4"/>
                    </a:lnTo>
                    <a:lnTo>
                      <a:pt x="7505" y="8"/>
                    </a:lnTo>
                    <a:lnTo>
                      <a:pt x="7301" y="14"/>
                    </a:lnTo>
                    <a:lnTo>
                      <a:pt x="7098" y="23"/>
                    </a:lnTo>
                    <a:lnTo>
                      <a:pt x="6896" y="33"/>
                    </a:lnTo>
                    <a:lnTo>
                      <a:pt x="6695" y="44"/>
                    </a:lnTo>
                    <a:lnTo>
                      <a:pt x="6497" y="57"/>
                    </a:lnTo>
                    <a:lnTo>
                      <a:pt x="6300" y="71"/>
                    </a:lnTo>
                    <a:lnTo>
                      <a:pt x="6105" y="88"/>
                    </a:lnTo>
                    <a:lnTo>
                      <a:pt x="5912" y="106"/>
                    </a:lnTo>
                    <a:lnTo>
                      <a:pt x="5721" y="126"/>
                    </a:lnTo>
                    <a:lnTo>
                      <a:pt x="5532" y="146"/>
                    </a:lnTo>
                    <a:lnTo>
                      <a:pt x="5345" y="169"/>
                    </a:lnTo>
                    <a:lnTo>
                      <a:pt x="5160" y="193"/>
                    </a:lnTo>
                    <a:lnTo>
                      <a:pt x="4977" y="218"/>
                    </a:lnTo>
                    <a:lnTo>
                      <a:pt x="4797" y="246"/>
                    </a:lnTo>
                    <a:lnTo>
                      <a:pt x="4619" y="274"/>
                    </a:lnTo>
                    <a:lnTo>
                      <a:pt x="4443" y="305"/>
                    </a:lnTo>
                    <a:lnTo>
                      <a:pt x="4269" y="336"/>
                    </a:lnTo>
                    <a:lnTo>
                      <a:pt x="4099" y="369"/>
                    </a:lnTo>
                    <a:lnTo>
                      <a:pt x="3930" y="403"/>
                    </a:lnTo>
                    <a:lnTo>
                      <a:pt x="3764" y="438"/>
                    </a:lnTo>
                    <a:lnTo>
                      <a:pt x="3601" y="475"/>
                    </a:lnTo>
                    <a:lnTo>
                      <a:pt x="3441" y="514"/>
                    </a:lnTo>
                    <a:lnTo>
                      <a:pt x="3284" y="553"/>
                    </a:lnTo>
                    <a:lnTo>
                      <a:pt x="3128" y="593"/>
                    </a:lnTo>
                    <a:lnTo>
                      <a:pt x="2977" y="635"/>
                    </a:lnTo>
                    <a:lnTo>
                      <a:pt x="2829" y="679"/>
                    </a:lnTo>
                    <a:lnTo>
                      <a:pt x="2682" y="723"/>
                    </a:lnTo>
                    <a:lnTo>
                      <a:pt x="2611" y="745"/>
                    </a:lnTo>
                    <a:lnTo>
                      <a:pt x="2540" y="769"/>
                    </a:lnTo>
                    <a:lnTo>
                      <a:pt x="2470" y="792"/>
                    </a:lnTo>
                    <a:lnTo>
                      <a:pt x="2401" y="816"/>
                    </a:lnTo>
                    <a:lnTo>
                      <a:pt x="2332" y="839"/>
                    </a:lnTo>
                    <a:lnTo>
                      <a:pt x="2265" y="864"/>
                    </a:lnTo>
                    <a:lnTo>
                      <a:pt x="2198" y="887"/>
                    </a:lnTo>
                    <a:lnTo>
                      <a:pt x="2132" y="913"/>
                    </a:lnTo>
                    <a:lnTo>
                      <a:pt x="2067" y="937"/>
                    </a:lnTo>
                    <a:lnTo>
                      <a:pt x="2002" y="962"/>
                    </a:lnTo>
                    <a:lnTo>
                      <a:pt x="1939" y="988"/>
                    </a:lnTo>
                    <a:lnTo>
                      <a:pt x="1877" y="1013"/>
                    </a:lnTo>
                    <a:lnTo>
                      <a:pt x="1815" y="1039"/>
                    </a:lnTo>
                    <a:lnTo>
                      <a:pt x="1754" y="1065"/>
                    </a:lnTo>
                    <a:lnTo>
                      <a:pt x="1694" y="1092"/>
                    </a:lnTo>
                    <a:lnTo>
                      <a:pt x="1635" y="1118"/>
                    </a:lnTo>
                    <a:lnTo>
                      <a:pt x="1577" y="1146"/>
                    </a:lnTo>
                    <a:lnTo>
                      <a:pt x="1519" y="1173"/>
                    </a:lnTo>
                    <a:lnTo>
                      <a:pt x="1463" y="1201"/>
                    </a:lnTo>
                    <a:lnTo>
                      <a:pt x="1407" y="1229"/>
                    </a:lnTo>
                    <a:lnTo>
                      <a:pt x="1353" y="1256"/>
                    </a:lnTo>
                    <a:lnTo>
                      <a:pt x="1299" y="1285"/>
                    </a:lnTo>
                    <a:lnTo>
                      <a:pt x="1247" y="1313"/>
                    </a:lnTo>
                    <a:lnTo>
                      <a:pt x="1195" y="1342"/>
                    </a:lnTo>
                    <a:lnTo>
                      <a:pt x="1145" y="1371"/>
                    </a:lnTo>
                    <a:lnTo>
                      <a:pt x="1095" y="1400"/>
                    </a:lnTo>
                    <a:lnTo>
                      <a:pt x="1046" y="1429"/>
                    </a:lnTo>
                    <a:lnTo>
                      <a:pt x="999" y="1459"/>
                    </a:lnTo>
                    <a:lnTo>
                      <a:pt x="952" y="1490"/>
                    </a:lnTo>
                    <a:lnTo>
                      <a:pt x="906" y="1519"/>
                    </a:lnTo>
                    <a:lnTo>
                      <a:pt x="862" y="1550"/>
                    </a:lnTo>
                    <a:lnTo>
                      <a:pt x="818" y="1580"/>
                    </a:lnTo>
                    <a:lnTo>
                      <a:pt x="775" y="1611"/>
                    </a:lnTo>
                    <a:lnTo>
                      <a:pt x="734" y="1642"/>
                    </a:lnTo>
                    <a:lnTo>
                      <a:pt x="693" y="1673"/>
                    </a:lnTo>
                    <a:lnTo>
                      <a:pt x="653" y="1705"/>
                    </a:lnTo>
                    <a:lnTo>
                      <a:pt x="615" y="1736"/>
                    </a:lnTo>
                    <a:lnTo>
                      <a:pt x="578" y="1769"/>
                    </a:lnTo>
                    <a:lnTo>
                      <a:pt x="542" y="1800"/>
                    </a:lnTo>
                    <a:lnTo>
                      <a:pt x="506" y="1833"/>
                    </a:lnTo>
                    <a:lnTo>
                      <a:pt x="472" y="1866"/>
                    </a:lnTo>
                    <a:lnTo>
                      <a:pt x="439" y="1898"/>
                    </a:lnTo>
                    <a:lnTo>
                      <a:pt x="407" y="1932"/>
                    </a:lnTo>
                    <a:lnTo>
                      <a:pt x="376" y="1965"/>
                    </a:lnTo>
                    <a:lnTo>
                      <a:pt x="346" y="1998"/>
                    </a:lnTo>
                    <a:lnTo>
                      <a:pt x="318" y="2032"/>
                    </a:lnTo>
                    <a:lnTo>
                      <a:pt x="291" y="2065"/>
                    </a:lnTo>
                    <a:lnTo>
                      <a:pt x="264" y="2100"/>
                    </a:lnTo>
                    <a:lnTo>
                      <a:pt x="240" y="2134"/>
                    </a:lnTo>
                    <a:lnTo>
                      <a:pt x="215" y="2168"/>
                    </a:lnTo>
                    <a:lnTo>
                      <a:pt x="193" y="2203"/>
                    </a:lnTo>
                    <a:lnTo>
                      <a:pt x="172" y="2238"/>
                    </a:lnTo>
                    <a:lnTo>
                      <a:pt x="151" y="2273"/>
                    </a:lnTo>
                    <a:lnTo>
                      <a:pt x="132" y="2309"/>
                    </a:lnTo>
                    <a:lnTo>
                      <a:pt x="114" y="2344"/>
                    </a:lnTo>
                    <a:lnTo>
                      <a:pt x="98" y="2379"/>
                    </a:lnTo>
                    <a:lnTo>
                      <a:pt x="82" y="2416"/>
                    </a:lnTo>
                    <a:lnTo>
                      <a:pt x="68" y="2452"/>
                    </a:lnTo>
                    <a:lnTo>
                      <a:pt x="55" y="2489"/>
                    </a:lnTo>
                    <a:lnTo>
                      <a:pt x="44" y="2524"/>
                    </a:lnTo>
                    <a:lnTo>
                      <a:pt x="34" y="2561"/>
                    </a:lnTo>
                    <a:lnTo>
                      <a:pt x="24" y="2599"/>
                    </a:lnTo>
                    <a:lnTo>
                      <a:pt x="17" y="2635"/>
                    </a:lnTo>
                    <a:lnTo>
                      <a:pt x="11" y="2672"/>
                    </a:lnTo>
                    <a:lnTo>
                      <a:pt x="6" y="2710"/>
                    </a:lnTo>
                    <a:lnTo>
                      <a:pt x="3" y="2746"/>
                    </a:lnTo>
                    <a:lnTo>
                      <a:pt x="1" y="2784"/>
                    </a:lnTo>
                    <a:lnTo>
                      <a:pt x="0" y="2822"/>
                    </a:lnTo>
                    <a:lnTo>
                      <a:pt x="99" y="2822"/>
                    </a:lnTo>
                    <a:lnTo>
                      <a:pt x="100" y="2788"/>
                    </a:lnTo>
                    <a:lnTo>
                      <a:pt x="101" y="2754"/>
                    </a:lnTo>
                    <a:lnTo>
                      <a:pt x="105" y="2720"/>
                    </a:lnTo>
                    <a:lnTo>
                      <a:pt x="109" y="2686"/>
                    </a:lnTo>
                    <a:lnTo>
                      <a:pt x="114" y="2653"/>
                    </a:lnTo>
                    <a:lnTo>
                      <a:pt x="121" y="2619"/>
                    </a:lnTo>
                    <a:lnTo>
                      <a:pt x="129" y="2586"/>
                    </a:lnTo>
                    <a:lnTo>
                      <a:pt x="138" y="2553"/>
                    </a:lnTo>
                    <a:lnTo>
                      <a:pt x="148" y="2519"/>
                    </a:lnTo>
                    <a:lnTo>
                      <a:pt x="161" y="2487"/>
                    </a:lnTo>
                    <a:lnTo>
                      <a:pt x="173" y="2453"/>
                    </a:lnTo>
                    <a:lnTo>
                      <a:pt x="187" y="2420"/>
                    </a:lnTo>
                    <a:lnTo>
                      <a:pt x="202" y="2388"/>
                    </a:lnTo>
                    <a:lnTo>
                      <a:pt x="219" y="2354"/>
                    </a:lnTo>
                    <a:lnTo>
                      <a:pt x="237" y="2321"/>
                    </a:lnTo>
                    <a:lnTo>
                      <a:pt x="256" y="2289"/>
                    </a:lnTo>
                    <a:lnTo>
                      <a:pt x="275" y="2256"/>
                    </a:lnTo>
                    <a:lnTo>
                      <a:pt x="297" y="2224"/>
                    </a:lnTo>
                    <a:lnTo>
                      <a:pt x="319" y="2191"/>
                    </a:lnTo>
                    <a:lnTo>
                      <a:pt x="343" y="2159"/>
                    </a:lnTo>
                    <a:lnTo>
                      <a:pt x="368" y="2127"/>
                    </a:lnTo>
                    <a:lnTo>
                      <a:pt x="394" y="2095"/>
                    </a:lnTo>
                    <a:lnTo>
                      <a:pt x="421" y="2063"/>
                    </a:lnTo>
                    <a:lnTo>
                      <a:pt x="449" y="2031"/>
                    </a:lnTo>
                    <a:lnTo>
                      <a:pt x="479" y="1999"/>
                    </a:lnTo>
                    <a:lnTo>
                      <a:pt x="509" y="1968"/>
                    </a:lnTo>
                    <a:lnTo>
                      <a:pt x="541" y="1936"/>
                    </a:lnTo>
                    <a:lnTo>
                      <a:pt x="573" y="1905"/>
                    </a:lnTo>
                    <a:lnTo>
                      <a:pt x="608" y="1874"/>
                    </a:lnTo>
                    <a:lnTo>
                      <a:pt x="642" y="1843"/>
                    </a:lnTo>
                    <a:lnTo>
                      <a:pt x="679" y="1813"/>
                    </a:lnTo>
                    <a:lnTo>
                      <a:pt x="715" y="1782"/>
                    </a:lnTo>
                    <a:lnTo>
                      <a:pt x="754" y="1752"/>
                    </a:lnTo>
                    <a:lnTo>
                      <a:pt x="792" y="1721"/>
                    </a:lnTo>
                    <a:lnTo>
                      <a:pt x="833" y="1690"/>
                    </a:lnTo>
                    <a:lnTo>
                      <a:pt x="875" y="1661"/>
                    </a:lnTo>
                    <a:lnTo>
                      <a:pt x="917" y="1631"/>
                    </a:lnTo>
                    <a:lnTo>
                      <a:pt x="961" y="1602"/>
                    </a:lnTo>
                    <a:lnTo>
                      <a:pt x="1006" y="1572"/>
                    </a:lnTo>
                    <a:lnTo>
                      <a:pt x="1051" y="1543"/>
                    </a:lnTo>
                    <a:lnTo>
                      <a:pt x="1097" y="1514"/>
                    </a:lnTo>
                    <a:lnTo>
                      <a:pt x="1145" y="1485"/>
                    </a:lnTo>
                    <a:lnTo>
                      <a:pt x="1194" y="1456"/>
                    </a:lnTo>
                    <a:lnTo>
                      <a:pt x="1244" y="1428"/>
                    </a:lnTo>
                    <a:lnTo>
                      <a:pt x="1294" y="1400"/>
                    </a:lnTo>
                    <a:lnTo>
                      <a:pt x="1346" y="1371"/>
                    </a:lnTo>
                    <a:lnTo>
                      <a:pt x="1398" y="1344"/>
                    </a:lnTo>
                    <a:lnTo>
                      <a:pt x="1452" y="1316"/>
                    </a:lnTo>
                    <a:lnTo>
                      <a:pt x="1507" y="1289"/>
                    </a:lnTo>
                    <a:lnTo>
                      <a:pt x="1562" y="1262"/>
                    </a:lnTo>
                    <a:lnTo>
                      <a:pt x="1618" y="1236"/>
                    </a:lnTo>
                    <a:lnTo>
                      <a:pt x="1675" y="1208"/>
                    </a:lnTo>
                    <a:lnTo>
                      <a:pt x="1733" y="1183"/>
                    </a:lnTo>
                    <a:lnTo>
                      <a:pt x="1793" y="1156"/>
                    </a:lnTo>
                    <a:lnTo>
                      <a:pt x="1853" y="1131"/>
                    </a:lnTo>
                    <a:lnTo>
                      <a:pt x="1913" y="1104"/>
                    </a:lnTo>
                    <a:lnTo>
                      <a:pt x="1975" y="1080"/>
                    </a:lnTo>
                    <a:lnTo>
                      <a:pt x="2038" y="1054"/>
                    </a:lnTo>
                    <a:lnTo>
                      <a:pt x="2102" y="1029"/>
                    </a:lnTo>
                    <a:lnTo>
                      <a:pt x="2166" y="1004"/>
                    </a:lnTo>
                    <a:lnTo>
                      <a:pt x="2231" y="980"/>
                    </a:lnTo>
                    <a:lnTo>
                      <a:pt x="2297" y="956"/>
                    </a:lnTo>
                    <a:lnTo>
                      <a:pt x="2364" y="932"/>
                    </a:lnTo>
                    <a:lnTo>
                      <a:pt x="2432" y="908"/>
                    </a:lnTo>
                    <a:lnTo>
                      <a:pt x="2501" y="885"/>
                    </a:lnTo>
                    <a:lnTo>
                      <a:pt x="2570" y="863"/>
                    </a:lnTo>
                    <a:lnTo>
                      <a:pt x="2641" y="840"/>
                    </a:lnTo>
                    <a:lnTo>
                      <a:pt x="2712" y="818"/>
                    </a:lnTo>
                    <a:lnTo>
                      <a:pt x="2856" y="774"/>
                    </a:lnTo>
                    <a:lnTo>
                      <a:pt x="3003" y="731"/>
                    </a:lnTo>
                    <a:lnTo>
                      <a:pt x="3154" y="689"/>
                    </a:lnTo>
                    <a:lnTo>
                      <a:pt x="3307" y="648"/>
                    </a:lnTo>
                    <a:lnTo>
                      <a:pt x="3464" y="610"/>
                    </a:lnTo>
                    <a:lnTo>
                      <a:pt x="3623" y="572"/>
                    </a:lnTo>
                    <a:lnTo>
                      <a:pt x="3785" y="535"/>
                    </a:lnTo>
                    <a:lnTo>
                      <a:pt x="3950" y="500"/>
                    </a:lnTo>
                    <a:lnTo>
                      <a:pt x="4117" y="466"/>
                    </a:lnTo>
                    <a:lnTo>
                      <a:pt x="4288" y="433"/>
                    </a:lnTo>
                    <a:lnTo>
                      <a:pt x="4459" y="402"/>
                    </a:lnTo>
                    <a:lnTo>
                      <a:pt x="4635" y="372"/>
                    </a:lnTo>
                    <a:lnTo>
                      <a:pt x="4812" y="344"/>
                    </a:lnTo>
                    <a:lnTo>
                      <a:pt x="4992" y="316"/>
                    </a:lnTo>
                    <a:lnTo>
                      <a:pt x="5173" y="291"/>
                    </a:lnTo>
                    <a:lnTo>
                      <a:pt x="5357" y="267"/>
                    </a:lnTo>
                    <a:lnTo>
                      <a:pt x="5543" y="245"/>
                    </a:lnTo>
                    <a:lnTo>
                      <a:pt x="5731" y="223"/>
                    </a:lnTo>
                    <a:lnTo>
                      <a:pt x="5922" y="204"/>
                    </a:lnTo>
                    <a:lnTo>
                      <a:pt x="6114" y="187"/>
                    </a:lnTo>
                    <a:lnTo>
                      <a:pt x="6308" y="170"/>
                    </a:lnTo>
                    <a:lnTo>
                      <a:pt x="6503" y="155"/>
                    </a:lnTo>
                    <a:lnTo>
                      <a:pt x="6702" y="143"/>
                    </a:lnTo>
                    <a:lnTo>
                      <a:pt x="6901" y="131"/>
                    </a:lnTo>
                    <a:lnTo>
                      <a:pt x="7102" y="121"/>
                    </a:lnTo>
                    <a:lnTo>
                      <a:pt x="7304" y="113"/>
                    </a:lnTo>
                    <a:lnTo>
                      <a:pt x="7508" y="107"/>
                    </a:lnTo>
                    <a:lnTo>
                      <a:pt x="7713" y="103"/>
                    </a:lnTo>
                    <a:lnTo>
                      <a:pt x="7920" y="100"/>
                    </a:lnTo>
                    <a:lnTo>
                      <a:pt x="8128" y="99"/>
                    </a:lnTo>
                    <a:lnTo>
                      <a:pt x="8128" y="0"/>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8" name="Freeform 187"/>
              <p:cNvSpPr>
                <a:spLocks/>
              </p:cNvSpPr>
              <p:nvPr/>
            </p:nvSpPr>
            <p:spPr bwMode="auto">
              <a:xfrm>
                <a:off x="2088" y="1669"/>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2822"/>
                    </a:moveTo>
                    <a:lnTo>
                      <a:pt x="8128" y="2822"/>
                    </a:lnTo>
                    <a:lnTo>
                      <a:pt x="8127" y="2784"/>
                    </a:lnTo>
                    <a:lnTo>
                      <a:pt x="8125" y="2746"/>
                    </a:lnTo>
                    <a:lnTo>
                      <a:pt x="8122" y="2710"/>
                    </a:lnTo>
                    <a:lnTo>
                      <a:pt x="8117" y="2672"/>
                    </a:lnTo>
                    <a:lnTo>
                      <a:pt x="8111" y="2635"/>
                    </a:lnTo>
                    <a:lnTo>
                      <a:pt x="8103" y="2599"/>
                    </a:lnTo>
                    <a:lnTo>
                      <a:pt x="8094" y="2561"/>
                    </a:lnTo>
                    <a:lnTo>
                      <a:pt x="8084" y="2524"/>
                    </a:lnTo>
                    <a:lnTo>
                      <a:pt x="8072" y="2489"/>
                    </a:lnTo>
                    <a:lnTo>
                      <a:pt x="8060" y="2452"/>
                    </a:lnTo>
                    <a:lnTo>
                      <a:pt x="8046" y="2416"/>
                    </a:lnTo>
                    <a:lnTo>
                      <a:pt x="8030" y="2379"/>
                    </a:lnTo>
                    <a:lnTo>
                      <a:pt x="8014" y="2344"/>
                    </a:lnTo>
                    <a:lnTo>
                      <a:pt x="7996" y="2309"/>
                    </a:lnTo>
                    <a:lnTo>
                      <a:pt x="7977" y="2273"/>
                    </a:lnTo>
                    <a:lnTo>
                      <a:pt x="7956" y="2238"/>
                    </a:lnTo>
                    <a:lnTo>
                      <a:pt x="7935" y="2203"/>
                    </a:lnTo>
                    <a:lnTo>
                      <a:pt x="7913" y="2168"/>
                    </a:lnTo>
                    <a:lnTo>
                      <a:pt x="7888" y="2134"/>
                    </a:lnTo>
                    <a:lnTo>
                      <a:pt x="7864" y="2100"/>
                    </a:lnTo>
                    <a:lnTo>
                      <a:pt x="7837" y="2065"/>
                    </a:lnTo>
                    <a:lnTo>
                      <a:pt x="7810" y="2032"/>
                    </a:lnTo>
                    <a:lnTo>
                      <a:pt x="7782" y="1998"/>
                    </a:lnTo>
                    <a:lnTo>
                      <a:pt x="7752" y="1965"/>
                    </a:lnTo>
                    <a:lnTo>
                      <a:pt x="7721" y="1932"/>
                    </a:lnTo>
                    <a:lnTo>
                      <a:pt x="7689" y="1898"/>
                    </a:lnTo>
                    <a:lnTo>
                      <a:pt x="7656" y="1866"/>
                    </a:lnTo>
                    <a:lnTo>
                      <a:pt x="7622" y="1833"/>
                    </a:lnTo>
                    <a:lnTo>
                      <a:pt x="7586" y="1800"/>
                    </a:lnTo>
                    <a:lnTo>
                      <a:pt x="7550" y="1769"/>
                    </a:lnTo>
                    <a:lnTo>
                      <a:pt x="7512" y="1736"/>
                    </a:lnTo>
                    <a:lnTo>
                      <a:pt x="7475" y="1705"/>
                    </a:lnTo>
                    <a:lnTo>
                      <a:pt x="7435" y="1673"/>
                    </a:lnTo>
                    <a:lnTo>
                      <a:pt x="7394" y="1642"/>
                    </a:lnTo>
                    <a:lnTo>
                      <a:pt x="7353" y="1611"/>
                    </a:lnTo>
                    <a:lnTo>
                      <a:pt x="7310" y="1580"/>
                    </a:lnTo>
                    <a:lnTo>
                      <a:pt x="7266" y="1550"/>
                    </a:lnTo>
                    <a:lnTo>
                      <a:pt x="7222" y="1519"/>
                    </a:lnTo>
                    <a:lnTo>
                      <a:pt x="7176" y="1490"/>
                    </a:lnTo>
                    <a:lnTo>
                      <a:pt x="7129" y="1459"/>
                    </a:lnTo>
                    <a:lnTo>
                      <a:pt x="7082" y="1429"/>
                    </a:lnTo>
                    <a:lnTo>
                      <a:pt x="7033" y="1400"/>
                    </a:lnTo>
                    <a:lnTo>
                      <a:pt x="6983" y="1371"/>
                    </a:lnTo>
                    <a:lnTo>
                      <a:pt x="6932" y="1342"/>
                    </a:lnTo>
                    <a:lnTo>
                      <a:pt x="6881" y="1313"/>
                    </a:lnTo>
                    <a:lnTo>
                      <a:pt x="6829" y="1285"/>
                    </a:lnTo>
                    <a:lnTo>
                      <a:pt x="6775" y="1256"/>
                    </a:lnTo>
                    <a:lnTo>
                      <a:pt x="6721" y="1229"/>
                    </a:lnTo>
                    <a:lnTo>
                      <a:pt x="6665" y="1201"/>
                    </a:lnTo>
                    <a:lnTo>
                      <a:pt x="6609" y="1173"/>
                    </a:lnTo>
                    <a:lnTo>
                      <a:pt x="6551" y="1146"/>
                    </a:lnTo>
                    <a:lnTo>
                      <a:pt x="6493" y="1118"/>
                    </a:lnTo>
                    <a:lnTo>
                      <a:pt x="6434" y="1092"/>
                    </a:lnTo>
                    <a:lnTo>
                      <a:pt x="6374" y="1065"/>
                    </a:lnTo>
                    <a:lnTo>
                      <a:pt x="6313" y="1039"/>
                    </a:lnTo>
                    <a:lnTo>
                      <a:pt x="6251" y="1013"/>
                    </a:lnTo>
                    <a:lnTo>
                      <a:pt x="6189" y="988"/>
                    </a:lnTo>
                    <a:lnTo>
                      <a:pt x="6125" y="962"/>
                    </a:lnTo>
                    <a:lnTo>
                      <a:pt x="6061" y="937"/>
                    </a:lnTo>
                    <a:lnTo>
                      <a:pt x="5996" y="913"/>
                    </a:lnTo>
                    <a:lnTo>
                      <a:pt x="5930" y="887"/>
                    </a:lnTo>
                    <a:lnTo>
                      <a:pt x="5863" y="864"/>
                    </a:lnTo>
                    <a:lnTo>
                      <a:pt x="5796" y="839"/>
                    </a:lnTo>
                    <a:lnTo>
                      <a:pt x="5727" y="816"/>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9"/>
                    </a:lnTo>
                    <a:lnTo>
                      <a:pt x="3859" y="336"/>
                    </a:lnTo>
                    <a:lnTo>
                      <a:pt x="3685" y="305"/>
                    </a:lnTo>
                    <a:lnTo>
                      <a:pt x="3509" y="274"/>
                    </a:lnTo>
                    <a:lnTo>
                      <a:pt x="3331" y="246"/>
                    </a:lnTo>
                    <a:lnTo>
                      <a:pt x="3151" y="218"/>
                    </a:lnTo>
                    <a:lnTo>
                      <a:pt x="2968" y="193"/>
                    </a:lnTo>
                    <a:lnTo>
                      <a:pt x="2783" y="169"/>
                    </a:lnTo>
                    <a:lnTo>
                      <a:pt x="2596" y="146"/>
                    </a:lnTo>
                    <a:lnTo>
                      <a:pt x="2407" y="126"/>
                    </a:lnTo>
                    <a:lnTo>
                      <a:pt x="2216" y="106"/>
                    </a:lnTo>
                    <a:lnTo>
                      <a:pt x="2023" y="88"/>
                    </a:lnTo>
                    <a:lnTo>
                      <a:pt x="1828" y="71"/>
                    </a:lnTo>
                    <a:lnTo>
                      <a:pt x="1631" y="57"/>
                    </a:lnTo>
                    <a:lnTo>
                      <a:pt x="1433" y="44"/>
                    </a:lnTo>
                    <a:lnTo>
                      <a:pt x="1232" y="33"/>
                    </a:lnTo>
                    <a:lnTo>
                      <a:pt x="1030" y="23"/>
                    </a:lnTo>
                    <a:lnTo>
                      <a:pt x="827" y="14"/>
                    </a:lnTo>
                    <a:lnTo>
                      <a:pt x="623" y="8"/>
                    </a:lnTo>
                    <a:lnTo>
                      <a:pt x="417" y="4"/>
                    </a:lnTo>
                    <a:lnTo>
                      <a:pt x="209" y="1"/>
                    </a:lnTo>
                    <a:lnTo>
                      <a:pt x="0" y="0"/>
                    </a:lnTo>
                    <a:lnTo>
                      <a:pt x="0" y="99"/>
                    </a:lnTo>
                    <a:lnTo>
                      <a:pt x="208" y="100"/>
                    </a:lnTo>
                    <a:lnTo>
                      <a:pt x="415" y="103"/>
                    </a:lnTo>
                    <a:lnTo>
                      <a:pt x="620" y="107"/>
                    </a:lnTo>
                    <a:lnTo>
                      <a:pt x="824" y="113"/>
                    </a:lnTo>
                    <a:lnTo>
                      <a:pt x="1026" y="121"/>
                    </a:lnTo>
                    <a:lnTo>
                      <a:pt x="1227" y="131"/>
                    </a:lnTo>
                    <a:lnTo>
                      <a:pt x="1426" y="143"/>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2"/>
                    </a:lnTo>
                    <a:lnTo>
                      <a:pt x="4664" y="610"/>
                    </a:lnTo>
                    <a:lnTo>
                      <a:pt x="4821" y="648"/>
                    </a:lnTo>
                    <a:lnTo>
                      <a:pt x="4974" y="689"/>
                    </a:lnTo>
                    <a:lnTo>
                      <a:pt x="5125" y="731"/>
                    </a:lnTo>
                    <a:lnTo>
                      <a:pt x="5272" y="774"/>
                    </a:lnTo>
                    <a:lnTo>
                      <a:pt x="5416" y="818"/>
                    </a:lnTo>
                    <a:lnTo>
                      <a:pt x="5487" y="840"/>
                    </a:lnTo>
                    <a:lnTo>
                      <a:pt x="5558" y="863"/>
                    </a:lnTo>
                    <a:lnTo>
                      <a:pt x="5627" y="885"/>
                    </a:lnTo>
                    <a:lnTo>
                      <a:pt x="5696" y="908"/>
                    </a:lnTo>
                    <a:lnTo>
                      <a:pt x="5764" y="932"/>
                    </a:lnTo>
                    <a:lnTo>
                      <a:pt x="5831" y="956"/>
                    </a:lnTo>
                    <a:lnTo>
                      <a:pt x="5897" y="980"/>
                    </a:lnTo>
                    <a:lnTo>
                      <a:pt x="5962" y="1004"/>
                    </a:lnTo>
                    <a:lnTo>
                      <a:pt x="6026" y="1029"/>
                    </a:lnTo>
                    <a:lnTo>
                      <a:pt x="6090" y="1054"/>
                    </a:lnTo>
                    <a:lnTo>
                      <a:pt x="6153" y="1080"/>
                    </a:lnTo>
                    <a:lnTo>
                      <a:pt x="6215" y="1104"/>
                    </a:lnTo>
                    <a:lnTo>
                      <a:pt x="6275" y="1131"/>
                    </a:lnTo>
                    <a:lnTo>
                      <a:pt x="6335" y="1156"/>
                    </a:lnTo>
                    <a:lnTo>
                      <a:pt x="6395" y="1183"/>
                    </a:lnTo>
                    <a:lnTo>
                      <a:pt x="6453" y="1208"/>
                    </a:lnTo>
                    <a:lnTo>
                      <a:pt x="6510" y="1236"/>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3"/>
                    </a:lnTo>
                    <a:lnTo>
                      <a:pt x="7122" y="1572"/>
                    </a:lnTo>
                    <a:lnTo>
                      <a:pt x="7167" y="1602"/>
                    </a:lnTo>
                    <a:lnTo>
                      <a:pt x="7211" y="1631"/>
                    </a:lnTo>
                    <a:lnTo>
                      <a:pt x="7253" y="1661"/>
                    </a:lnTo>
                    <a:lnTo>
                      <a:pt x="7295" y="1690"/>
                    </a:lnTo>
                    <a:lnTo>
                      <a:pt x="7335" y="1721"/>
                    </a:lnTo>
                    <a:lnTo>
                      <a:pt x="7374" y="1752"/>
                    </a:lnTo>
                    <a:lnTo>
                      <a:pt x="7413" y="1782"/>
                    </a:lnTo>
                    <a:lnTo>
                      <a:pt x="7449" y="1813"/>
                    </a:lnTo>
                    <a:lnTo>
                      <a:pt x="7486" y="1843"/>
                    </a:lnTo>
                    <a:lnTo>
                      <a:pt x="7520" y="1874"/>
                    </a:lnTo>
                    <a:lnTo>
                      <a:pt x="7555" y="1905"/>
                    </a:lnTo>
                    <a:lnTo>
                      <a:pt x="7587" y="1936"/>
                    </a:lnTo>
                    <a:lnTo>
                      <a:pt x="7619" y="1968"/>
                    </a:lnTo>
                    <a:lnTo>
                      <a:pt x="7649" y="1999"/>
                    </a:lnTo>
                    <a:lnTo>
                      <a:pt x="7679" y="2031"/>
                    </a:lnTo>
                    <a:lnTo>
                      <a:pt x="7707" y="2063"/>
                    </a:lnTo>
                    <a:lnTo>
                      <a:pt x="7734" y="2095"/>
                    </a:lnTo>
                    <a:lnTo>
                      <a:pt x="7760" y="2127"/>
                    </a:lnTo>
                    <a:lnTo>
                      <a:pt x="7785" y="2159"/>
                    </a:lnTo>
                    <a:lnTo>
                      <a:pt x="7808" y="2191"/>
                    </a:lnTo>
                    <a:lnTo>
                      <a:pt x="7830" y="2224"/>
                    </a:lnTo>
                    <a:lnTo>
                      <a:pt x="7853" y="2256"/>
                    </a:lnTo>
                    <a:lnTo>
                      <a:pt x="7872" y="2289"/>
                    </a:lnTo>
                    <a:lnTo>
                      <a:pt x="7891" y="2321"/>
                    </a:lnTo>
                    <a:lnTo>
                      <a:pt x="7909" y="2354"/>
                    </a:lnTo>
                    <a:lnTo>
                      <a:pt x="7925" y="2388"/>
                    </a:lnTo>
                    <a:lnTo>
                      <a:pt x="7941" y="2420"/>
                    </a:lnTo>
                    <a:lnTo>
                      <a:pt x="7954" y="2453"/>
                    </a:lnTo>
                    <a:lnTo>
                      <a:pt x="7967" y="2487"/>
                    </a:lnTo>
                    <a:lnTo>
                      <a:pt x="7980" y="2519"/>
                    </a:lnTo>
                    <a:lnTo>
                      <a:pt x="7990" y="2553"/>
                    </a:lnTo>
                    <a:lnTo>
                      <a:pt x="7999" y="2586"/>
                    </a:lnTo>
                    <a:lnTo>
                      <a:pt x="8007" y="2619"/>
                    </a:lnTo>
                    <a:lnTo>
                      <a:pt x="8014" y="2653"/>
                    </a:lnTo>
                    <a:lnTo>
                      <a:pt x="8019" y="2686"/>
                    </a:lnTo>
                    <a:lnTo>
                      <a:pt x="8023" y="2720"/>
                    </a:lnTo>
                    <a:lnTo>
                      <a:pt x="8026" y="2754"/>
                    </a:lnTo>
                    <a:lnTo>
                      <a:pt x="8028" y="2788"/>
                    </a:lnTo>
                    <a:lnTo>
                      <a:pt x="8029" y="2822"/>
                    </a:lnTo>
                    <a:lnTo>
                      <a:pt x="8128" y="2822"/>
                    </a:lnTo>
                    <a:close/>
                  </a:path>
                </a:pathLst>
              </a:custGeom>
              <a:solidFill>
                <a:srgbClr val="8DCB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59" name="Rectangle 188"/>
              <p:cNvSpPr>
                <a:spLocks noChangeArrowheads="1"/>
              </p:cNvSpPr>
              <p:nvPr/>
            </p:nvSpPr>
            <p:spPr bwMode="auto">
              <a:xfrm>
                <a:off x="1834" y="1763"/>
                <a:ext cx="3" cy="178"/>
              </a:xfrm>
              <a:prstGeom prst="rect">
                <a:avLst/>
              </a:prstGeom>
              <a:solidFill>
                <a:srgbClr val="8DCB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0" name="Rectangle 189"/>
              <p:cNvSpPr>
                <a:spLocks noChangeArrowheads="1"/>
              </p:cNvSpPr>
              <p:nvPr/>
            </p:nvSpPr>
            <p:spPr bwMode="auto">
              <a:xfrm>
                <a:off x="2339" y="1763"/>
                <a:ext cx="3" cy="178"/>
              </a:xfrm>
              <a:prstGeom prst="rect">
                <a:avLst/>
              </a:prstGeom>
              <a:solidFill>
                <a:srgbClr val="8DCB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1" name="Freeform 190"/>
              <p:cNvSpPr>
                <a:spLocks/>
              </p:cNvSpPr>
              <p:nvPr/>
            </p:nvSpPr>
            <p:spPr bwMode="auto">
              <a:xfrm>
                <a:off x="1836" y="1660"/>
                <a:ext cx="504" cy="173"/>
              </a:xfrm>
              <a:custGeom>
                <a:avLst/>
                <a:gdLst>
                  <a:gd name="T0" fmla="*/ 0 w 16156"/>
                  <a:gd name="T1" fmla="*/ 0 h 5548"/>
                  <a:gd name="T2" fmla="*/ 0 w 16156"/>
                  <a:gd name="T3" fmla="*/ 0 h 5548"/>
                  <a:gd name="T4" fmla="*/ 0 w 16156"/>
                  <a:gd name="T5" fmla="*/ 0 h 5548"/>
                  <a:gd name="T6" fmla="*/ 0 w 16156"/>
                  <a:gd name="T7" fmla="*/ 0 h 5548"/>
                  <a:gd name="T8" fmla="*/ 0 w 16156"/>
                  <a:gd name="T9" fmla="*/ 0 h 5548"/>
                  <a:gd name="T10" fmla="*/ 0 w 16156"/>
                  <a:gd name="T11" fmla="*/ 0 h 5548"/>
                  <a:gd name="T12" fmla="*/ 0 w 16156"/>
                  <a:gd name="T13" fmla="*/ 0 h 5548"/>
                  <a:gd name="T14" fmla="*/ 0 w 16156"/>
                  <a:gd name="T15" fmla="*/ 0 h 5548"/>
                  <a:gd name="T16" fmla="*/ 0 w 16156"/>
                  <a:gd name="T17" fmla="*/ 0 h 5548"/>
                  <a:gd name="T18" fmla="*/ 0 w 16156"/>
                  <a:gd name="T19" fmla="*/ 0 h 5548"/>
                  <a:gd name="T20" fmla="*/ 0 w 16156"/>
                  <a:gd name="T21" fmla="*/ 0 h 5548"/>
                  <a:gd name="T22" fmla="*/ 0 w 16156"/>
                  <a:gd name="T23" fmla="*/ 0 h 5548"/>
                  <a:gd name="T24" fmla="*/ 0 w 16156"/>
                  <a:gd name="T25" fmla="*/ 0 h 5548"/>
                  <a:gd name="T26" fmla="*/ 0 w 16156"/>
                  <a:gd name="T27" fmla="*/ 0 h 5548"/>
                  <a:gd name="T28" fmla="*/ 0 w 16156"/>
                  <a:gd name="T29" fmla="*/ 0 h 5548"/>
                  <a:gd name="T30" fmla="*/ 0 w 16156"/>
                  <a:gd name="T31" fmla="*/ 0 h 5548"/>
                  <a:gd name="T32" fmla="*/ 0 w 16156"/>
                  <a:gd name="T33" fmla="*/ 0 h 5548"/>
                  <a:gd name="T34" fmla="*/ 0 w 16156"/>
                  <a:gd name="T35" fmla="*/ 0 h 5548"/>
                  <a:gd name="T36" fmla="*/ 0 w 16156"/>
                  <a:gd name="T37" fmla="*/ 0 h 5548"/>
                  <a:gd name="T38" fmla="*/ 0 w 16156"/>
                  <a:gd name="T39" fmla="*/ 0 h 5548"/>
                  <a:gd name="T40" fmla="*/ 0 w 16156"/>
                  <a:gd name="T41" fmla="*/ 0 h 5548"/>
                  <a:gd name="T42" fmla="*/ 0 w 16156"/>
                  <a:gd name="T43" fmla="*/ 0 h 5548"/>
                  <a:gd name="T44" fmla="*/ 0 w 16156"/>
                  <a:gd name="T45" fmla="*/ 0 h 5548"/>
                  <a:gd name="T46" fmla="*/ 0 w 16156"/>
                  <a:gd name="T47" fmla="*/ 0 h 5548"/>
                  <a:gd name="T48" fmla="*/ 0 w 16156"/>
                  <a:gd name="T49" fmla="*/ 0 h 5548"/>
                  <a:gd name="T50" fmla="*/ 0 w 16156"/>
                  <a:gd name="T51" fmla="*/ 0 h 5548"/>
                  <a:gd name="T52" fmla="*/ 0 w 16156"/>
                  <a:gd name="T53" fmla="*/ 0 h 5548"/>
                  <a:gd name="T54" fmla="*/ 0 w 16156"/>
                  <a:gd name="T55" fmla="*/ 0 h 5548"/>
                  <a:gd name="T56" fmla="*/ 0 w 16156"/>
                  <a:gd name="T57" fmla="*/ 0 h 5548"/>
                  <a:gd name="T58" fmla="*/ 0 w 16156"/>
                  <a:gd name="T59" fmla="*/ 0 h 5548"/>
                  <a:gd name="T60" fmla="*/ 0 w 16156"/>
                  <a:gd name="T61" fmla="*/ 0 h 5548"/>
                  <a:gd name="T62" fmla="*/ 0 w 16156"/>
                  <a:gd name="T63" fmla="*/ 0 h 5548"/>
                  <a:gd name="T64" fmla="*/ 0 w 16156"/>
                  <a:gd name="T65" fmla="*/ 0 h 5548"/>
                  <a:gd name="T66" fmla="*/ 0 w 16156"/>
                  <a:gd name="T67" fmla="*/ 0 h 5548"/>
                  <a:gd name="T68" fmla="*/ 0 w 16156"/>
                  <a:gd name="T69" fmla="*/ 0 h 5548"/>
                  <a:gd name="T70" fmla="*/ 0 w 16156"/>
                  <a:gd name="T71" fmla="*/ 0 h 5548"/>
                  <a:gd name="T72" fmla="*/ 0 w 16156"/>
                  <a:gd name="T73" fmla="*/ 0 h 5548"/>
                  <a:gd name="T74" fmla="*/ 0 w 16156"/>
                  <a:gd name="T75" fmla="*/ 0 h 5548"/>
                  <a:gd name="T76" fmla="*/ 0 w 16156"/>
                  <a:gd name="T77" fmla="*/ 0 h 5548"/>
                  <a:gd name="T78" fmla="*/ 0 w 16156"/>
                  <a:gd name="T79" fmla="*/ 0 h 5548"/>
                  <a:gd name="T80" fmla="*/ 0 w 16156"/>
                  <a:gd name="T81" fmla="*/ 0 h 5548"/>
                  <a:gd name="T82" fmla="*/ 0 w 16156"/>
                  <a:gd name="T83" fmla="*/ 0 h 5548"/>
                  <a:gd name="T84" fmla="*/ 0 w 16156"/>
                  <a:gd name="T85" fmla="*/ 0 h 554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8"/>
                  <a:gd name="T131" fmla="*/ 16156 w 16156"/>
                  <a:gd name="T132" fmla="*/ 5548 h 554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8">
                    <a:moveTo>
                      <a:pt x="16156" y="2776"/>
                    </a:moveTo>
                    <a:lnTo>
                      <a:pt x="16146" y="2919"/>
                    </a:lnTo>
                    <a:lnTo>
                      <a:pt x="16115" y="3060"/>
                    </a:lnTo>
                    <a:lnTo>
                      <a:pt x="16064" y="3198"/>
                    </a:lnTo>
                    <a:lnTo>
                      <a:pt x="15993" y="3335"/>
                    </a:lnTo>
                    <a:lnTo>
                      <a:pt x="15902" y="3468"/>
                    </a:lnTo>
                    <a:lnTo>
                      <a:pt x="15794" y="3600"/>
                    </a:lnTo>
                    <a:lnTo>
                      <a:pt x="15667" y="3729"/>
                    </a:lnTo>
                    <a:lnTo>
                      <a:pt x="15521" y="3855"/>
                    </a:lnTo>
                    <a:lnTo>
                      <a:pt x="15360" y="3978"/>
                    </a:lnTo>
                    <a:lnTo>
                      <a:pt x="15181" y="4097"/>
                    </a:lnTo>
                    <a:lnTo>
                      <a:pt x="14987" y="4214"/>
                    </a:lnTo>
                    <a:lnTo>
                      <a:pt x="14776" y="4326"/>
                    </a:lnTo>
                    <a:lnTo>
                      <a:pt x="14551" y="4435"/>
                    </a:lnTo>
                    <a:lnTo>
                      <a:pt x="14311" y="4539"/>
                    </a:lnTo>
                    <a:lnTo>
                      <a:pt x="14057" y="4640"/>
                    </a:lnTo>
                    <a:lnTo>
                      <a:pt x="13790" y="4737"/>
                    </a:lnTo>
                    <a:lnTo>
                      <a:pt x="13509" y="4828"/>
                    </a:lnTo>
                    <a:lnTo>
                      <a:pt x="13216" y="4915"/>
                    </a:lnTo>
                    <a:lnTo>
                      <a:pt x="12910" y="4998"/>
                    </a:lnTo>
                    <a:lnTo>
                      <a:pt x="12594" y="5075"/>
                    </a:lnTo>
                    <a:lnTo>
                      <a:pt x="12266" y="5146"/>
                    </a:lnTo>
                    <a:lnTo>
                      <a:pt x="11928" y="5214"/>
                    </a:lnTo>
                    <a:lnTo>
                      <a:pt x="11579" y="5275"/>
                    </a:lnTo>
                    <a:lnTo>
                      <a:pt x="11222" y="5330"/>
                    </a:lnTo>
                    <a:lnTo>
                      <a:pt x="10855" y="5380"/>
                    </a:lnTo>
                    <a:lnTo>
                      <a:pt x="10480" y="5424"/>
                    </a:lnTo>
                    <a:lnTo>
                      <a:pt x="10096" y="5461"/>
                    </a:lnTo>
                    <a:lnTo>
                      <a:pt x="9706" y="5492"/>
                    </a:lnTo>
                    <a:lnTo>
                      <a:pt x="9307" y="5517"/>
                    </a:lnTo>
                    <a:lnTo>
                      <a:pt x="8904" y="5534"/>
                    </a:lnTo>
                    <a:lnTo>
                      <a:pt x="8494" y="5545"/>
                    </a:lnTo>
                    <a:lnTo>
                      <a:pt x="8078" y="5548"/>
                    </a:lnTo>
                    <a:lnTo>
                      <a:pt x="7662" y="5545"/>
                    </a:lnTo>
                    <a:lnTo>
                      <a:pt x="7252" y="5534"/>
                    </a:lnTo>
                    <a:lnTo>
                      <a:pt x="6849" y="5517"/>
                    </a:lnTo>
                    <a:lnTo>
                      <a:pt x="6450" y="5492"/>
                    </a:lnTo>
                    <a:lnTo>
                      <a:pt x="6060" y="5461"/>
                    </a:lnTo>
                    <a:lnTo>
                      <a:pt x="5676" y="5424"/>
                    </a:lnTo>
                    <a:lnTo>
                      <a:pt x="5301" y="5380"/>
                    </a:lnTo>
                    <a:lnTo>
                      <a:pt x="4934" y="5330"/>
                    </a:lnTo>
                    <a:lnTo>
                      <a:pt x="4577" y="5275"/>
                    </a:lnTo>
                    <a:lnTo>
                      <a:pt x="4228" y="5214"/>
                    </a:lnTo>
                    <a:lnTo>
                      <a:pt x="3890" y="5146"/>
                    </a:lnTo>
                    <a:lnTo>
                      <a:pt x="3562" y="5075"/>
                    </a:lnTo>
                    <a:lnTo>
                      <a:pt x="3245" y="4998"/>
                    </a:lnTo>
                    <a:lnTo>
                      <a:pt x="2940" y="4915"/>
                    </a:lnTo>
                    <a:lnTo>
                      <a:pt x="2647" y="4828"/>
                    </a:lnTo>
                    <a:lnTo>
                      <a:pt x="2366" y="4737"/>
                    </a:lnTo>
                    <a:lnTo>
                      <a:pt x="2099" y="4640"/>
                    </a:lnTo>
                    <a:lnTo>
                      <a:pt x="1845" y="4539"/>
                    </a:lnTo>
                    <a:lnTo>
                      <a:pt x="1605" y="4435"/>
                    </a:lnTo>
                    <a:lnTo>
                      <a:pt x="1380" y="4326"/>
                    </a:lnTo>
                    <a:lnTo>
                      <a:pt x="1169" y="4214"/>
                    </a:lnTo>
                    <a:lnTo>
                      <a:pt x="975" y="4097"/>
                    </a:lnTo>
                    <a:lnTo>
                      <a:pt x="796" y="3978"/>
                    </a:lnTo>
                    <a:lnTo>
                      <a:pt x="635" y="3855"/>
                    </a:lnTo>
                    <a:lnTo>
                      <a:pt x="489" y="3729"/>
                    </a:lnTo>
                    <a:lnTo>
                      <a:pt x="362" y="3600"/>
                    </a:lnTo>
                    <a:lnTo>
                      <a:pt x="254" y="3468"/>
                    </a:lnTo>
                    <a:lnTo>
                      <a:pt x="163" y="3335"/>
                    </a:lnTo>
                    <a:lnTo>
                      <a:pt x="92" y="3198"/>
                    </a:lnTo>
                    <a:lnTo>
                      <a:pt x="41" y="3060"/>
                    </a:lnTo>
                    <a:lnTo>
                      <a:pt x="10" y="2919"/>
                    </a:lnTo>
                    <a:lnTo>
                      <a:pt x="0" y="2776"/>
                    </a:lnTo>
                    <a:lnTo>
                      <a:pt x="10" y="2634"/>
                    </a:lnTo>
                    <a:lnTo>
                      <a:pt x="41" y="2492"/>
                    </a:lnTo>
                    <a:lnTo>
                      <a:pt x="92" y="2353"/>
                    </a:lnTo>
                    <a:lnTo>
                      <a:pt x="163" y="2217"/>
                    </a:lnTo>
                    <a:lnTo>
                      <a:pt x="254" y="2082"/>
                    </a:lnTo>
                    <a:lnTo>
                      <a:pt x="362" y="1951"/>
                    </a:lnTo>
                    <a:lnTo>
                      <a:pt x="489" y="1821"/>
                    </a:lnTo>
                    <a:lnTo>
                      <a:pt x="635" y="1695"/>
                    </a:lnTo>
                    <a:lnTo>
                      <a:pt x="796" y="1572"/>
                    </a:lnTo>
                    <a:lnTo>
                      <a:pt x="975" y="1452"/>
                    </a:lnTo>
                    <a:lnTo>
                      <a:pt x="1169" y="1336"/>
                    </a:lnTo>
                    <a:lnTo>
                      <a:pt x="1380" y="1224"/>
                    </a:lnTo>
                    <a:lnTo>
                      <a:pt x="1605" y="1115"/>
                    </a:lnTo>
                    <a:lnTo>
                      <a:pt x="1845" y="1010"/>
                    </a:lnTo>
                    <a:lnTo>
                      <a:pt x="2099" y="909"/>
                    </a:lnTo>
                    <a:lnTo>
                      <a:pt x="2366" y="813"/>
                    </a:lnTo>
                    <a:lnTo>
                      <a:pt x="2647" y="721"/>
                    </a:lnTo>
                    <a:lnTo>
                      <a:pt x="2940" y="633"/>
                    </a:lnTo>
                    <a:lnTo>
                      <a:pt x="3245" y="551"/>
                    </a:lnTo>
                    <a:lnTo>
                      <a:pt x="3562" y="474"/>
                    </a:lnTo>
                    <a:lnTo>
                      <a:pt x="3890" y="402"/>
                    </a:lnTo>
                    <a:lnTo>
                      <a:pt x="4228" y="335"/>
                    </a:lnTo>
                    <a:lnTo>
                      <a:pt x="4577" y="274"/>
                    </a:lnTo>
                    <a:lnTo>
                      <a:pt x="4934" y="219"/>
                    </a:lnTo>
                    <a:lnTo>
                      <a:pt x="5301" y="169"/>
                    </a:lnTo>
                    <a:lnTo>
                      <a:pt x="5676" y="125"/>
                    </a:lnTo>
                    <a:lnTo>
                      <a:pt x="6060" y="87"/>
                    </a:lnTo>
                    <a:lnTo>
                      <a:pt x="6450" y="56"/>
                    </a:lnTo>
                    <a:lnTo>
                      <a:pt x="6849" y="32"/>
                    </a:lnTo>
                    <a:lnTo>
                      <a:pt x="7252" y="15"/>
                    </a:lnTo>
                    <a:lnTo>
                      <a:pt x="7662" y="3"/>
                    </a:lnTo>
                    <a:lnTo>
                      <a:pt x="8078" y="0"/>
                    </a:lnTo>
                    <a:lnTo>
                      <a:pt x="8494" y="3"/>
                    </a:lnTo>
                    <a:lnTo>
                      <a:pt x="8904" y="15"/>
                    </a:lnTo>
                    <a:lnTo>
                      <a:pt x="9307" y="32"/>
                    </a:lnTo>
                    <a:lnTo>
                      <a:pt x="9706" y="56"/>
                    </a:lnTo>
                    <a:lnTo>
                      <a:pt x="10096" y="87"/>
                    </a:lnTo>
                    <a:lnTo>
                      <a:pt x="10480" y="125"/>
                    </a:lnTo>
                    <a:lnTo>
                      <a:pt x="10855" y="169"/>
                    </a:lnTo>
                    <a:lnTo>
                      <a:pt x="11222" y="219"/>
                    </a:lnTo>
                    <a:lnTo>
                      <a:pt x="11579" y="274"/>
                    </a:lnTo>
                    <a:lnTo>
                      <a:pt x="11928" y="335"/>
                    </a:lnTo>
                    <a:lnTo>
                      <a:pt x="12266" y="402"/>
                    </a:lnTo>
                    <a:lnTo>
                      <a:pt x="12594" y="474"/>
                    </a:lnTo>
                    <a:lnTo>
                      <a:pt x="12910" y="551"/>
                    </a:lnTo>
                    <a:lnTo>
                      <a:pt x="13216" y="633"/>
                    </a:lnTo>
                    <a:lnTo>
                      <a:pt x="13509" y="721"/>
                    </a:lnTo>
                    <a:lnTo>
                      <a:pt x="13790" y="813"/>
                    </a:lnTo>
                    <a:lnTo>
                      <a:pt x="14057" y="909"/>
                    </a:lnTo>
                    <a:lnTo>
                      <a:pt x="14311" y="1010"/>
                    </a:lnTo>
                    <a:lnTo>
                      <a:pt x="14551" y="1115"/>
                    </a:lnTo>
                    <a:lnTo>
                      <a:pt x="14776" y="1224"/>
                    </a:lnTo>
                    <a:lnTo>
                      <a:pt x="14987" y="1336"/>
                    </a:lnTo>
                    <a:lnTo>
                      <a:pt x="15181" y="1452"/>
                    </a:lnTo>
                    <a:lnTo>
                      <a:pt x="15360" y="1572"/>
                    </a:lnTo>
                    <a:lnTo>
                      <a:pt x="15521" y="1695"/>
                    </a:lnTo>
                    <a:lnTo>
                      <a:pt x="15667" y="1821"/>
                    </a:lnTo>
                    <a:lnTo>
                      <a:pt x="15794" y="1951"/>
                    </a:lnTo>
                    <a:lnTo>
                      <a:pt x="15902" y="2082"/>
                    </a:lnTo>
                    <a:lnTo>
                      <a:pt x="15993" y="2217"/>
                    </a:lnTo>
                    <a:lnTo>
                      <a:pt x="16064" y="2353"/>
                    </a:lnTo>
                    <a:lnTo>
                      <a:pt x="16115" y="2492"/>
                    </a:lnTo>
                    <a:lnTo>
                      <a:pt x="16146" y="2634"/>
                    </a:lnTo>
                    <a:lnTo>
                      <a:pt x="16156" y="2776"/>
                    </a:lnTo>
                    <a:close/>
                  </a:path>
                </a:pathLst>
              </a:custGeom>
              <a:solidFill>
                <a:srgbClr val="A04F5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2" name="Freeform 191"/>
              <p:cNvSpPr>
                <a:spLocks/>
              </p:cNvSpPr>
              <p:nvPr/>
            </p:nvSpPr>
            <p:spPr bwMode="auto">
              <a:xfrm>
                <a:off x="2088" y="1746"/>
                <a:ext cx="254" cy="89"/>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9" y="2821"/>
                    </a:lnTo>
                    <a:lnTo>
                      <a:pt x="417" y="2818"/>
                    </a:lnTo>
                    <a:lnTo>
                      <a:pt x="623" y="2814"/>
                    </a:lnTo>
                    <a:lnTo>
                      <a:pt x="827" y="2808"/>
                    </a:lnTo>
                    <a:lnTo>
                      <a:pt x="1030" y="2800"/>
                    </a:lnTo>
                    <a:lnTo>
                      <a:pt x="1232" y="2789"/>
                    </a:lnTo>
                    <a:lnTo>
                      <a:pt x="1433" y="2778"/>
                    </a:lnTo>
                    <a:lnTo>
                      <a:pt x="1631" y="2765"/>
                    </a:lnTo>
                    <a:lnTo>
                      <a:pt x="1828" y="2751"/>
                    </a:lnTo>
                    <a:lnTo>
                      <a:pt x="2023" y="2734"/>
                    </a:lnTo>
                    <a:lnTo>
                      <a:pt x="2216" y="2716"/>
                    </a:lnTo>
                    <a:lnTo>
                      <a:pt x="2407" y="2697"/>
                    </a:lnTo>
                    <a:lnTo>
                      <a:pt x="2596" y="2676"/>
                    </a:lnTo>
                    <a:lnTo>
                      <a:pt x="2783" y="2653"/>
                    </a:lnTo>
                    <a:lnTo>
                      <a:pt x="2968" y="2629"/>
                    </a:lnTo>
                    <a:lnTo>
                      <a:pt x="3151" y="2603"/>
                    </a:lnTo>
                    <a:lnTo>
                      <a:pt x="3331" y="2576"/>
                    </a:lnTo>
                    <a:lnTo>
                      <a:pt x="3509" y="2548"/>
                    </a:lnTo>
                    <a:lnTo>
                      <a:pt x="3685" y="2517"/>
                    </a:lnTo>
                    <a:lnTo>
                      <a:pt x="3859" y="2487"/>
                    </a:lnTo>
                    <a:lnTo>
                      <a:pt x="4029" y="2454"/>
                    </a:lnTo>
                    <a:lnTo>
                      <a:pt x="4198" y="2419"/>
                    </a:lnTo>
                    <a:lnTo>
                      <a:pt x="4364" y="2384"/>
                    </a:lnTo>
                    <a:lnTo>
                      <a:pt x="4527" y="2347"/>
                    </a:lnTo>
                    <a:lnTo>
                      <a:pt x="4687" y="2308"/>
                    </a:lnTo>
                    <a:lnTo>
                      <a:pt x="4844" y="2270"/>
                    </a:lnTo>
                    <a:lnTo>
                      <a:pt x="5000" y="2229"/>
                    </a:lnTo>
                    <a:lnTo>
                      <a:pt x="5151" y="2187"/>
                    </a:lnTo>
                    <a:lnTo>
                      <a:pt x="5226" y="2166"/>
                    </a:lnTo>
                    <a:lnTo>
                      <a:pt x="5299" y="2143"/>
                    </a:lnTo>
                    <a:lnTo>
                      <a:pt x="5373" y="2122"/>
                    </a:lnTo>
                    <a:lnTo>
                      <a:pt x="5446" y="2099"/>
                    </a:lnTo>
                    <a:lnTo>
                      <a:pt x="5517" y="2077"/>
                    </a:lnTo>
                    <a:lnTo>
                      <a:pt x="5588" y="2053"/>
                    </a:lnTo>
                    <a:lnTo>
                      <a:pt x="5658" y="2030"/>
                    </a:lnTo>
                    <a:lnTo>
                      <a:pt x="5727" y="2007"/>
                    </a:lnTo>
                    <a:lnTo>
                      <a:pt x="5796" y="1983"/>
                    </a:lnTo>
                    <a:lnTo>
                      <a:pt x="5863" y="1959"/>
                    </a:lnTo>
                    <a:lnTo>
                      <a:pt x="5930" y="1935"/>
                    </a:lnTo>
                    <a:lnTo>
                      <a:pt x="5996" y="1910"/>
                    </a:lnTo>
                    <a:lnTo>
                      <a:pt x="6061" y="1885"/>
                    </a:lnTo>
                    <a:lnTo>
                      <a:pt x="6125" y="1860"/>
                    </a:lnTo>
                    <a:lnTo>
                      <a:pt x="6189" y="1834"/>
                    </a:lnTo>
                    <a:lnTo>
                      <a:pt x="6251" y="1809"/>
                    </a:lnTo>
                    <a:lnTo>
                      <a:pt x="6313" y="1783"/>
                    </a:lnTo>
                    <a:lnTo>
                      <a:pt x="6374" y="1757"/>
                    </a:lnTo>
                    <a:lnTo>
                      <a:pt x="6434" y="1730"/>
                    </a:lnTo>
                    <a:lnTo>
                      <a:pt x="6493" y="1704"/>
                    </a:lnTo>
                    <a:lnTo>
                      <a:pt x="6551" y="1676"/>
                    </a:lnTo>
                    <a:lnTo>
                      <a:pt x="6609" y="1650"/>
                    </a:lnTo>
                    <a:lnTo>
                      <a:pt x="6665" y="1622"/>
                    </a:lnTo>
                    <a:lnTo>
                      <a:pt x="6721" y="1594"/>
                    </a:lnTo>
                    <a:lnTo>
                      <a:pt x="6775" y="1566"/>
                    </a:lnTo>
                    <a:lnTo>
                      <a:pt x="6829" y="1538"/>
                    </a:lnTo>
                    <a:lnTo>
                      <a:pt x="6881" y="1509"/>
                    </a:lnTo>
                    <a:lnTo>
                      <a:pt x="6932" y="1481"/>
                    </a:lnTo>
                    <a:lnTo>
                      <a:pt x="6983" y="1452"/>
                    </a:lnTo>
                    <a:lnTo>
                      <a:pt x="7033" y="1422"/>
                    </a:lnTo>
                    <a:lnTo>
                      <a:pt x="7082" y="1393"/>
                    </a:lnTo>
                    <a:lnTo>
                      <a:pt x="7129" y="1363"/>
                    </a:lnTo>
                    <a:lnTo>
                      <a:pt x="7176" y="1333"/>
                    </a:lnTo>
                    <a:lnTo>
                      <a:pt x="7222" y="1303"/>
                    </a:lnTo>
                    <a:lnTo>
                      <a:pt x="7266" y="1273"/>
                    </a:lnTo>
                    <a:lnTo>
                      <a:pt x="7310" y="1242"/>
                    </a:lnTo>
                    <a:lnTo>
                      <a:pt x="7353" y="1211"/>
                    </a:lnTo>
                    <a:lnTo>
                      <a:pt x="7394" y="1180"/>
                    </a:lnTo>
                    <a:lnTo>
                      <a:pt x="7435" y="1149"/>
                    </a:lnTo>
                    <a:lnTo>
                      <a:pt x="7475" y="1118"/>
                    </a:lnTo>
                    <a:lnTo>
                      <a:pt x="7512" y="1086"/>
                    </a:lnTo>
                    <a:lnTo>
                      <a:pt x="7550" y="1053"/>
                    </a:lnTo>
                    <a:lnTo>
                      <a:pt x="7586" y="1022"/>
                    </a:lnTo>
                    <a:lnTo>
                      <a:pt x="7622" y="989"/>
                    </a:lnTo>
                    <a:lnTo>
                      <a:pt x="7656" y="957"/>
                    </a:lnTo>
                    <a:lnTo>
                      <a:pt x="7689" y="924"/>
                    </a:lnTo>
                    <a:lnTo>
                      <a:pt x="7721" y="891"/>
                    </a:lnTo>
                    <a:lnTo>
                      <a:pt x="7752" y="858"/>
                    </a:lnTo>
                    <a:lnTo>
                      <a:pt x="7782" y="824"/>
                    </a:lnTo>
                    <a:lnTo>
                      <a:pt x="7810" y="790"/>
                    </a:lnTo>
                    <a:lnTo>
                      <a:pt x="7837" y="757"/>
                    </a:lnTo>
                    <a:lnTo>
                      <a:pt x="7864" y="723"/>
                    </a:lnTo>
                    <a:lnTo>
                      <a:pt x="7888" y="688"/>
                    </a:lnTo>
                    <a:lnTo>
                      <a:pt x="7913" y="654"/>
                    </a:lnTo>
                    <a:lnTo>
                      <a:pt x="7935" y="619"/>
                    </a:lnTo>
                    <a:lnTo>
                      <a:pt x="7956" y="584"/>
                    </a:lnTo>
                    <a:lnTo>
                      <a:pt x="7977" y="549"/>
                    </a:lnTo>
                    <a:lnTo>
                      <a:pt x="7996" y="514"/>
                    </a:lnTo>
                    <a:lnTo>
                      <a:pt x="8014" y="478"/>
                    </a:lnTo>
                    <a:lnTo>
                      <a:pt x="8030" y="443"/>
                    </a:lnTo>
                    <a:lnTo>
                      <a:pt x="8046" y="406"/>
                    </a:lnTo>
                    <a:lnTo>
                      <a:pt x="8060" y="370"/>
                    </a:lnTo>
                    <a:lnTo>
                      <a:pt x="8072" y="334"/>
                    </a:lnTo>
                    <a:lnTo>
                      <a:pt x="8084" y="297"/>
                    </a:lnTo>
                    <a:lnTo>
                      <a:pt x="8094" y="261"/>
                    </a:lnTo>
                    <a:lnTo>
                      <a:pt x="8103" y="225"/>
                    </a:lnTo>
                    <a:lnTo>
                      <a:pt x="8111" y="187"/>
                    </a:lnTo>
                    <a:lnTo>
                      <a:pt x="8117" y="150"/>
                    </a:lnTo>
                    <a:lnTo>
                      <a:pt x="8122" y="112"/>
                    </a:lnTo>
                    <a:lnTo>
                      <a:pt x="8125" y="75"/>
                    </a:lnTo>
                    <a:lnTo>
                      <a:pt x="8127" y="38"/>
                    </a:lnTo>
                    <a:lnTo>
                      <a:pt x="8128" y="0"/>
                    </a:lnTo>
                    <a:lnTo>
                      <a:pt x="8029" y="0"/>
                    </a:lnTo>
                    <a:lnTo>
                      <a:pt x="8028" y="34"/>
                    </a:lnTo>
                    <a:lnTo>
                      <a:pt x="8026" y="69"/>
                    </a:lnTo>
                    <a:lnTo>
                      <a:pt x="8023" y="102"/>
                    </a:lnTo>
                    <a:lnTo>
                      <a:pt x="8019" y="136"/>
                    </a:lnTo>
                    <a:lnTo>
                      <a:pt x="8014" y="170"/>
                    </a:lnTo>
                    <a:lnTo>
                      <a:pt x="8007" y="203"/>
                    </a:lnTo>
                    <a:lnTo>
                      <a:pt x="7999" y="236"/>
                    </a:lnTo>
                    <a:lnTo>
                      <a:pt x="7990" y="269"/>
                    </a:lnTo>
                    <a:lnTo>
                      <a:pt x="7980" y="303"/>
                    </a:lnTo>
                    <a:lnTo>
                      <a:pt x="7967" y="336"/>
                    </a:lnTo>
                    <a:lnTo>
                      <a:pt x="7954" y="369"/>
                    </a:lnTo>
                    <a:lnTo>
                      <a:pt x="7941" y="402"/>
                    </a:lnTo>
                    <a:lnTo>
                      <a:pt x="7925" y="436"/>
                    </a:lnTo>
                    <a:lnTo>
                      <a:pt x="7909" y="468"/>
                    </a:lnTo>
                    <a:lnTo>
                      <a:pt x="7891" y="501"/>
                    </a:lnTo>
                    <a:lnTo>
                      <a:pt x="7872" y="533"/>
                    </a:lnTo>
                    <a:lnTo>
                      <a:pt x="7853" y="566"/>
                    </a:lnTo>
                    <a:lnTo>
                      <a:pt x="7830" y="599"/>
                    </a:lnTo>
                    <a:lnTo>
                      <a:pt x="7808" y="631"/>
                    </a:lnTo>
                    <a:lnTo>
                      <a:pt x="7785" y="663"/>
                    </a:lnTo>
                    <a:lnTo>
                      <a:pt x="7760" y="696"/>
                    </a:lnTo>
                    <a:lnTo>
                      <a:pt x="7734" y="727"/>
                    </a:lnTo>
                    <a:lnTo>
                      <a:pt x="7707" y="760"/>
                    </a:lnTo>
                    <a:lnTo>
                      <a:pt x="7679" y="791"/>
                    </a:lnTo>
                    <a:lnTo>
                      <a:pt x="7649" y="823"/>
                    </a:lnTo>
                    <a:lnTo>
                      <a:pt x="7619" y="855"/>
                    </a:lnTo>
                    <a:lnTo>
                      <a:pt x="7587" y="886"/>
                    </a:lnTo>
                    <a:lnTo>
                      <a:pt x="7555" y="917"/>
                    </a:lnTo>
                    <a:lnTo>
                      <a:pt x="7520" y="948"/>
                    </a:lnTo>
                    <a:lnTo>
                      <a:pt x="7486" y="979"/>
                    </a:lnTo>
                    <a:lnTo>
                      <a:pt x="7449" y="1010"/>
                    </a:lnTo>
                    <a:lnTo>
                      <a:pt x="7413" y="1040"/>
                    </a:lnTo>
                    <a:lnTo>
                      <a:pt x="7374" y="1071"/>
                    </a:lnTo>
                    <a:lnTo>
                      <a:pt x="7335" y="1101"/>
                    </a:lnTo>
                    <a:lnTo>
                      <a:pt x="7295" y="1132"/>
                    </a:lnTo>
                    <a:lnTo>
                      <a:pt x="7253" y="1161"/>
                    </a:lnTo>
                    <a:lnTo>
                      <a:pt x="7211" y="1191"/>
                    </a:lnTo>
                    <a:lnTo>
                      <a:pt x="7167" y="1221"/>
                    </a:lnTo>
                    <a:lnTo>
                      <a:pt x="7122" y="1250"/>
                    </a:lnTo>
                    <a:lnTo>
                      <a:pt x="7076" y="1280"/>
                    </a:lnTo>
                    <a:lnTo>
                      <a:pt x="7031" y="1308"/>
                    </a:lnTo>
                    <a:lnTo>
                      <a:pt x="6983" y="1338"/>
                    </a:lnTo>
                    <a:lnTo>
                      <a:pt x="6934" y="1366"/>
                    </a:lnTo>
                    <a:lnTo>
                      <a:pt x="6884" y="1394"/>
                    </a:lnTo>
                    <a:lnTo>
                      <a:pt x="6834" y="1422"/>
                    </a:lnTo>
                    <a:lnTo>
                      <a:pt x="6782" y="1451"/>
                    </a:lnTo>
                    <a:lnTo>
                      <a:pt x="6730" y="1478"/>
                    </a:lnTo>
                    <a:lnTo>
                      <a:pt x="6676" y="1506"/>
                    </a:lnTo>
                    <a:lnTo>
                      <a:pt x="6621" y="1534"/>
                    </a:lnTo>
                    <a:lnTo>
                      <a:pt x="6566" y="1560"/>
                    </a:lnTo>
                    <a:lnTo>
                      <a:pt x="6510" y="1588"/>
                    </a:lnTo>
                    <a:lnTo>
                      <a:pt x="6453" y="1614"/>
                    </a:lnTo>
                    <a:lnTo>
                      <a:pt x="6395" y="1641"/>
                    </a:lnTo>
                    <a:lnTo>
                      <a:pt x="6335" y="1666"/>
                    </a:lnTo>
                    <a:lnTo>
                      <a:pt x="6275" y="1693"/>
                    </a:lnTo>
                    <a:lnTo>
                      <a:pt x="6215" y="1718"/>
                    </a:lnTo>
                    <a:lnTo>
                      <a:pt x="6152" y="1744"/>
                    </a:lnTo>
                    <a:lnTo>
                      <a:pt x="6090" y="1768"/>
                    </a:lnTo>
                    <a:lnTo>
                      <a:pt x="6026" y="1793"/>
                    </a:lnTo>
                    <a:lnTo>
                      <a:pt x="5962" y="1818"/>
                    </a:lnTo>
                    <a:lnTo>
                      <a:pt x="5897" y="1842"/>
                    </a:lnTo>
                    <a:lnTo>
                      <a:pt x="5831" y="1866"/>
                    </a:lnTo>
                    <a:lnTo>
                      <a:pt x="5764" y="1890"/>
                    </a:lnTo>
                    <a:lnTo>
                      <a:pt x="5696" y="1914"/>
                    </a:lnTo>
                    <a:lnTo>
                      <a:pt x="5627" y="1937"/>
                    </a:lnTo>
                    <a:lnTo>
                      <a:pt x="5558" y="1960"/>
                    </a:lnTo>
                    <a:lnTo>
                      <a:pt x="5487" y="1982"/>
                    </a:lnTo>
                    <a:lnTo>
                      <a:pt x="5416" y="2004"/>
                    </a:lnTo>
                    <a:lnTo>
                      <a:pt x="5344" y="2027"/>
                    </a:lnTo>
                    <a:lnTo>
                      <a:pt x="5272" y="2049"/>
                    </a:lnTo>
                    <a:lnTo>
                      <a:pt x="5199" y="2071"/>
                    </a:lnTo>
                    <a:lnTo>
                      <a:pt x="5125" y="2091"/>
                    </a:lnTo>
                    <a:lnTo>
                      <a:pt x="4974" y="2133"/>
                    </a:lnTo>
                    <a:lnTo>
                      <a:pt x="4821" y="2174"/>
                    </a:lnTo>
                    <a:lnTo>
                      <a:pt x="4664" y="2212"/>
                    </a:lnTo>
                    <a:lnTo>
                      <a:pt x="4505" y="2250"/>
                    </a:lnTo>
                    <a:lnTo>
                      <a:pt x="4342" y="2287"/>
                    </a:lnTo>
                    <a:lnTo>
                      <a:pt x="4178" y="2323"/>
                    </a:lnTo>
                    <a:lnTo>
                      <a:pt x="4011" y="2356"/>
                    </a:lnTo>
                    <a:lnTo>
                      <a:pt x="3840" y="2389"/>
                    </a:lnTo>
                    <a:lnTo>
                      <a:pt x="3669" y="2420"/>
                    </a:lnTo>
                    <a:lnTo>
                      <a:pt x="3493" y="2450"/>
                    </a:lnTo>
                    <a:lnTo>
                      <a:pt x="3316" y="2479"/>
                    </a:lnTo>
                    <a:lnTo>
                      <a:pt x="3136" y="2505"/>
                    </a:lnTo>
                    <a:lnTo>
                      <a:pt x="2955" y="2532"/>
                    </a:lnTo>
                    <a:lnTo>
                      <a:pt x="2771" y="2555"/>
                    </a:lnTo>
                    <a:lnTo>
                      <a:pt x="2585" y="2577"/>
                    </a:lnTo>
                    <a:lnTo>
                      <a:pt x="2397" y="2599"/>
                    </a:lnTo>
                    <a:lnTo>
                      <a:pt x="2206" y="2618"/>
                    </a:lnTo>
                    <a:lnTo>
                      <a:pt x="2014" y="2636"/>
                    </a:lnTo>
                    <a:lnTo>
                      <a:pt x="1820" y="2652"/>
                    </a:lnTo>
                    <a:lnTo>
                      <a:pt x="1625" y="2667"/>
                    </a:lnTo>
                    <a:lnTo>
                      <a:pt x="1426" y="2679"/>
                    </a:lnTo>
                    <a:lnTo>
                      <a:pt x="1227" y="2692"/>
                    </a:lnTo>
                    <a:lnTo>
                      <a:pt x="1026" y="2701"/>
                    </a:lnTo>
                    <a:lnTo>
                      <a:pt x="824" y="2709"/>
                    </a:lnTo>
                    <a:lnTo>
                      <a:pt x="620" y="2715"/>
                    </a:lnTo>
                    <a:lnTo>
                      <a:pt x="415" y="2719"/>
                    </a:lnTo>
                    <a:lnTo>
                      <a:pt x="208" y="2722"/>
                    </a:lnTo>
                    <a:lnTo>
                      <a:pt x="0" y="2723"/>
                    </a:lnTo>
                    <a:lnTo>
                      <a:pt x="0"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3" name="Freeform 192"/>
              <p:cNvSpPr>
                <a:spLocks/>
              </p:cNvSpPr>
              <p:nvPr/>
            </p:nvSpPr>
            <p:spPr bwMode="auto">
              <a:xfrm>
                <a:off x="1834" y="1746"/>
                <a:ext cx="254" cy="89"/>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8"/>
                    </a:lnTo>
                    <a:lnTo>
                      <a:pt x="3" y="75"/>
                    </a:lnTo>
                    <a:lnTo>
                      <a:pt x="6" y="112"/>
                    </a:lnTo>
                    <a:lnTo>
                      <a:pt x="11" y="150"/>
                    </a:lnTo>
                    <a:lnTo>
                      <a:pt x="17" y="187"/>
                    </a:lnTo>
                    <a:lnTo>
                      <a:pt x="24" y="225"/>
                    </a:lnTo>
                    <a:lnTo>
                      <a:pt x="34" y="261"/>
                    </a:lnTo>
                    <a:lnTo>
                      <a:pt x="44" y="297"/>
                    </a:lnTo>
                    <a:lnTo>
                      <a:pt x="55" y="334"/>
                    </a:lnTo>
                    <a:lnTo>
                      <a:pt x="68" y="370"/>
                    </a:lnTo>
                    <a:lnTo>
                      <a:pt x="82" y="407"/>
                    </a:lnTo>
                    <a:lnTo>
                      <a:pt x="98" y="443"/>
                    </a:lnTo>
                    <a:lnTo>
                      <a:pt x="114" y="478"/>
                    </a:lnTo>
                    <a:lnTo>
                      <a:pt x="132" y="514"/>
                    </a:lnTo>
                    <a:lnTo>
                      <a:pt x="151" y="549"/>
                    </a:lnTo>
                    <a:lnTo>
                      <a:pt x="172" y="584"/>
                    </a:lnTo>
                    <a:lnTo>
                      <a:pt x="193" y="619"/>
                    </a:lnTo>
                    <a:lnTo>
                      <a:pt x="215" y="654"/>
                    </a:lnTo>
                    <a:lnTo>
                      <a:pt x="240" y="688"/>
                    </a:lnTo>
                    <a:lnTo>
                      <a:pt x="264" y="722"/>
                    </a:lnTo>
                    <a:lnTo>
                      <a:pt x="291" y="757"/>
                    </a:lnTo>
                    <a:lnTo>
                      <a:pt x="318" y="790"/>
                    </a:lnTo>
                    <a:lnTo>
                      <a:pt x="346" y="824"/>
                    </a:lnTo>
                    <a:lnTo>
                      <a:pt x="376" y="858"/>
                    </a:lnTo>
                    <a:lnTo>
                      <a:pt x="407" y="891"/>
                    </a:lnTo>
                    <a:lnTo>
                      <a:pt x="439" y="924"/>
                    </a:lnTo>
                    <a:lnTo>
                      <a:pt x="472" y="957"/>
                    </a:lnTo>
                    <a:lnTo>
                      <a:pt x="506" y="989"/>
                    </a:lnTo>
                    <a:lnTo>
                      <a:pt x="542" y="1022"/>
                    </a:lnTo>
                    <a:lnTo>
                      <a:pt x="578" y="1053"/>
                    </a:lnTo>
                    <a:lnTo>
                      <a:pt x="615" y="1086"/>
                    </a:lnTo>
                    <a:lnTo>
                      <a:pt x="653" y="1118"/>
                    </a:lnTo>
                    <a:lnTo>
                      <a:pt x="693" y="1149"/>
                    </a:lnTo>
                    <a:lnTo>
                      <a:pt x="734" y="1180"/>
                    </a:lnTo>
                    <a:lnTo>
                      <a:pt x="775" y="1211"/>
                    </a:lnTo>
                    <a:lnTo>
                      <a:pt x="818" y="1242"/>
                    </a:lnTo>
                    <a:lnTo>
                      <a:pt x="862" y="1273"/>
                    </a:lnTo>
                    <a:lnTo>
                      <a:pt x="906" y="1303"/>
                    </a:lnTo>
                    <a:lnTo>
                      <a:pt x="952" y="1333"/>
                    </a:lnTo>
                    <a:lnTo>
                      <a:pt x="999" y="1363"/>
                    </a:lnTo>
                    <a:lnTo>
                      <a:pt x="1046" y="1393"/>
                    </a:lnTo>
                    <a:lnTo>
                      <a:pt x="1095" y="1422"/>
                    </a:lnTo>
                    <a:lnTo>
                      <a:pt x="1145" y="1452"/>
                    </a:lnTo>
                    <a:lnTo>
                      <a:pt x="1195" y="1481"/>
                    </a:lnTo>
                    <a:lnTo>
                      <a:pt x="1247" y="1509"/>
                    </a:lnTo>
                    <a:lnTo>
                      <a:pt x="1299" y="1538"/>
                    </a:lnTo>
                    <a:lnTo>
                      <a:pt x="1353" y="1566"/>
                    </a:lnTo>
                    <a:lnTo>
                      <a:pt x="1407" y="1594"/>
                    </a:lnTo>
                    <a:lnTo>
                      <a:pt x="1463" y="1622"/>
                    </a:lnTo>
                    <a:lnTo>
                      <a:pt x="1519" y="1650"/>
                    </a:lnTo>
                    <a:lnTo>
                      <a:pt x="1577" y="1676"/>
                    </a:lnTo>
                    <a:lnTo>
                      <a:pt x="1635" y="1704"/>
                    </a:lnTo>
                    <a:lnTo>
                      <a:pt x="1694" y="1730"/>
                    </a:lnTo>
                    <a:lnTo>
                      <a:pt x="1754" y="1757"/>
                    </a:lnTo>
                    <a:lnTo>
                      <a:pt x="1815" y="1783"/>
                    </a:lnTo>
                    <a:lnTo>
                      <a:pt x="1877" y="1809"/>
                    </a:lnTo>
                    <a:lnTo>
                      <a:pt x="1939" y="1834"/>
                    </a:lnTo>
                    <a:lnTo>
                      <a:pt x="2002" y="1860"/>
                    </a:lnTo>
                    <a:lnTo>
                      <a:pt x="2067" y="1885"/>
                    </a:lnTo>
                    <a:lnTo>
                      <a:pt x="2132" y="1910"/>
                    </a:lnTo>
                    <a:lnTo>
                      <a:pt x="2198" y="1935"/>
                    </a:lnTo>
                    <a:lnTo>
                      <a:pt x="2265" y="1959"/>
                    </a:lnTo>
                    <a:lnTo>
                      <a:pt x="2332" y="1983"/>
                    </a:lnTo>
                    <a:lnTo>
                      <a:pt x="2401" y="2007"/>
                    </a:lnTo>
                    <a:lnTo>
                      <a:pt x="2470" y="2030"/>
                    </a:lnTo>
                    <a:lnTo>
                      <a:pt x="2540" y="2053"/>
                    </a:lnTo>
                    <a:lnTo>
                      <a:pt x="2611" y="2077"/>
                    </a:lnTo>
                    <a:lnTo>
                      <a:pt x="2682" y="2099"/>
                    </a:lnTo>
                    <a:lnTo>
                      <a:pt x="2754" y="2122"/>
                    </a:lnTo>
                    <a:lnTo>
                      <a:pt x="2829" y="2143"/>
                    </a:lnTo>
                    <a:lnTo>
                      <a:pt x="2902" y="2166"/>
                    </a:lnTo>
                    <a:lnTo>
                      <a:pt x="2977" y="2187"/>
                    </a:lnTo>
                    <a:lnTo>
                      <a:pt x="3128" y="2229"/>
                    </a:lnTo>
                    <a:lnTo>
                      <a:pt x="3284" y="2270"/>
                    </a:lnTo>
                    <a:lnTo>
                      <a:pt x="3441" y="2308"/>
                    </a:lnTo>
                    <a:lnTo>
                      <a:pt x="3601" y="2347"/>
                    </a:lnTo>
                    <a:lnTo>
                      <a:pt x="3764" y="2384"/>
                    </a:lnTo>
                    <a:lnTo>
                      <a:pt x="3930" y="2419"/>
                    </a:lnTo>
                    <a:lnTo>
                      <a:pt x="4099" y="2454"/>
                    </a:lnTo>
                    <a:lnTo>
                      <a:pt x="4269" y="2487"/>
                    </a:lnTo>
                    <a:lnTo>
                      <a:pt x="4443" y="2517"/>
                    </a:lnTo>
                    <a:lnTo>
                      <a:pt x="4619" y="2548"/>
                    </a:lnTo>
                    <a:lnTo>
                      <a:pt x="4797" y="2576"/>
                    </a:lnTo>
                    <a:lnTo>
                      <a:pt x="4977" y="2603"/>
                    </a:lnTo>
                    <a:lnTo>
                      <a:pt x="5160" y="2629"/>
                    </a:lnTo>
                    <a:lnTo>
                      <a:pt x="5345" y="2653"/>
                    </a:lnTo>
                    <a:lnTo>
                      <a:pt x="5532" y="2676"/>
                    </a:lnTo>
                    <a:lnTo>
                      <a:pt x="5721" y="2697"/>
                    </a:lnTo>
                    <a:lnTo>
                      <a:pt x="5912" y="2716"/>
                    </a:lnTo>
                    <a:lnTo>
                      <a:pt x="6105" y="2734"/>
                    </a:lnTo>
                    <a:lnTo>
                      <a:pt x="6300" y="2751"/>
                    </a:lnTo>
                    <a:lnTo>
                      <a:pt x="6497" y="2765"/>
                    </a:lnTo>
                    <a:lnTo>
                      <a:pt x="6695" y="2778"/>
                    </a:lnTo>
                    <a:lnTo>
                      <a:pt x="6896" y="2789"/>
                    </a:lnTo>
                    <a:lnTo>
                      <a:pt x="7098" y="2800"/>
                    </a:lnTo>
                    <a:lnTo>
                      <a:pt x="7301" y="2808"/>
                    </a:lnTo>
                    <a:lnTo>
                      <a:pt x="7505" y="2814"/>
                    </a:lnTo>
                    <a:lnTo>
                      <a:pt x="7711" y="2818"/>
                    </a:lnTo>
                    <a:lnTo>
                      <a:pt x="7920" y="2821"/>
                    </a:lnTo>
                    <a:lnTo>
                      <a:pt x="8128" y="2822"/>
                    </a:lnTo>
                    <a:lnTo>
                      <a:pt x="8128" y="2723"/>
                    </a:lnTo>
                    <a:lnTo>
                      <a:pt x="7920" y="2722"/>
                    </a:lnTo>
                    <a:lnTo>
                      <a:pt x="7713" y="2719"/>
                    </a:lnTo>
                    <a:lnTo>
                      <a:pt x="7508" y="2715"/>
                    </a:lnTo>
                    <a:lnTo>
                      <a:pt x="7304" y="2709"/>
                    </a:lnTo>
                    <a:lnTo>
                      <a:pt x="7102" y="2701"/>
                    </a:lnTo>
                    <a:lnTo>
                      <a:pt x="6901" y="2692"/>
                    </a:lnTo>
                    <a:lnTo>
                      <a:pt x="6702" y="2679"/>
                    </a:lnTo>
                    <a:lnTo>
                      <a:pt x="6503" y="2667"/>
                    </a:lnTo>
                    <a:lnTo>
                      <a:pt x="6308" y="2652"/>
                    </a:lnTo>
                    <a:lnTo>
                      <a:pt x="6114" y="2636"/>
                    </a:lnTo>
                    <a:lnTo>
                      <a:pt x="5922" y="2618"/>
                    </a:lnTo>
                    <a:lnTo>
                      <a:pt x="5731" y="2599"/>
                    </a:lnTo>
                    <a:lnTo>
                      <a:pt x="5543" y="2577"/>
                    </a:lnTo>
                    <a:lnTo>
                      <a:pt x="5357" y="2555"/>
                    </a:lnTo>
                    <a:lnTo>
                      <a:pt x="5173" y="2532"/>
                    </a:lnTo>
                    <a:lnTo>
                      <a:pt x="4992" y="2505"/>
                    </a:lnTo>
                    <a:lnTo>
                      <a:pt x="4812" y="2479"/>
                    </a:lnTo>
                    <a:lnTo>
                      <a:pt x="4635" y="2450"/>
                    </a:lnTo>
                    <a:lnTo>
                      <a:pt x="4459" y="2420"/>
                    </a:lnTo>
                    <a:lnTo>
                      <a:pt x="4288" y="2389"/>
                    </a:lnTo>
                    <a:lnTo>
                      <a:pt x="4117" y="2356"/>
                    </a:lnTo>
                    <a:lnTo>
                      <a:pt x="3950" y="2323"/>
                    </a:lnTo>
                    <a:lnTo>
                      <a:pt x="3785" y="2287"/>
                    </a:lnTo>
                    <a:lnTo>
                      <a:pt x="3623" y="2250"/>
                    </a:lnTo>
                    <a:lnTo>
                      <a:pt x="3464" y="2212"/>
                    </a:lnTo>
                    <a:lnTo>
                      <a:pt x="3307" y="2174"/>
                    </a:lnTo>
                    <a:lnTo>
                      <a:pt x="3154" y="2133"/>
                    </a:lnTo>
                    <a:lnTo>
                      <a:pt x="3003" y="2091"/>
                    </a:lnTo>
                    <a:lnTo>
                      <a:pt x="2929" y="2071"/>
                    </a:lnTo>
                    <a:lnTo>
                      <a:pt x="2856" y="2049"/>
                    </a:lnTo>
                    <a:lnTo>
                      <a:pt x="2784" y="2027"/>
                    </a:lnTo>
                    <a:lnTo>
                      <a:pt x="2712" y="2004"/>
                    </a:lnTo>
                    <a:lnTo>
                      <a:pt x="2641" y="1982"/>
                    </a:lnTo>
                    <a:lnTo>
                      <a:pt x="2570" y="1960"/>
                    </a:lnTo>
                    <a:lnTo>
                      <a:pt x="2501" y="1937"/>
                    </a:lnTo>
                    <a:lnTo>
                      <a:pt x="2432" y="1914"/>
                    </a:lnTo>
                    <a:lnTo>
                      <a:pt x="2364" y="1890"/>
                    </a:lnTo>
                    <a:lnTo>
                      <a:pt x="2297" y="1866"/>
                    </a:lnTo>
                    <a:lnTo>
                      <a:pt x="2231" y="1842"/>
                    </a:lnTo>
                    <a:lnTo>
                      <a:pt x="2166" y="1818"/>
                    </a:lnTo>
                    <a:lnTo>
                      <a:pt x="2102" y="1793"/>
                    </a:lnTo>
                    <a:lnTo>
                      <a:pt x="2038" y="1768"/>
                    </a:lnTo>
                    <a:lnTo>
                      <a:pt x="1975" y="1744"/>
                    </a:lnTo>
                    <a:lnTo>
                      <a:pt x="1913" y="1718"/>
                    </a:lnTo>
                    <a:lnTo>
                      <a:pt x="1853" y="1693"/>
                    </a:lnTo>
                    <a:lnTo>
                      <a:pt x="1793" y="1666"/>
                    </a:lnTo>
                    <a:lnTo>
                      <a:pt x="1733" y="1641"/>
                    </a:lnTo>
                    <a:lnTo>
                      <a:pt x="1675" y="1614"/>
                    </a:lnTo>
                    <a:lnTo>
                      <a:pt x="1618" y="1588"/>
                    </a:lnTo>
                    <a:lnTo>
                      <a:pt x="1562" y="1560"/>
                    </a:lnTo>
                    <a:lnTo>
                      <a:pt x="1507" y="1534"/>
                    </a:lnTo>
                    <a:lnTo>
                      <a:pt x="1452" y="1506"/>
                    </a:lnTo>
                    <a:lnTo>
                      <a:pt x="1398" y="1478"/>
                    </a:lnTo>
                    <a:lnTo>
                      <a:pt x="1346" y="1451"/>
                    </a:lnTo>
                    <a:lnTo>
                      <a:pt x="1294" y="1422"/>
                    </a:lnTo>
                    <a:lnTo>
                      <a:pt x="1244" y="1394"/>
                    </a:lnTo>
                    <a:lnTo>
                      <a:pt x="1194" y="1366"/>
                    </a:lnTo>
                    <a:lnTo>
                      <a:pt x="1145" y="1338"/>
                    </a:lnTo>
                    <a:lnTo>
                      <a:pt x="1097" y="1308"/>
                    </a:lnTo>
                    <a:lnTo>
                      <a:pt x="1051" y="1280"/>
                    </a:lnTo>
                    <a:lnTo>
                      <a:pt x="1006" y="1250"/>
                    </a:lnTo>
                    <a:lnTo>
                      <a:pt x="961" y="1221"/>
                    </a:lnTo>
                    <a:lnTo>
                      <a:pt x="917" y="1191"/>
                    </a:lnTo>
                    <a:lnTo>
                      <a:pt x="875" y="1161"/>
                    </a:lnTo>
                    <a:lnTo>
                      <a:pt x="833" y="1132"/>
                    </a:lnTo>
                    <a:lnTo>
                      <a:pt x="792" y="1101"/>
                    </a:lnTo>
                    <a:lnTo>
                      <a:pt x="754" y="1071"/>
                    </a:lnTo>
                    <a:lnTo>
                      <a:pt x="715" y="1040"/>
                    </a:lnTo>
                    <a:lnTo>
                      <a:pt x="679" y="1010"/>
                    </a:lnTo>
                    <a:lnTo>
                      <a:pt x="642" y="979"/>
                    </a:lnTo>
                    <a:lnTo>
                      <a:pt x="608" y="948"/>
                    </a:lnTo>
                    <a:lnTo>
                      <a:pt x="573" y="917"/>
                    </a:lnTo>
                    <a:lnTo>
                      <a:pt x="541" y="886"/>
                    </a:lnTo>
                    <a:lnTo>
                      <a:pt x="509" y="855"/>
                    </a:lnTo>
                    <a:lnTo>
                      <a:pt x="479" y="823"/>
                    </a:lnTo>
                    <a:lnTo>
                      <a:pt x="449" y="791"/>
                    </a:lnTo>
                    <a:lnTo>
                      <a:pt x="421" y="760"/>
                    </a:lnTo>
                    <a:lnTo>
                      <a:pt x="394" y="727"/>
                    </a:lnTo>
                    <a:lnTo>
                      <a:pt x="368" y="696"/>
                    </a:lnTo>
                    <a:lnTo>
                      <a:pt x="343" y="663"/>
                    </a:lnTo>
                    <a:lnTo>
                      <a:pt x="319" y="631"/>
                    </a:lnTo>
                    <a:lnTo>
                      <a:pt x="297" y="599"/>
                    </a:lnTo>
                    <a:lnTo>
                      <a:pt x="276" y="566"/>
                    </a:lnTo>
                    <a:lnTo>
                      <a:pt x="256" y="533"/>
                    </a:lnTo>
                    <a:lnTo>
                      <a:pt x="237" y="501"/>
                    </a:lnTo>
                    <a:lnTo>
                      <a:pt x="219" y="468"/>
                    </a:lnTo>
                    <a:lnTo>
                      <a:pt x="202" y="436"/>
                    </a:lnTo>
                    <a:lnTo>
                      <a:pt x="187" y="402"/>
                    </a:lnTo>
                    <a:lnTo>
                      <a:pt x="173" y="369"/>
                    </a:lnTo>
                    <a:lnTo>
                      <a:pt x="161" y="336"/>
                    </a:lnTo>
                    <a:lnTo>
                      <a:pt x="148" y="303"/>
                    </a:lnTo>
                    <a:lnTo>
                      <a:pt x="138" y="269"/>
                    </a:lnTo>
                    <a:lnTo>
                      <a:pt x="129" y="236"/>
                    </a:lnTo>
                    <a:lnTo>
                      <a:pt x="121" y="203"/>
                    </a:lnTo>
                    <a:lnTo>
                      <a:pt x="114" y="170"/>
                    </a:lnTo>
                    <a:lnTo>
                      <a:pt x="109" y="136"/>
                    </a:lnTo>
                    <a:lnTo>
                      <a:pt x="105" y="102"/>
                    </a:lnTo>
                    <a:lnTo>
                      <a:pt x="101" y="69"/>
                    </a:lnTo>
                    <a:lnTo>
                      <a:pt x="100" y="34"/>
                    </a:lnTo>
                    <a:lnTo>
                      <a:pt x="99" y="0"/>
                    </a:lnTo>
                    <a:lnTo>
                      <a:pt x="0"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4" name="Freeform 193"/>
              <p:cNvSpPr>
                <a:spLocks/>
              </p:cNvSpPr>
              <p:nvPr/>
            </p:nvSpPr>
            <p:spPr bwMode="auto">
              <a:xfrm>
                <a:off x="1834" y="1658"/>
                <a:ext cx="254" cy="88"/>
              </a:xfrm>
              <a:custGeom>
                <a:avLst/>
                <a:gdLst>
                  <a:gd name="T0" fmla="*/ 0 w 8128"/>
                  <a:gd name="T1" fmla="*/ 0 h 2826"/>
                  <a:gd name="T2" fmla="*/ 0 w 8128"/>
                  <a:gd name="T3" fmla="*/ 0 h 2826"/>
                  <a:gd name="T4" fmla="*/ 0 w 8128"/>
                  <a:gd name="T5" fmla="*/ 0 h 2826"/>
                  <a:gd name="T6" fmla="*/ 0 w 8128"/>
                  <a:gd name="T7" fmla="*/ 0 h 2826"/>
                  <a:gd name="T8" fmla="*/ 0 w 8128"/>
                  <a:gd name="T9" fmla="*/ 0 h 2826"/>
                  <a:gd name="T10" fmla="*/ 0 w 8128"/>
                  <a:gd name="T11" fmla="*/ 0 h 2826"/>
                  <a:gd name="T12" fmla="*/ 0 w 8128"/>
                  <a:gd name="T13" fmla="*/ 0 h 2826"/>
                  <a:gd name="T14" fmla="*/ 0 w 8128"/>
                  <a:gd name="T15" fmla="*/ 0 h 2826"/>
                  <a:gd name="T16" fmla="*/ 0 w 8128"/>
                  <a:gd name="T17" fmla="*/ 0 h 2826"/>
                  <a:gd name="T18" fmla="*/ 0 w 8128"/>
                  <a:gd name="T19" fmla="*/ 0 h 2826"/>
                  <a:gd name="T20" fmla="*/ 0 w 8128"/>
                  <a:gd name="T21" fmla="*/ 0 h 2826"/>
                  <a:gd name="T22" fmla="*/ 0 w 8128"/>
                  <a:gd name="T23" fmla="*/ 0 h 2826"/>
                  <a:gd name="T24" fmla="*/ 0 w 8128"/>
                  <a:gd name="T25" fmla="*/ 0 h 2826"/>
                  <a:gd name="T26" fmla="*/ 0 w 8128"/>
                  <a:gd name="T27" fmla="*/ 0 h 2826"/>
                  <a:gd name="T28" fmla="*/ 0 w 8128"/>
                  <a:gd name="T29" fmla="*/ 0 h 2826"/>
                  <a:gd name="T30" fmla="*/ 0 w 8128"/>
                  <a:gd name="T31" fmla="*/ 0 h 2826"/>
                  <a:gd name="T32" fmla="*/ 0 w 8128"/>
                  <a:gd name="T33" fmla="*/ 0 h 2826"/>
                  <a:gd name="T34" fmla="*/ 0 w 8128"/>
                  <a:gd name="T35" fmla="*/ 0 h 2826"/>
                  <a:gd name="T36" fmla="*/ 0 w 8128"/>
                  <a:gd name="T37" fmla="*/ 0 h 2826"/>
                  <a:gd name="T38" fmla="*/ 0 w 8128"/>
                  <a:gd name="T39" fmla="*/ 0 h 2826"/>
                  <a:gd name="T40" fmla="*/ 0 w 8128"/>
                  <a:gd name="T41" fmla="*/ 0 h 2826"/>
                  <a:gd name="T42" fmla="*/ 0 w 8128"/>
                  <a:gd name="T43" fmla="*/ 0 h 2826"/>
                  <a:gd name="T44" fmla="*/ 0 w 8128"/>
                  <a:gd name="T45" fmla="*/ 0 h 2826"/>
                  <a:gd name="T46" fmla="*/ 0 w 8128"/>
                  <a:gd name="T47" fmla="*/ 0 h 2826"/>
                  <a:gd name="T48" fmla="*/ 0 w 8128"/>
                  <a:gd name="T49" fmla="*/ 0 h 2826"/>
                  <a:gd name="T50" fmla="*/ 0 w 8128"/>
                  <a:gd name="T51" fmla="*/ 0 h 2826"/>
                  <a:gd name="T52" fmla="*/ 0 w 8128"/>
                  <a:gd name="T53" fmla="*/ 0 h 2826"/>
                  <a:gd name="T54" fmla="*/ 0 w 8128"/>
                  <a:gd name="T55" fmla="*/ 0 h 2826"/>
                  <a:gd name="T56" fmla="*/ 0 w 8128"/>
                  <a:gd name="T57" fmla="*/ 0 h 2826"/>
                  <a:gd name="T58" fmla="*/ 0 w 8128"/>
                  <a:gd name="T59" fmla="*/ 0 h 2826"/>
                  <a:gd name="T60" fmla="*/ 0 w 8128"/>
                  <a:gd name="T61" fmla="*/ 0 h 2826"/>
                  <a:gd name="T62" fmla="*/ 0 w 8128"/>
                  <a:gd name="T63" fmla="*/ 0 h 2826"/>
                  <a:gd name="T64" fmla="*/ 0 w 8128"/>
                  <a:gd name="T65" fmla="*/ 0 h 2826"/>
                  <a:gd name="T66" fmla="*/ 0 w 8128"/>
                  <a:gd name="T67" fmla="*/ 0 h 2826"/>
                  <a:gd name="T68" fmla="*/ 0 w 8128"/>
                  <a:gd name="T69" fmla="*/ 0 h 2826"/>
                  <a:gd name="T70" fmla="*/ 0 w 8128"/>
                  <a:gd name="T71" fmla="*/ 0 h 2826"/>
                  <a:gd name="T72" fmla="*/ 0 w 8128"/>
                  <a:gd name="T73" fmla="*/ 0 h 2826"/>
                  <a:gd name="T74" fmla="*/ 0 w 8128"/>
                  <a:gd name="T75" fmla="*/ 0 h 2826"/>
                  <a:gd name="T76" fmla="*/ 0 w 8128"/>
                  <a:gd name="T77" fmla="*/ 0 h 2826"/>
                  <a:gd name="T78" fmla="*/ 0 w 8128"/>
                  <a:gd name="T79" fmla="*/ 0 h 2826"/>
                  <a:gd name="T80" fmla="*/ 0 w 8128"/>
                  <a:gd name="T81" fmla="*/ 0 h 2826"/>
                  <a:gd name="T82" fmla="*/ 0 w 8128"/>
                  <a:gd name="T83" fmla="*/ 0 h 2826"/>
                  <a:gd name="T84" fmla="*/ 0 w 8128"/>
                  <a:gd name="T85" fmla="*/ 0 h 2826"/>
                  <a:gd name="T86" fmla="*/ 0 w 8128"/>
                  <a:gd name="T87" fmla="*/ 0 h 2826"/>
                  <a:gd name="T88" fmla="*/ 0 w 8128"/>
                  <a:gd name="T89" fmla="*/ 0 h 2826"/>
                  <a:gd name="T90" fmla="*/ 0 w 8128"/>
                  <a:gd name="T91" fmla="*/ 0 h 2826"/>
                  <a:gd name="T92" fmla="*/ 0 w 8128"/>
                  <a:gd name="T93" fmla="*/ 0 h 2826"/>
                  <a:gd name="T94" fmla="*/ 0 w 8128"/>
                  <a:gd name="T95" fmla="*/ 0 h 2826"/>
                  <a:gd name="T96" fmla="*/ 0 w 8128"/>
                  <a:gd name="T97" fmla="*/ 0 h 2826"/>
                  <a:gd name="T98" fmla="*/ 0 w 8128"/>
                  <a:gd name="T99" fmla="*/ 0 h 2826"/>
                  <a:gd name="T100" fmla="*/ 0 w 8128"/>
                  <a:gd name="T101" fmla="*/ 0 h 28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6"/>
                  <a:gd name="T155" fmla="*/ 8128 w 8128"/>
                  <a:gd name="T156" fmla="*/ 2826 h 282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6">
                    <a:moveTo>
                      <a:pt x="8128" y="0"/>
                    </a:moveTo>
                    <a:lnTo>
                      <a:pt x="8128" y="0"/>
                    </a:lnTo>
                    <a:lnTo>
                      <a:pt x="7920" y="1"/>
                    </a:lnTo>
                    <a:lnTo>
                      <a:pt x="7711" y="5"/>
                    </a:lnTo>
                    <a:lnTo>
                      <a:pt x="7505" y="9"/>
                    </a:lnTo>
                    <a:lnTo>
                      <a:pt x="7301" y="15"/>
                    </a:lnTo>
                    <a:lnTo>
                      <a:pt x="7098" y="23"/>
                    </a:lnTo>
                    <a:lnTo>
                      <a:pt x="6896" y="33"/>
                    </a:lnTo>
                    <a:lnTo>
                      <a:pt x="6695" y="44"/>
                    </a:lnTo>
                    <a:lnTo>
                      <a:pt x="6497" y="58"/>
                    </a:lnTo>
                    <a:lnTo>
                      <a:pt x="6300" y="72"/>
                    </a:lnTo>
                    <a:lnTo>
                      <a:pt x="6105" y="88"/>
                    </a:lnTo>
                    <a:lnTo>
                      <a:pt x="5912" y="106"/>
                    </a:lnTo>
                    <a:lnTo>
                      <a:pt x="5721" y="126"/>
                    </a:lnTo>
                    <a:lnTo>
                      <a:pt x="5532" y="147"/>
                    </a:lnTo>
                    <a:lnTo>
                      <a:pt x="5345" y="170"/>
                    </a:lnTo>
                    <a:lnTo>
                      <a:pt x="5160" y="193"/>
                    </a:lnTo>
                    <a:lnTo>
                      <a:pt x="4977" y="220"/>
                    </a:lnTo>
                    <a:lnTo>
                      <a:pt x="4797" y="246"/>
                    </a:lnTo>
                    <a:lnTo>
                      <a:pt x="4619" y="275"/>
                    </a:lnTo>
                    <a:lnTo>
                      <a:pt x="4443" y="305"/>
                    </a:lnTo>
                    <a:lnTo>
                      <a:pt x="4269" y="337"/>
                    </a:lnTo>
                    <a:lnTo>
                      <a:pt x="4099" y="369"/>
                    </a:lnTo>
                    <a:lnTo>
                      <a:pt x="3930" y="403"/>
                    </a:lnTo>
                    <a:lnTo>
                      <a:pt x="3764" y="439"/>
                    </a:lnTo>
                    <a:lnTo>
                      <a:pt x="3601" y="476"/>
                    </a:lnTo>
                    <a:lnTo>
                      <a:pt x="3441" y="514"/>
                    </a:lnTo>
                    <a:lnTo>
                      <a:pt x="3284" y="553"/>
                    </a:lnTo>
                    <a:lnTo>
                      <a:pt x="3128" y="594"/>
                    </a:lnTo>
                    <a:lnTo>
                      <a:pt x="2977" y="637"/>
                    </a:lnTo>
                    <a:lnTo>
                      <a:pt x="2902" y="658"/>
                    </a:lnTo>
                    <a:lnTo>
                      <a:pt x="2829" y="679"/>
                    </a:lnTo>
                    <a:lnTo>
                      <a:pt x="2754" y="702"/>
                    </a:lnTo>
                    <a:lnTo>
                      <a:pt x="2682" y="724"/>
                    </a:lnTo>
                    <a:lnTo>
                      <a:pt x="2611" y="747"/>
                    </a:lnTo>
                    <a:lnTo>
                      <a:pt x="2540" y="769"/>
                    </a:lnTo>
                    <a:lnTo>
                      <a:pt x="2470" y="793"/>
                    </a:lnTo>
                    <a:lnTo>
                      <a:pt x="2401" y="816"/>
                    </a:lnTo>
                    <a:lnTo>
                      <a:pt x="2332" y="839"/>
                    </a:lnTo>
                    <a:lnTo>
                      <a:pt x="2265" y="864"/>
                    </a:lnTo>
                    <a:lnTo>
                      <a:pt x="2198" y="888"/>
                    </a:lnTo>
                    <a:lnTo>
                      <a:pt x="2132" y="913"/>
                    </a:lnTo>
                    <a:lnTo>
                      <a:pt x="2067" y="938"/>
                    </a:lnTo>
                    <a:lnTo>
                      <a:pt x="2002" y="963"/>
                    </a:lnTo>
                    <a:lnTo>
                      <a:pt x="1939" y="988"/>
                    </a:lnTo>
                    <a:lnTo>
                      <a:pt x="1876" y="1015"/>
                    </a:lnTo>
                    <a:lnTo>
                      <a:pt x="1815" y="1040"/>
                    </a:lnTo>
                    <a:lnTo>
                      <a:pt x="1754" y="1067"/>
                    </a:lnTo>
                    <a:lnTo>
                      <a:pt x="1694" y="1093"/>
                    </a:lnTo>
                    <a:lnTo>
                      <a:pt x="1635" y="1120"/>
                    </a:lnTo>
                    <a:lnTo>
                      <a:pt x="1577" y="1147"/>
                    </a:lnTo>
                    <a:lnTo>
                      <a:pt x="1519" y="1174"/>
                    </a:lnTo>
                    <a:lnTo>
                      <a:pt x="1463" y="1201"/>
                    </a:lnTo>
                    <a:lnTo>
                      <a:pt x="1407" y="1230"/>
                    </a:lnTo>
                    <a:lnTo>
                      <a:pt x="1353" y="1257"/>
                    </a:lnTo>
                    <a:lnTo>
                      <a:pt x="1299" y="1286"/>
                    </a:lnTo>
                    <a:lnTo>
                      <a:pt x="1247" y="1314"/>
                    </a:lnTo>
                    <a:lnTo>
                      <a:pt x="1195" y="1343"/>
                    </a:lnTo>
                    <a:lnTo>
                      <a:pt x="1145" y="1373"/>
                    </a:lnTo>
                    <a:lnTo>
                      <a:pt x="1095" y="1401"/>
                    </a:lnTo>
                    <a:lnTo>
                      <a:pt x="1046" y="1431"/>
                    </a:lnTo>
                    <a:lnTo>
                      <a:pt x="999" y="1460"/>
                    </a:lnTo>
                    <a:lnTo>
                      <a:pt x="952" y="1491"/>
                    </a:lnTo>
                    <a:lnTo>
                      <a:pt x="906" y="1521"/>
                    </a:lnTo>
                    <a:lnTo>
                      <a:pt x="862" y="1551"/>
                    </a:lnTo>
                    <a:lnTo>
                      <a:pt x="818" y="1582"/>
                    </a:lnTo>
                    <a:lnTo>
                      <a:pt x="775" y="1613"/>
                    </a:lnTo>
                    <a:lnTo>
                      <a:pt x="734" y="1644"/>
                    </a:lnTo>
                    <a:lnTo>
                      <a:pt x="693" y="1675"/>
                    </a:lnTo>
                    <a:lnTo>
                      <a:pt x="653" y="1707"/>
                    </a:lnTo>
                    <a:lnTo>
                      <a:pt x="615" y="1739"/>
                    </a:lnTo>
                    <a:lnTo>
                      <a:pt x="578" y="1770"/>
                    </a:lnTo>
                    <a:lnTo>
                      <a:pt x="542" y="1803"/>
                    </a:lnTo>
                    <a:lnTo>
                      <a:pt x="506" y="1835"/>
                    </a:lnTo>
                    <a:lnTo>
                      <a:pt x="472" y="1868"/>
                    </a:lnTo>
                    <a:lnTo>
                      <a:pt x="439" y="1901"/>
                    </a:lnTo>
                    <a:lnTo>
                      <a:pt x="407" y="1933"/>
                    </a:lnTo>
                    <a:lnTo>
                      <a:pt x="376" y="1967"/>
                    </a:lnTo>
                    <a:lnTo>
                      <a:pt x="346" y="2001"/>
                    </a:lnTo>
                    <a:lnTo>
                      <a:pt x="318" y="2034"/>
                    </a:lnTo>
                    <a:lnTo>
                      <a:pt x="291" y="2069"/>
                    </a:lnTo>
                    <a:lnTo>
                      <a:pt x="264" y="2103"/>
                    </a:lnTo>
                    <a:lnTo>
                      <a:pt x="240" y="2137"/>
                    </a:lnTo>
                    <a:lnTo>
                      <a:pt x="215" y="2172"/>
                    </a:lnTo>
                    <a:lnTo>
                      <a:pt x="193" y="2206"/>
                    </a:lnTo>
                    <a:lnTo>
                      <a:pt x="172" y="2241"/>
                    </a:lnTo>
                    <a:lnTo>
                      <a:pt x="151" y="2276"/>
                    </a:lnTo>
                    <a:lnTo>
                      <a:pt x="132" y="2311"/>
                    </a:lnTo>
                    <a:lnTo>
                      <a:pt x="114" y="2347"/>
                    </a:lnTo>
                    <a:lnTo>
                      <a:pt x="98" y="2383"/>
                    </a:lnTo>
                    <a:lnTo>
                      <a:pt x="82" y="2420"/>
                    </a:lnTo>
                    <a:lnTo>
                      <a:pt x="68" y="2455"/>
                    </a:lnTo>
                    <a:lnTo>
                      <a:pt x="55" y="2492"/>
                    </a:lnTo>
                    <a:lnTo>
                      <a:pt x="44" y="2529"/>
                    </a:lnTo>
                    <a:lnTo>
                      <a:pt x="34" y="2565"/>
                    </a:lnTo>
                    <a:lnTo>
                      <a:pt x="24" y="2602"/>
                    </a:lnTo>
                    <a:lnTo>
                      <a:pt x="17" y="2639"/>
                    </a:lnTo>
                    <a:lnTo>
                      <a:pt x="11" y="2676"/>
                    </a:lnTo>
                    <a:lnTo>
                      <a:pt x="6" y="2713"/>
                    </a:lnTo>
                    <a:lnTo>
                      <a:pt x="3" y="2751"/>
                    </a:lnTo>
                    <a:lnTo>
                      <a:pt x="1" y="2789"/>
                    </a:lnTo>
                    <a:lnTo>
                      <a:pt x="0" y="2826"/>
                    </a:lnTo>
                    <a:lnTo>
                      <a:pt x="99" y="2826"/>
                    </a:lnTo>
                    <a:lnTo>
                      <a:pt x="100" y="2792"/>
                    </a:lnTo>
                    <a:lnTo>
                      <a:pt x="101" y="2758"/>
                    </a:lnTo>
                    <a:lnTo>
                      <a:pt x="105" y="2724"/>
                    </a:lnTo>
                    <a:lnTo>
                      <a:pt x="109" y="2691"/>
                    </a:lnTo>
                    <a:lnTo>
                      <a:pt x="114" y="2657"/>
                    </a:lnTo>
                    <a:lnTo>
                      <a:pt x="121" y="2623"/>
                    </a:lnTo>
                    <a:lnTo>
                      <a:pt x="129" y="2590"/>
                    </a:lnTo>
                    <a:lnTo>
                      <a:pt x="138" y="2556"/>
                    </a:lnTo>
                    <a:lnTo>
                      <a:pt x="148" y="2523"/>
                    </a:lnTo>
                    <a:lnTo>
                      <a:pt x="161" y="2490"/>
                    </a:lnTo>
                    <a:lnTo>
                      <a:pt x="173" y="2456"/>
                    </a:lnTo>
                    <a:lnTo>
                      <a:pt x="187" y="2424"/>
                    </a:lnTo>
                    <a:lnTo>
                      <a:pt x="202" y="2390"/>
                    </a:lnTo>
                    <a:lnTo>
                      <a:pt x="219" y="2357"/>
                    </a:lnTo>
                    <a:lnTo>
                      <a:pt x="237" y="2325"/>
                    </a:lnTo>
                    <a:lnTo>
                      <a:pt x="256" y="2292"/>
                    </a:lnTo>
                    <a:lnTo>
                      <a:pt x="276" y="2260"/>
                    </a:lnTo>
                    <a:lnTo>
                      <a:pt x="297" y="2227"/>
                    </a:lnTo>
                    <a:lnTo>
                      <a:pt x="319" y="2194"/>
                    </a:lnTo>
                    <a:lnTo>
                      <a:pt x="343" y="2162"/>
                    </a:lnTo>
                    <a:lnTo>
                      <a:pt x="368" y="2129"/>
                    </a:lnTo>
                    <a:lnTo>
                      <a:pt x="394" y="2097"/>
                    </a:lnTo>
                    <a:lnTo>
                      <a:pt x="421" y="2066"/>
                    </a:lnTo>
                    <a:lnTo>
                      <a:pt x="449" y="2033"/>
                    </a:lnTo>
                    <a:lnTo>
                      <a:pt x="479" y="2002"/>
                    </a:lnTo>
                    <a:lnTo>
                      <a:pt x="509" y="1970"/>
                    </a:lnTo>
                    <a:lnTo>
                      <a:pt x="541" y="1938"/>
                    </a:lnTo>
                    <a:lnTo>
                      <a:pt x="573" y="1908"/>
                    </a:lnTo>
                    <a:lnTo>
                      <a:pt x="608" y="1876"/>
                    </a:lnTo>
                    <a:lnTo>
                      <a:pt x="642" y="1846"/>
                    </a:lnTo>
                    <a:lnTo>
                      <a:pt x="679" y="1814"/>
                    </a:lnTo>
                    <a:lnTo>
                      <a:pt x="715" y="1783"/>
                    </a:lnTo>
                    <a:lnTo>
                      <a:pt x="754" y="1753"/>
                    </a:lnTo>
                    <a:lnTo>
                      <a:pt x="792" y="1723"/>
                    </a:lnTo>
                    <a:lnTo>
                      <a:pt x="833" y="1693"/>
                    </a:lnTo>
                    <a:lnTo>
                      <a:pt x="875" y="1662"/>
                    </a:lnTo>
                    <a:lnTo>
                      <a:pt x="917" y="1633"/>
                    </a:lnTo>
                    <a:lnTo>
                      <a:pt x="961" y="1603"/>
                    </a:lnTo>
                    <a:lnTo>
                      <a:pt x="1006" y="1573"/>
                    </a:lnTo>
                    <a:lnTo>
                      <a:pt x="1051" y="1544"/>
                    </a:lnTo>
                    <a:lnTo>
                      <a:pt x="1097" y="1515"/>
                    </a:lnTo>
                    <a:lnTo>
                      <a:pt x="1145" y="1487"/>
                    </a:lnTo>
                    <a:lnTo>
                      <a:pt x="1194" y="1458"/>
                    </a:lnTo>
                    <a:lnTo>
                      <a:pt x="1244" y="1430"/>
                    </a:lnTo>
                    <a:lnTo>
                      <a:pt x="1294" y="1401"/>
                    </a:lnTo>
                    <a:lnTo>
                      <a:pt x="1346" y="1373"/>
                    </a:lnTo>
                    <a:lnTo>
                      <a:pt x="1398" y="1345"/>
                    </a:lnTo>
                    <a:lnTo>
                      <a:pt x="1452" y="1318"/>
                    </a:lnTo>
                    <a:lnTo>
                      <a:pt x="1507" y="1290"/>
                    </a:lnTo>
                    <a:lnTo>
                      <a:pt x="1562" y="1264"/>
                    </a:lnTo>
                    <a:lnTo>
                      <a:pt x="1618" y="1236"/>
                    </a:lnTo>
                    <a:lnTo>
                      <a:pt x="1675" y="1209"/>
                    </a:lnTo>
                    <a:lnTo>
                      <a:pt x="1733" y="1183"/>
                    </a:lnTo>
                    <a:lnTo>
                      <a:pt x="1793" y="1158"/>
                    </a:lnTo>
                    <a:lnTo>
                      <a:pt x="1853" y="1131"/>
                    </a:lnTo>
                    <a:lnTo>
                      <a:pt x="1914" y="1106"/>
                    </a:lnTo>
                    <a:lnTo>
                      <a:pt x="1975" y="1080"/>
                    </a:lnTo>
                    <a:lnTo>
                      <a:pt x="2038" y="1056"/>
                    </a:lnTo>
                    <a:lnTo>
                      <a:pt x="2102" y="1030"/>
                    </a:lnTo>
                    <a:lnTo>
                      <a:pt x="2166" y="1006"/>
                    </a:lnTo>
                    <a:lnTo>
                      <a:pt x="2231" y="981"/>
                    </a:lnTo>
                    <a:lnTo>
                      <a:pt x="2297" y="957"/>
                    </a:lnTo>
                    <a:lnTo>
                      <a:pt x="2364" y="933"/>
                    </a:lnTo>
                    <a:lnTo>
                      <a:pt x="2432" y="910"/>
                    </a:lnTo>
                    <a:lnTo>
                      <a:pt x="2501" y="886"/>
                    </a:lnTo>
                    <a:lnTo>
                      <a:pt x="2570" y="863"/>
                    </a:lnTo>
                    <a:lnTo>
                      <a:pt x="2641" y="840"/>
                    </a:lnTo>
                    <a:lnTo>
                      <a:pt x="2712" y="818"/>
                    </a:lnTo>
                    <a:lnTo>
                      <a:pt x="2784" y="796"/>
                    </a:lnTo>
                    <a:lnTo>
                      <a:pt x="2856" y="774"/>
                    </a:lnTo>
                    <a:lnTo>
                      <a:pt x="2929" y="753"/>
                    </a:lnTo>
                    <a:lnTo>
                      <a:pt x="3003" y="731"/>
                    </a:lnTo>
                    <a:lnTo>
                      <a:pt x="3154" y="690"/>
                    </a:lnTo>
                    <a:lnTo>
                      <a:pt x="3307" y="649"/>
                    </a:lnTo>
                    <a:lnTo>
                      <a:pt x="3464" y="610"/>
                    </a:lnTo>
                    <a:lnTo>
                      <a:pt x="3623" y="572"/>
                    </a:lnTo>
                    <a:lnTo>
                      <a:pt x="3785" y="536"/>
                    </a:lnTo>
                    <a:lnTo>
                      <a:pt x="3950" y="500"/>
                    </a:lnTo>
                    <a:lnTo>
                      <a:pt x="4117" y="466"/>
                    </a:lnTo>
                    <a:lnTo>
                      <a:pt x="4288" y="434"/>
                    </a:lnTo>
                    <a:lnTo>
                      <a:pt x="4459" y="402"/>
                    </a:lnTo>
                    <a:lnTo>
                      <a:pt x="4635" y="373"/>
                    </a:lnTo>
                    <a:lnTo>
                      <a:pt x="4812" y="344"/>
                    </a:lnTo>
                    <a:lnTo>
                      <a:pt x="4992" y="317"/>
                    </a:lnTo>
                    <a:lnTo>
                      <a:pt x="5173" y="291"/>
                    </a:lnTo>
                    <a:lnTo>
                      <a:pt x="5357" y="268"/>
                    </a:lnTo>
                    <a:lnTo>
                      <a:pt x="5543" y="245"/>
                    </a:lnTo>
                    <a:lnTo>
                      <a:pt x="5731" y="224"/>
                    </a:lnTo>
                    <a:lnTo>
                      <a:pt x="5922" y="204"/>
                    </a:lnTo>
                    <a:lnTo>
                      <a:pt x="6114" y="187"/>
                    </a:lnTo>
                    <a:lnTo>
                      <a:pt x="6308" y="171"/>
                    </a:lnTo>
                    <a:lnTo>
                      <a:pt x="6503" y="155"/>
                    </a:lnTo>
                    <a:lnTo>
                      <a:pt x="6702" y="143"/>
                    </a:lnTo>
                    <a:lnTo>
                      <a:pt x="6901" y="131"/>
                    </a:lnTo>
                    <a:lnTo>
                      <a:pt x="7102" y="122"/>
                    </a:lnTo>
                    <a:lnTo>
                      <a:pt x="7304" y="114"/>
                    </a:lnTo>
                    <a:lnTo>
                      <a:pt x="7508" y="107"/>
                    </a:lnTo>
                    <a:lnTo>
                      <a:pt x="7713" y="103"/>
                    </a:lnTo>
                    <a:lnTo>
                      <a:pt x="7920" y="100"/>
                    </a:lnTo>
                    <a:lnTo>
                      <a:pt x="8128" y="99"/>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5" name="Freeform 194"/>
              <p:cNvSpPr>
                <a:spLocks/>
              </p:cNvSpPr>
              <p:nvPr/>
            </p:nvSpPr>
            <p:spPr bwMode="auto">
              <a:xfrm>
                <a:off x="2088" y="1658"/>
                <a:ext cx="254" cy="88"/>
              </a:xfrm>
              <a:custGeom>
                <a:avLst/>
                <a:gdLst>
                  <a:gd name="T0" fmla="*/ 0 w 8128"/>
                  <a:gd name="T1" fmla="*/ 0 h 2826"/>
                  <a:gd name="T2" fmla="*/ 0 w 8128"/>
                  <a:gd name="T3" fmla="*/ 0 h 2826"/>
                  <a:gd name="T4" fmla="*/ 0 w 8128"/>
                  <a:gd name="T5" fmla="*/ 0 h 2826"/>
                  <a:gd name="T6" fmla="*/ 0 w 8128"/>
                  <a:gd name="T7" fmla="*/ 0 h 2826"/>
                  <a:gd name="T8" fmla="*/ 0 w 8128"/>
                  <a:gd name="T9" fmla="*/ 0 h 2826"/>
                  <a:gd name="T10" fmla="*/ 0 w 8128"/>
                  <a:gd name="T11" fmla="*/ 0 h 2826"/>
                  <a:gd name="T12" fmla="*/ 0 w 8128"/>
                  <a:gd name="T13" fmla="*/ 0 h 2826"/>
                  <a:gd name="T14" fmla="*/ 0 w 8128"/>
                  <a:gd name="T15" fmla="*/ 0 h 2826"/>
                  <a:gd name="T16" fmla="*/ 0 w 8128"/>
                  <a:gd name="T17" fmla="*/ 0 h 2826"/>
                  <a:gd name="T18" fmla="*/ 0 w 8128"/>
                  <a:gd name="T19" fmla="*/ 0 h 2826"/>
                  <a:gd name="T20" fmla="*/ 0 w 8128"/>
                  <a:gd name="T21" fmla="*/ 0 h 2826"/>
                  <a:gd name="T22" fmla="*/ 0 w 8128"/>
                  <a:gd name="T23" fmla="*/ 0 h 2826"/>
                  <a:gd name="T24" fmla="*/ 0 w 8128"/>
                  <a:gd name="T25" fmla="*/ 0 h 2826"/>
                  <a:gd name="T26" fmla="*/ 0 w 8128"/>
                  <a:gd name="T27" fmla="*/ 0 h 2826"/>
                  <a:gd name="T28" fmla="*/ 0 w 8128"/>
                  <a:gd name="T29" fmla="*/ 0 h 2826"/>
                  <a:gd name="T30" fmla="*/ 0 w 8128"/>
                  <a:gd name="T31" fmla="*/ 0 h 2826"/>
                  <a:gd name="T32" fmla="*/ 0 w 8128"/>
                  <a:gd name="T33" fmla="*/ 0 h 2826"/>
                  <a:gd name="T34" fmla="*/ 0 w 8128"/>
                  <a:gd name="T35" fmla="*/ 0 h 2826"/>
                  <a:gd name="T36" fmla="*/ 0 w 8128"/>
                  <a:gd name="T37" fmla="*/ 0 h 2826"/>
                  <a:gd name="T38" fmla="*/ 0 w 8128"/>
                  <a:gd name="T39" fmla="*/ 0 h 2826"/>
                  <a:gd name="T40" fmla="*/ 0 w 8128"/>
                  <a:gd name="T41" fmla="*/ 0 h 2826"/>
                  <a:gd name="T42" fmla="*/ 0 w 8128"/>
                  <a:gd name="T43" fmla="*/ 0 h 2826"/>
                  <a:gd name="T44" fmla="*/ 0 w 8128"/>
                  <a:gd name="T45" fmla="*/ 0 h 2826"/>
                  <a:gd name="T46" fmla="*/ 0 w 8128"/>
                  <a:gd name="T47" fmla="*/ 0 h 2826"/>
                  <a:gd name="T48" fmla="*/ 0 w 8128"/>
                  <a:gd name="T49" fmla="*/ 0 h 2826"/>
                  <a:gd name="T50" fmla="*/ 0 w 8128"/>
                  <a:gd name="T51" fmla="*/ 0 h 2826"/>
                  <a:gd name="T52" fmla="*/ 0 w 8128"/>
                  <a:gd name="T53" fmla="*/ 0 h 2826"/>
                  <a:gd name="T54" fmla="*/ 0 w 8128"/>
                  <a:gd name="T55" fmla="*/ 0 h 2826"/>
                  <a:gd name="T56" fmla="*/ 0 w 8128"/>
                  <a:gd name="T57" fmla="*/ 0 h 2826"/>
                  <a:gd name="T58" fmla="*/ 0 w 8128"/>
                  <a:gd name="T59" fmla="*/ 0 h 2826"/>
                  <a:gd name="T60" fmla="*/ 0 w 8128"/>
                  <a:gd name="T61" fmla="*/ 0 h 2826"/>
                  <a:gd name="T62" fmla="*/ 0 w 8128"/>
                  <a:gd name="T63" fmla="*/ 0 h 2826"/>
                  <a:gd name="T64" fmla="*/ 0 w 8128"/>
                  <a:gd name="T65" fmla="*/ 0 h 2826"/>
                  <a:gd name="T66" fmla="*/ 0 w 8128"/>
                  <a:gd name="T67" fmla="*/ 0 h 2826"/>
                  <a:gd name="T68" fmla="*/ 0 w 8128"/>
                  <a:gd name="T69" fmla="*/ 0 h 2826"/>
                  <a:gd name="T70" fmla="*/ 0 w 8128"/>
                  <a:gd name="T71" fmla="*/ 0 h 2826"/>
                  <a:gd name="T72" fmla="*/ 0 w 8128"/>
                  <a:gd name="T73" fmla="*/ 0 h 2826"/>
                  <a:gd name="T74" fmla="*/ 0 w 8128"/>
                  <a:gd name="T75" fmla="*/ 0 h 2826"/>
                  <a:gd name="T76" fmla="*/ 0 w 8128"/>
                  <a:gd name="T77" fmla="*/ 0 h 2826"/>
                  <a:gd name="T78" fmla="*/ 0 w 8128"/>
                  <a:gd name="T79" fmla="*/ 0 h 2826"/>
                  <a:gd name="T80" fmla="*/ 0 w 8128"/>
                  <a:gd name="T81" fmla="*/ 0 h 2826"/>
                  <a:gd name="T82" fmla="*/ 0 w 8128"/>
                  <a:gd name="T83" fmla="*/ 0 h 2826"/>
                  <a:gd name="T84" fmla="*/ 0 w 8128"/>
                  <a:gd name="T85" fmla="*/ 0 h 2826"/>
                  <a:gd name="T86" fmla="*/ 0 w 8128"/>
                  <a:gd name="T87" fmla="*/ 0 h 2826"/>
                  <a:gd name="T88" fmla="*/ 0 w 8128"/>
                  <a:gd name="T89" fmla="*/ 0 h 2826"/>
                  <a:gd name="T90" fmla="*/ 0 w 8128"/>
                  <a:gd name="T91" fmla="*/ 0 h 2826"/>
                  <a:gd name="T92" fmla="*/ 0 w 8128"/>
                  <a:gd name="T93" fmla="*/ 0 h 2826"/>
                  <a:gd name="T94" fmla="*/ 0 w 8128"/>
                  <a:gd name="T95" fmla="*/ 0 h 2826"/>
                  <a:gd name="T96" fmla="*/ 0 w 8128"/>
                  <a:gd name="T97" fmla="*/ 0 h 2826"/>
                  <a:gd name="T98" fmla="*/ 0 w 8128"/>
                  <a:gd name="T99" fmla="*/ 0 h 28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6"/>
                  <a:gd name="T152" fmla="*/ 8128 w 8128"/>
                  <a:gd name="T153" fmla="*/ 2826 h 28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6">
                    <a:moveTo>
                      <a:pt x="8128" y="2826"/>
                    </a:moveTo>
                    <a:lnTo>
                      <a:pt x="8128" y="2826"/>
                    </a:lnTo>
                    <a:lnTo>
                      <a:pt x="8127" y="2789"/>
                    </a:lnTo>
                    <a:lnTo>
                      <a:pt x="8125" y="2751"/>
                    </a:lnTo>
                    <a:lnTo>
                      <a:pt x="8122" y="2713"/>
                    </a:lnTo>
                    <a:lnTo>
                      <a:pt x="8117" y="2676"/>
                    </a:lnTo>
                    <a:lnTo>
                      <a:pt x="8111" y="2639"/>
                    </a:lnTo>
                    <a:lnTo>
                      <a:pt x="8103" y="2602"/>
                    </a:lnTo>
                    <a:lnTo>
                      <a:pt x="8094" y="2565"/>
                    </a:lnTo>
                    <a:lnTo>
                      <a:pt x="8084" y="2529"/>
                    </a:lnTo>
                    <a:lnTo>
                      <a:pt x="8072" y="2492"/>
                    </a:lnTo>
                    <a:lnTo>
                      <a:pt x="8060" y="2455"/>
                    </a:lnTo>
                    <a:lnTo>
                      <a:pt x="8046" y="2420"/>
                    </a:lnTo>
                    <a:lnTo>
                      <a:pt x="8030" y="2383"/>
                    </a:lnTo>
                    <a:lnTo>
                      <a:pt x="8014" y="2347"/>
                    </a:lnTo>
                    <a:lnTo>
                      <a:pt x="7996" y="2311"/>
                    </a:lnTo>
                    <a:lnTo>
                      <a:pt x="7977" y="2277"/>
                    </a:lnTo>
                    <a:lnTo>
                      <a:pt x="7956" y="2241"/>
                    </a:lnTo>
                    <a:lnTo>
                      <a:pt x="7935" y="2206"/>
                    </a:lnTo>
                    <a:lnTo>
                      <a:pt x="7913" y="2172"/>
                    </a:lnTo>
                    <a:lnTo>
                      <a:pt x="7888" y="2137"/>
                    </a:lnTo>
                    <a:lnTo>
                      <a:pt x="7864" y="2103"/>
                    </a:lnTo>
                    <a:lnTo>
                      <a:pt x="7837" y="2069"/>
                    </a:lnTo>
                    <a:lnTo>
                      <a:pt x="7810" y="2034"/>
                    </a:lnTo>
                    <a:lnTo>
                      <a:pt x="7782" y="2001"/>
                    </a:lnTo>
                    <a:lnTo>
                      <a:pt x="7752" y="1967"/>
                    </a:lnTo>
                    <a:lnTo>
                      <a:pt x="7721" y="1933"/>
                    </a:lnTo>
                    <a:lnTo>
                      <a:pt x="7689" y="1901"/>
                    </a:lnTo>
                    <a:lnTo>
                      <a:pt x="7656" y="1868"/>
                    </a:lnTo>
                    <a:lnTo>
                      <a:pt x="7622" y="1835"/>
                    </a:lnTo>
                    <a:lnTo>
                      <a:pt x="7586" y="1803"/>
                    </a:lnTo>
                    <a:lnTo>
                      <a:pt x="7550" y="1770"/>
                    </a:lnTo>
                    <a:lnTo>
                      <a:pt x="7512" y="1739"/>
                    </a:lnTo>
                    <a:lnTo>
                      <a:pt x="7475" y="1707"/>
                    </a:lnTo>
                    <a:lnTo>
                      <a:pt x="7435" y="1675"/>
                    </a:lnTo>
                    <a:lnTo>
                      <a:pt x="7394" y="1644"/>
                    </a:lnTo>
                    <a:lnTo>
                      <a:pt x="7353" y="1613"/>
                    </a:lnTo>
                    <a:lnTo>
                      <a:pt x="7310" y="1582"/>
                    </a:lnTo>
                    <a:lnTo>
                      <a:pt x="7266" y="1551"/>
                    </a:lnTo>
                    <a:lnTo>
                      <a:pt x="7222" y="1521"/>
                    </a:lnTo>
                    <a:lnTo>
                      <a:pt x="7176" y="1491"/>
                    </a:lnTo>
                    <a:lnTo>
                      <a:pt x="7129" y="1460"/>
                    </a:lnTo>
                    <a:lnTo>
                      <a:pt x="7082" y="1431"/>
                    </a:lnTo>
                    <a:lnTo>
                      <a:pt x="7033" y="1401"/>
                    </a:lnTo>
                    <a:lnTo>
                      <a:pt x="6983" y="1373"/>
                    </a:lnTo>
                    <a:lnTo>
                      <a:pt x="6932" y="1343"/>
                    </a:lnTo>
                    <a:lnTo>
                      <a:pt x="6881" y="1314"/>
                    </a:lnTo>
                    <a:lnTo>
                      <a:pt x="6829" y="1286"/>
                    </a:lnTo>
                    <a:lnTo>
                      <a:pt x="6775" y="1257"/>
                    </a:lnTo>
                    <a:lnTo>
                      <a:pt x="6721" y="1230"/>
                    </a:lnTo>
                    <a:lnTo>
                      <a:pt x="6665" y="1201"/>
                    </a:lnTo>
                    <a:lnTo>
                      <a:pt x="6609" y="1174"/>
                    </a:lnTo>
                    <a:lnTo>
                      <a:pt x="6551" y="1147"/>
                    </a:lnTo>
                    <a:lnTo>
                      <a:pt x="6493" y="1120"/>
                    </a:lnTo>
                    <a:lnTo>
                      <a:pt x="6434" y="1093"/>
                    </a:lnTo>
                    <a:lnTo>
                      <a:pt x="6374" y="1067"/>
                    </a:lnTo>
                    <a:lnTo>
                      <a:pt x="6313" y="1040"/>
                    </a:lnTo>
                    <a:lnTo>
                      <a:pt x="6252" y="1015"/>
                    </a:lnTo>
                    <a:lnTo>
                      <a:pt x="6189" y="988"/>
                    </a:lnTo>
                    <a:lnTo>
                      <a:pt x="6125" y="963"/>
                    </a:lnTo>
                    <a:lnTo>
                      <a:pt x="6061" y="938"/>
                    </a:lnTo>
                    <a:lnTo>
                      <a:pt x="5996" y="913"/>
                    </a:lnTo>
                    <a:lnTo>
                      <a:pt x="5930" y="888"/>
                    </a:lnTo>
                    <a:lnTo>
                      <a:pt x="5863" y="864"/>
                    </a:lnTo>
                    <a:lnTo>
                      <a:pt x="5796" y="839"/>
                    </a:lnTo>
                    <a:lnTo>
                      <a:pt x="5727" y="816"/>
                    </a:lnTo>
                    <a:lnTo>
                      <a:pt x="5658" y="793"/>
                    </a:lnTo>
                    <a:lnTo>
                      <a:pt x="5588" y="769"/>
                    </a:lnTo>
                    <a:lnTo>
                      <a:pt x="5517" y="747"/>
                    </a:lnTo>
                    <a:lnTo>
                      <a:pt x="5446" y="724"/>
                    </a:lnTo>
                    <a:lnTo>
                      <a:pt x="5299" y="679"/>
                    </a:lnTo>
                    <a:lnTo>
                      <a:pt x="5151" y="637"/>
                    </a:lnTo>
                    <a:lnTo>
                      <a:pt x="5000" y="594"/>
                    </a:lnTo>
                    <a:lnTo>
                      <a:pt x="4844" y="553"/>
                    </a:lnTo>
                    <a:lnTo>
                      <a:pt x="4687" y="514"/>
                    </a:lnTo>
                    <a:lnTo>
                      <a:pt x="4527" y="476"/>
                    </a:lnTo>
                    <a:lnTo>
                      <a:pt x="4364" y="439"/>
                    </a:lnTo>
                    <a:lnTo>
                      <a:pt x="4198" y="403"/>
                    </a:lnTo>
                    <a:lnTo>
                      <a:pt x="4029" y="369"/>
                    </a:lnTo>
                    <a:lnTo>
                      <a:pt x="3859" y="337"/>
                    </a:lnTo>
                    <a:lnTo>
                      <a:pt x="3685" y="305"/>
                    </a:lnTo>
                    <a:lnTo>
                      <a:pt x="3509" y="275"/>
                    </a:lnTo>
                    <a:lnTo>
                      <a:pt x="3331" y="246"/>
                    </a:lnTo>
                    <a:lnTo>
                      <a:pt x="3151" y="220"/>
                    </a:lnTo>
                    <a:lnTo>
                      <a:pt x="2968" y="193"/>
                    </a:lnTo>
                    <a:lnTo>
                      <a:pt x="2783" y="170"/>
                    </a:lnTo>
                    <a:lnTo>
                      <a:pt x="2596" y="147"/>
                    </a:lnTo>
                    <a:lnTo>
                      <a:pt x="2407" y="126"/>
                    </a:lnTo>
                    <a:lnTo>
                      <a:pt x="2216" y="106"/>
                    </a:lnTo>
                    <a:lnTo>
                      <a:pt x="2023" y="88"/>
                    </a:lnTo>
                    <a:lnTo>
                      <a:pt x="1828" y="72"/>
                    </a:lnTo>
                    <a:lnTo>
                      <a:pt x="1631" y="58"/>
                    </a:lnTo>
                    <a:lnTo>
                      <a:pt x="1433" y="44"/>
                    </a:lnTo>
                    <a:lnTo>
                      <a:pt x="1232" y="33"/>
                    </a:lnTo>
                    <a:lnTo>
                      <a:pt x="1030" y="23"/>
                    </a:lnTo>
                    <a:lnTo>
                      <a:pt x="827" y="15"/>
                    </a:lnTo>
                    <a:lnTo>
                      <a:pt x="623" y="9"/>
                    </a:lnTo>
                    <a:lnTo>
                      <a:pt x="417" y="5"/>
                    </a:lnTo>
                    <a:lnTo>
                      <a:pt x="209" y="1"/>
                    </a:lnTo>
                    <a:lnTo>
                      <a:pt x="0" y="0"/>
                    </a:lnTo>
                    <a:lnTo>
                      <a:pt x="0" y="99"/>
                    </a:lnTo>
                    <a:lnTo>
                      <a:pt x="208" y="100"/>
                    </a:lnTo>
                    <a:lnTo>
                      <a:pt x="415" y="103"/>
                    </a:lnTo>
                    <a:lnTo>
                      <a:pt x="620" y="107"/>
                    </a:lnTo>
                    <a:lnTo>
                      <a:pt x="824" y="114"/>
                    </a:lnTo>
                    <a:lnTo>
                      <a:pt x="1026" y="122"/>
                    </a:lnTo>
                    <a:lnTo>
                      <a:pt x="1227" y="131"/>
                    </a:lnTo>
                    <a:lnTo>
                      <a:pt x="1426" y="143"/>
                    </a:lnTo>
                    <a:lnTo>
                      <a:pt x="1625" y="155"/>
                    </a:lnTo>
                    <a:lnTo>
                      <a:pt x="1820" y="171"/>
                    </a:lnTo>
                    <a:lnTo>
                      <a:pt x="2014" y="187"/>
                    </a:lnTo>
                    <a:lnTo>
                      <a:pt x="2206" y="204"/>
                    </a:lnTo>
                    <a:lnTo>
                      <a:pt x="2397" y="224"/>
                    </a:lnTo>
                    <a:lnTo>
                      <a:pt x="2585" y="245"/>
                    </a:lnTo>
                    <a:lnTo>
                      <a:pt x="2771" y="268"/>
                    </a:lnTo>
                    <a:lnTo>
                      <a:pt x="2955" y="291"/>
                    </a:lnTo>
                    <a:lnTo>
                      <a:pt x="3136" y="317"/>
                    </a:lnTo>
                    <a:lnTo>
                      <a:pt x="3316" y="344"/>
                    </a:lnTo>
                    <a:lnTo>
                      <a:pt x="3493" y="373"/>
                    </a:lnTo>
                    <a:lnTo>
                      <a:pt x="3669" y="402"/>
                    </a:lnTo>
                    <a:lnTo>
                      <a:pt x="3840" y="434"/>
                    </a:lnTo>
                    <a:lnTo>
                      <a:pt x="4011" y="466"/>
                    </a:lnTo>
                    <a:lnTo>
                      <a:pt x="4178" y="500"/>
                    </a:lnTo>
                    <a:lnTo>
                      <a:pt x="4342" y="536"/>
                    </a:lnTo>
                    <a:lnTo>
                      <a:pt x="4505" y="572"/>
                    </a:lnTo>
                    <a:lnTo>
                      <a:pt x="4664" y="610"/>
                    </a:lnTo>
                    <a:lnTo>
                      <a:pt x="4821" y="649"/>
                    </a:lnTo>
                    <a:lnTo>
                      <a:pt x="4974" y="690"/>
                    </a:lnTo>
                    <a:lnTo>
                      <a:pt x="5125" y="731"/>
                    </a:lnTo>
                    <a:lnTo>
                      <a:pt x="5272" y="774"/>
                    </a:lnTo>
                    <a:lnTo>
                      <a:pt x="5416" y="818"/>
                    </a:lnTo>
                    <a:lnTo>
                      <a:pt x="5487" y="840"/>
                    </a:lnTo>
                    <a:lnTo>
                      <a:pt x="5558" y="863"/>
                    </a:lnTo>
                    <a:lnTo>
                      <a:pt x="5627" y="886"/>
                    </a:lnTo>
                    <a:lnTo>
                      <a:pt x="5696" y="910"/>
                    </a:lnTo>
                    <a:lnTo>
                      <a:pt x="5764" y="933"/>
                    </a:lnTo>
                    <a:lnTo>
                      <a:pt x="5831" y="957"/>
                    </a:lnTo>
                    <a:lnTo>
                      <a:pt x="5897" y="981"/>
                    </a:lnTo>
                    <a:lnTo>
                      <a:pt x="5962" y="1006"/>
                    </a:lnTo>
                    <a:lnTo>
                      <a:pt x="6026" y="1030"/>
                    </a:lnTo>
                    <a:lnTo>
                      <a:pt x="6090" y="1056"/>
                    </a:lnTo>
                    <a:lnTo>
                      <a:pt x="6152" y="1080"/>
                    </a:lnTo>
                    <a:lnTo>
                      <a:pt x="6214" y="1106"/>
                    </a:lnTo>
                    <a:lnTo>
                      <a:pt x="6275" y="1131"/>
                    </a:lnTo>
                    <a:lnTo>
                      <a:pt x="6335" y="1158"/>
                    </a:lnTo>
                    <a:lnTo>
                      <a:pt x="6395" y="1183"/>
                    </a:lnTo>
                    <a:lnTo>
                      <a:pt x="6453" y="1209"/>
                    </a:lnTo>
                    <a:lnTo>
                      <a:pt x="6510" y="1236"/>
                    </a:lnTo>
                    <a:lnTo>
                      <a:pt x="6566" y="1264"/>
                    </a:lnTo>
                    <a:lnTo>
                      <a:pt x="6621" y="1290"/>
                    </a:lnTo>
                    <a:lnTo>
                      <a:pt x="6676" y="1318"/>
                    </a:lnTo>
                    <a:lnTo>
                      <a:pt x="6730" y="1345"/>
                    </a:lnTo>
                    <a:lnTo>
                      <a:pt x="6782" y="1373"/>
                    </a:lnTo>
                    <a:lnTo>
                      <a:pt x="6834" y="1401"/>
                    </a:lnTo>
                    <a:lnTo>
                      <a:pt x="6884" y="1430"/>
                    </a:lnTo>
                    <a:lnTo>
                      <a:pt x="6934" y="1458"/>
                    </a:lnTo>
                    <a:lnTo>
                      <a:pt x="6983" y="1487"/>
                    </a:lnTo>
                    <a:lnTo>
                      <a:pt x="7031" y="1515"/>
                    </a:lnTo>
                    <a:lnTo>
                      <a:pt x="7076" y="1544"/>
                    </a:lnTo>
                    <a:lnTo>
                      <a:pt x="7122" y="1573"/>
                    </a:lnTo>
                    <a:lnTo>
                      <a:pt x="7167" y="1603"/>
                    </a:lnTo>
                    <a:lnTo>
                      <a:pt x="7211" y="1633"/>
                    </a:lnTo>
                    <a:lnTo>
                      <a:pt x="7253" y="1662"/>
                    </a:lnTo>
                    <a:lnTo>
                      <a:pt x="7295" y="1693"/>
                    </a:lnTo>
                    <a:lnTo>
                      <a:pt x="7335" y="1723"/>
                    </a:lnTo>
                    <a:lnTo>
                      <a:pt x="7374" y="1753"/>
                    </a:lnTo>
                    <a:lnTo>
                      <a:pt x="7413" y="1783"/>
                    </a:lnTo>
                    <a:lnTo>
                      <a:pt x="7449" y="1814"/>
                    </a:lnTo>
                    <a:lnTo>
                      <a:pt x="7486" y="1846"/>
                    </a:lnTo>
                    <a:lnTo>
                      <a:pt x="7520" y="1876"/>
                    </a:lnTo>
                    <a:lnTo>
                      <a:pt x="7555" y="1908"/>
                    </a:lnTo>
                    <a:lnTo>
                      <a:pt x="7587" y="1938"/>
                    </a:lnTo>
                    <a:lnTo>
                      <a:pt x="7619" y="1970"/>
                    </a:lnTo>
                    <a:lnTo>
                      <a:pt x="7649" y="2002"/>
                    </a:lnTo>
                    <a:lnTo>
                      <a:pt x="7679" y="2033"/>
                    </a:lnTo>
                    <a:lnTo>
                      <a:pt x="7707" y="2066"/>
                    </a:lnTo>
                    <a:lnTo>
                      <a:pt x="7734" y="2097"/>
                    </a:lnTo>
                    <a:lnTo>
                      <a:pt x="7760" y="2129"/>
                    </a:lnTo>
                    <a:lnTo>
                      <a:pt x="7785" y="2162"/>
                    </a:lnTo>
                    <a:lnTo>
                      <a:pt x="7808" y="2194"/>
                    </a:lnTo>
                    <a:lnTo>
                      <a:pt x="7830" y="2227"/>
                    </a:lnTo>
                    <a:lnTo>
                      <a:pt x="7852" y="2260"/>
                    </a:lnTo>
                    <a:lnTo>
                      <a:pt x="7872" y="2292"/>
                    </a:lnTo>
                    <a:lnTo>
                      <a:pt x="7891" y="2325"/>
                    </a:lnTo>
                    <a:lnTo>
                      <a:pt x="7909" y="2357"/>
                    </a:lnTo>
                    <a:lnTo>
                      <a:pt x="7925" y="2390"/>
                    </a:lnTo>
                    <a:lnTo>
                      <a:pt x="7941" y="2424"/>
                    </a:lnTo>
                    <a:lnTo>
                      <a:pt x="7954" y="2456"/>
                    </a:lnTo>
                    <a:lnTo>
                      <a:pt x="7967" y="2490"/>
                    </a:lnTo>
                    <a:lnTo>
                      <a:pt x="7980" y="2523"/>
                    </a:lnTo>
                    <a:lnTo>
                      <a:pt x="7990" y="2556"/>
                    </a:lnTo>
                    <a:lnTo>
                      <a:pt x="7999" y="2590"/>
                    </a:lnTo>
                    <a:lnTo>
                      <a:pt x="8007" y="2623"/>
                    </a:lnTo>
                    <a:lnTo>
                      <a:pt x="8014" y="2657"/>
                    </a:lnTo>
                    <a:lnTo>
                      <a:pt x="8019" y="2691"/>
                    </a:lnTo>
                    <a:lnTo>
                      <a:pt x="8023" y="2724"/>
                    </a:lnTo>
                    <a:lnTo>
                      <a:pt x="8026" y="2758"/>
                    </a:lnTo>
                    <a:lnTo>
                      <a:pt x="8028" y="2792"/>
                    </a:lnTo>
                    <a:lnTo>
                      <a:pt x="8029" y="2826"/>
                    </a:lnTo>
                    <a:lnTo>
                      <a:pt x="8128" y="2826"/>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6" name="Freeform 195"/>
              <p:cNvSpPr>
                <a:spLocks/>
              </p:cNvSpPr>
              <p:nvPr/>
            </p:nvSpPr>
            <p:spPr bwMode="auto">
              <a:xfrm>
                <a:off x="1835" y="1691"/>
                <a:ext cx="506" cy="58"/>
              </a:xfrm>
              <a:custGeom>
                <a:avLst/>
                <a:gdLst>
                  <a:gd name="T0" fmla="*/ 0 w 16185"/>
                  <a:gd name="T1" fmla="*/ 0 h 1881"/>
                  <a:gd name="T2" fmla="*/ 0 w 16185"/>
                  <a:gd name="T3" fmla="*/ 0 h 1881"/>
                  <a:gd name="T4" fmla="*/ 0 w 16185"/>
                  <a:gd name="T5" fmla="*/ 0 h 1881"/>
                  <a:gd name="T6" fmla="*/ 0 w 16185"/>
                  <a:gd name="T7" fmla="*/ 0 h 1881"/>
                  <a:gd name="T8" fmla="*/ 0 w 16185"/>
                  <a:gd name="T9" fmla="*/ 0 h 1881"/>
                  <a:gd name="T10" fmla="*/ 0 60000 65536"/>
                  <a:gd name="T11" fmla="*/ 0 60000 65536"/>
                  <a:gd name="T12" fmla="*/ 0 60000 65536"/>
                  <a:gd name="T13" fmla="*/ 0 60000 65536"/>
                  <a:gd name="T14" fmla="*/ 0 60000 65536"/>
                  <a:gd name="T15" fmla="*/ 0 w 16185"/>
                  <a:gd name="T16" fmla="*/ 0 h 1881"/>
                  <a:gd name="T17" fmla="*/ 16185 w 16185"/>
                  <a:gd name="T18" fmla="*/ 1881 h 1881"/>
                </a:gdLst>
                <a:ahLst/>
                <a:cxnLst>
                  <a:cxn ang="T10">
                    <a:pos x="T0" y="T1"/>
                  </a:cxn>
                  <a:cxn ang="T11">
                    <a:pos x="T2" y="T3"/>
                  </a:cxn>
                  <a:cxn ang="T12">
                    <a:pos x="T4" y="T5"/>
                  </a:cxn>
                  <a:cxn ang="T13">
                    <a:pos x="T6" y="T7"/>
                  </a:cxn>
                  <a:cxn ang="T14">
                    <a:pos x="T8" y="T9"/>
                  </a:cxn>
                </a:cxnLst>
                <a:rect l="T15" t="T16" r="T17" b="T18"/>
                <a:pathLst>
                  <a:path w="16185" h="1881">
                    <a:moveTo>
                      <a:pt x="0" y="0"/>
                    </a:moveTo>
                    <a:lnTo>
                      <a:pt x="0" y="1881"/>
                    </a:lnTo>
                    <a:lnTo>
                      <a:pt x="16182" y="1881"/>
                    </a:lnTo>
                    <a:lnTo>
                      <a:pt x="16185" y="1"/>
                    </a:lnTo>
                    <a:lnTo>
                      <a:pt x="0" y="0"/>
                    </a:lnTo>
                    <a:close/>
                  </a:path>
                </a:pathLst>
              </a:custGeom>
              <a:solidFill>
                <a:srgbClr val="A04F5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7" name="Freeform 196"/>
              <p:cNvSpPr>
                <a:spLocks/>
              </p:cNvSpPr>
              <p:nvPr/>
            </p:nvSpPr>
            <p:spPr bwMode="auto">
              <a:xfrm>
                <a:off x="1836" y="1602"/>
                <a:ext cx="504" cy="173"/>
              </a:xfrm>
              <a:custGeom>
                <a:avLst/>
                <a:gdLst>
                  <a:gd name="T0" fmla="*/ 0 w 16156"/>
                  <a:gd name="T1" fmla="*/ 0 h 5544"/>
                  <a:gd name="T2" fmla="*/ 0 w 16156"/>
                  <a:gd name="T3" fmla="*/ 0 h 5544"/>
                  <a:gd name="T4" fmla="*/ 0 w 16156"/>
                  <a:gd name="T5" fmla="*/ 0 h 5544"/>
                  <a:gd name="T6" fmla="*/ 0 w 16156"/>
                  <a:gd name="T7" fmla="*/ 0 h 5544"/>
                  <a:gd name="T8" fmla="*/ 0 w 16156"/>
                  <a:gd name="T9" fmla="*/ 0 h 5544"/>
                  <a:gd name="T10" fmla="*/ 0 w 16156"/>
                  <a:gd name="T11" fmla="*/ 0 h 5544"/>
                  <a:gd name="T12" fmla="*/ 0 w 16156"/>
                  <a:gd name="T13" fmla="*/ 0 h 5544"/>
                  <a:gd name="T14" fmla="*/ 0 w 16156"/>
                  <a:gd name="T15" fmla="*/ 0 h 5544"/>
                  <a:gd name="T16" fmla="*/ 0 w 16156"/>
                  <a:gd name="T17" fmla="*/ 0 h 5544"/>
                  <a:gd name="T18" fmla="*/ 0 w 16156"/>
                  <a:gd name="T19" fmla="*/ 0 h 5544"/>
                  <a:gd name="T20" fmla="*/ 0 w 16156"/>
                  <a:gd name="T21" fmla="*/ 0 h 5544"/>
                  <a:gd name="T22" fmla="*/ 0 w 16156"/>
                  <a:gd name="T23" fmla="*/ 0 h 5544"/>
                  <a:gd name="T24" fmla="*/ 0 w 16156"/>
                  <a:gd name="T25" fmla="*/ 0 h 5544"/>
                  <a:gd name="T26" fmla="*/ 0 w 16156"/>
                  <a:gd name="T27" fmla="*/ 0 h 5544"/>
                  <a:gd name="T28" fmla="*/ 0 w 16156"/>
                  <a:gd name="T29" fmla="*/ 0 h 5544"/>
                  <a:gd name="T30" fmla="*/ 0 w 16156"/>
                  <a:gd name="T31" fmla="*/ 0 h 5544"/>
                  <a:gd name="T32" fmla="*/ 0 w 16156"/>
                  <a:gd name="T33" fmla="*/ 0 h 5544"/>
                  <a:gd name="T34" fmla="*/ 0 w 16156"/>
                  <a:gd name="T35" fmla="*/ 0 h 5544"/>
                  <a:gd name="T36" fmla="*/ 0 w 16156"/>
                  <a:gd name="T37" fmla="*/ 0 h 5544"/>
                  <a:gd name="T38" fmla="*/ 0 w 16156"/>
                  <a:gd name="T39" fmla="*/ 0 h 5544"/>
                  <a:gd name="T40" fmla="*/ 0 w 16156"/>
                  <a:gd name="T41" fmla="*/ 0 h 5544"/>
                  <a:gd name="T42" fmla="*/ 0 w 16156"/>
                  <a:gd name="T43" fmla="*/ 0 h 5544"/>
                  <a:gd name="T44" fmla="*/ 0 w 16156"/>
                  <a:gd name="T45" fmla="*/ 0 h 5544"/>
                  <a:gd name="T46" fmla="*/ 0 w 16156"/>
                  <a:gd name="T47" fmla="*/ 0 h 5544"/>
                  <a:gd name="T48" fmla="*/ 0 w 16156"/>
                  <a:gd name="T49" fmla="*/ 0 h 5544"/>
                  <a:gd name="T50" fmla="*/ 0 w 16156"/>
                  <a:gd name="T51" fmla="*/ 0 h 5544"/>
                  <a:gd name="T52" fmla="*/ 0 w 16156"/>
                  <a:gd name="T53" fmla="*/ 0 h 5544"/>
                  <a:gd name="T54" fmla="*/ 0 w 16156"/>
                  <a:gd name="T55" fmla="*/ 0 h 5544"/>
                  <a:gd name="T56" fmla="*/ 0 w 16156"/>
                  <a:gd name="T57" fmla="*/ 0 h 5544"/>
                  <a:gd name="T58" fmla="*/ 0 w 16156"/>
                  <a:gd name="T59" fmla="*/ 0 h 5544"/>
                  <a:gd name="T60" fmla="*/ 0 w 16156"/>
                  <a:gd name="T61" fmla="*/ 0 h 5544"/>
                  <a:gd name="T62" fmla="*/ 0 w 16156"/>
                  <a:gd name="T63" fmla="*/ 0 h 5544"/>
                  <a:gd name="T64" fmla="*/ 0 w 16156"/>
                  <a:gd name="T65" fmla="*/ 0 h 5544"/>
                  <a:gd name="T66" fmla="*/ 0 w 16156"/>
                  <a:gd name="T67" fmla="*/ 0 h 5544"/>
                  <a:gd name="T68" fmla="*/ 0 w 16156"/>
                  <a:gd name="T69" fmla="*/ 0 h 5544"/>
                  <a:gd name="T70" fmla="*/ 0 w 16156"/>
                  <a:gd name="T71" fmla="*/ 0 h 5544"/>
                  <a:gd name="T72" fmla="*/ 0 w 16156"/>
                  <a:gd name="T73" fmla="*/ 0 h 5544"/>
                  <a:gd name="T74" fmla="*/ 0 w 16156"/>
                  <a:gd name="T75" fmla="*/ 0 h 5544"/>
                  <a:gd name="T76" fmla="*/ 0 w 16156"/>
                  <a:gd name="T77" fmla="*/ 0 h 5544"/>
                  <a:gd name="T78" fmla="*/ 0 w 16156"/>
                  <a:gd name="T79" fmla="*/ 0 h 5544"/>
                  <a:gd name="T80" fmla="*/ 0 w 16156"/>
                  <a:gd name="T81" fmla="*/ 0 h 5544"/>
                  <a:gd name="T82" fmla="*/ 0 w 16156"/>
                  <a:gd name="T83" fmla="*/ 0 h 5544"/>
                  <a:gd name="T84" fmla="*/ 0 w 16156"/>
                  <a:gd name="T85" fmla="*/ 0 h 55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56"/>
                  <a:gd name="T130" fmla="*/ 0 h 5544"/>
                  <a:gd name="T131" fmla="*/ 16156 w 16156"/>
                  <a:gd name="T132" fmla="*/ 5544 h 55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56" h="5544">
                    <a:moveTo>
                      <a:pt x="16156" y="2772"/>
                    </a:moveTo>
                    <a:lnTo>
                      <a:pt x="16146" y="2914"/>
                    </a:lnTo>
                    <a:lnTo>
                      <a:pt x="16115" y="3055"/>
                    </a:lnTo>
                    <a:lnTo>
                      <a:pt x="16064" y="3194"/>
                    </a:lnTo>
                    <a:lnTo>
                      <a:pt x="15993" y="3330"/>
                    </a:lnTo>
                    <a:lnTo>
                      <a:pt x="15902" y="3464"/>
                    </a:lnTo>
                    <a:lnTo>
                      <a:pt x="15794" y="3595"/>
                    </a:lnTo>
                    <a:lnTo>
                      <a:pt x="15667" y="3725"/>
                    </a:lnTo>
                    <a:lnTo>
                      <a:pt x="15521" y="3850"/>
                    </a:lnTo>
                    <a:lnTo>
                      <a:pt x="15360" y="3974"/>
                    </a:lnTo>
                    <a:lnTo>
                      <a:pt x="15181" y="4093"/>
                    </a:lnTo>
                    <a:lnTo>
                      <a:pt x="14987" y="4209"/>
                    </a:lnTo>
                    <a:lnTo>
                      <a:pt x="14776" y="4321"/>
                    </a:lnTo>
                    <a:lnTo>
                      <a:pt x="14551" y="4430"/>
                    </a:lnTo>
                    <a:lnTo>
                      <a:pt x="14311" y="4534"/>
                    </a:lnTo>
                    <a:lnTo>
                      <a:pt x="14057" y="4635"/>
                    </a:lnTo>
                    <a:lnTo>
                      <a:pt x="13790" y="4732"/>
                    </a:lnTo>
                    <a:lnTo>
                      <a:pt x="13509" y="4824"/>
                    </a:lnTo>
                    <a:lnTo>
                      <a:pt x="13216" y="4911"/>
                    </a:lnTo>
                    <a:lnTo>
                      <a:pt x="12910" y="4993"/>
                    </a:lnTo>
                    <a:lnTo>
                      <a:pt x="12594" y="5071"/>
                    </a:lnTo>
                    <a:lnTo>
                      <a:pt x="12266" y="5143"/>
                    </a:lnTo>
                    <a:lnTo>
                      <a:pt x="11928" y="5209"/>
                    </a:lnTo>
                    <a:lnTo>
                      <a:pt x="11579" y="5270"/>
                    </a:lnTo>
                    <a:lnTo>
                      <a:pt x="11222" y="5326"/>
                    </a:lnTo>
                    <a:lnTo>
                      <a:pt x="10855" y="5375"/>
                    </a:lnTo>
                    <a:lnTo>
                      <a:pt x="10480" y="5419"/>
                    </a:lnTo>
                    <a:lnTo>
                      <a:pt x="10096" y="5457"/>
                    </a:lnTo>
                    <a:lnTo>
                      <a:pt x="9706" y="5488"/>
                    </a:lnTo>
                    <a:lnTo>
                      <a:pt x="9307" y="5512"/>
                    </a:lnTo>
                    <a:lnTo>
                      <a:pt x="8904" y="5529"/>
                    </a:lnTo>
                    <a:lnTo>
                      <a:pt x="8494" y="5541"/>
                    </a:lnTo>
                    <a:lnTo>
                      <a:pt x="8078" y="5544"/>
                    </a:lnTo>
                    <a:lnTo>
                      <a:pt x="7662" y="5541"/>
                    </a:lnTo>
                    <a:lnTo>
                      <a:pt x="7252" y="5529"/>
                    </a:lnTo>
                    <a:lnTo>
                      <a:pt x="6849" y="5512"/>
                    </a:lnTo>
                    <a:lnTo>
                      <a:pt x="6450" y="5488"/>
                    </a:lnTo>
                    <a:lnTo>
                      <a:pt x="6060" y="5457"/>
                    </a:lnTo>
                    <a:lnTo>
                      <a:pt x="5676" y="5419"/>
                    </a:lnTo>
                    <a:lnTo>
                      <a:pt x="5301" y="5375"/>
                    </a:lnTo>
                    <a:lnTo>
                      <a:pt x="4934" y="5326"/>
                    </a:lnTo>
                    <a:lnTo>
                      <a:pt x="4577" y="5270"/>
                    </a:lnTo>
                    <a:lnTo>
                      <a:pt x="4228" y="5209"/>
                    </a:lnTo>
                    <a:lnTo>
                      <a:pt x="3890" y="5143"/>
                    </a:lnTo>
                    <a:lnTo>
                      <a:pt x="3562" y="5071"/>
                    </a:lnTo>
                    <a:lnTo>
                      <a:pt x="3245" y="4993"/>
                    </a:lnTo>
                    <a:lnTo>
                      <a:pt x="2940" y="4911"/>
                    </a:lnTo>
                    <a:lnTo>
                      <a:pt x="2647" y="4824"/>
                    </a:lnTo>
                    <a:lnTo>
                      <a:pt x="2366" y="4732"/>
                    </a:lnTo>
                    <a:lnTo>
                      <a:pt x="2099" y="4635"/>
                    </a:lnTo>
                    <a:lnTo>
                      <a:pt x="1845" y="4534"/>
                    </a:lnTo>
                    <a:lnTo>
                      <a:pt x="1605" y="4430"/>
                    </a:lnTo>
                    <a:lnTo>
                      <a:pt x="1380" y="4321"/>
                    </a:lnTo>
                    <a:lnTo>
                      <a:pt x="1169" y="4209"/>
                    </a:lnTo>
                    <a:lnTo>
                      <a:pt x="975" y="4093"/>
                    </a:lnTo>
                    <a:lnTo>
                      <a:pt x="796" y="3974"/>
                    </a:lnTo>
                    <a:lnTo>
                      <a:pt x="635" y="3850"/>
                    </a:lnTo>
                    <a:lnTo>
                      <a:pt x="489" y="3725"/>
                    </a:lnTo>
                    <a:lnTo>
                      <a:pt x="362" y="3595"/>
                    </a:lnTo>
                    <a:lnTo>
                      <a:pt x="254" y="3464"/>
                    </a:lnTo>
                    <a:lnTo>
                      <a:pt x="163" y="3330"/>
                    </a:lnTo>
                    <a:lnTo>
                      <a:pt x="92" y="3194"/>
                    </a:lnTo>
                    <a:lnTo>
                      <a:pt x="41" y="3055"/>
                    </a:lnTo>
                    <a:lnTo>
                      <a:pt x="10" y="2914"/>
                    </a:lnTo>
                    <a:lnTo>
                      <a:pt x="0" y="2772"/>
                    </a:lnTo>
                    <a:lnTo>
                      <a:pt x="10" y="2629"/>
                    </a:lnTo>
                    <a:lnTo>
                      <a:pt x="41" y="2488"/>
                    </a:lnTo>
                    <a:lnTo>
                      <a:pt x="92" y="2350"/>
                    </a:lnTo>
                    <a:lnTo>
                      <a:pt x="163" y="2213"/>
                    </a:lnTo>
                    <a:lnTo>
                      <a:pt x="254" y="2080"/>
                    </a:lnTo>
                    <a:lnTo>
                      <a:pt x="362" y="1948"/>
                    </a:lnTo>
                    <a:lnTo>
                      <a:pt x="489" y="1819"/>
                    </a:lnTo>
                    <a:lnTo>
                      <a:pt x="635" y="1693"/>
                    </a:lnTo>
                    <a:lnTo>
                      <a:pt x="796" y="1570"/>
                    </a:lnTo>
                    <a:lnTo>
                      <a:pt x="975" y="1451"/>
                    </a:lnTo>
                    <a:lnTo>
                      <a:pt x="1169" y="1334"/>
                    </a:lnTo>
                    <a:lnTo>
                      <a:pt x="1380" y="1222"/>
                    </a:lnTo>
                    <a:lnTo>
                      <a:pt x="1605" y="1113"/>
                    </a:lnTo>
                    <a:lnTo>
                      <a:pt x="1845" y="1009"/>
                    </a:lnTo>
                    <a:lnTo>
                      <a:pt x="2099" y="908"/>
                    </a:lnTo>
                    <a:lnTo>
                      <a:pt x="2366" y="811"/>
                    </a:lnTo>
                    <a:lnTo>
                      <a:pt x="2647" y="720"/>
                    </a:lnTo>
                    <a:lnTo>
                      <a:pt x="2940" y="633"/>
                    </a:lnTo>
                    <a:lnTo>
                      <a:pt x="3245" y="550"/>
                    </a:lnTo>
                    <a:lnTo>
                      <a:pt x="3562" y="473"/>
                    </a:lnTo>
                    <a:lnTo>
                      <a:pt x="3890" y="401"/>
                    </a:lnTo>
                    <a:lnTo>
                      <a:pt x="4228" y="334"/>
                    </a:lnTo>
                    <a:lnTo>
                      <a:pt x="4577" y="273"/>
                    </a:lnTo>
                    <a:lnTo>
                      <a:pt x="4934" y="217"/>
                    </a:lnTo>
                    <a:lnTo>
                      <a:pt x="5301" y="168"/>
                    </a:lnTo>
                    <a:lnTo>
                      <a:pt x="5676" y="124"/>
                    </a:lnTo>
                    <a:lnTo>
                      <a:pt x="6060" y="87"/>
                    </a:lnTo>
                    <a:lnTo>
                      <a:pt x="6450" y="56"/>
                    </a:lnTo>
                    <a:lnTo>
                      <a:pt x="6849" y="32"/>
                    </a:lnTo>
                    <a:lnTo>
                      <a:pt x="7252" y="14"/>
                    </a:lnTo>
                    <a:lnTo>
                      <a:pt x="7662" y="3"/>
                    </a:lnTo>
                    <a:lnTo>
                      <a:pt x="8078" y="0"/>
                    </a:lnTo>
                    <a:lnTo>
                      <a:pt x="8494" y="3"/>
                    </a:lnTo>
                    <a:lnTo>
                      <a:pt x="8904" y="14"/>
                    </a:lnTo>
                    <a:lnTo>
                      <a:pt x="9307" y="32"/>
                    </a:lnTo>
                    <a:lnTo>
                      <a:pt x="9706" y="56"/>
                    </a:lnTo>
                    <a:lnTo>
                      <a:pt x="10096" y="87"/>
                    </a:lnTo>
                    <a:lnTo>
                      <a:pt x="10480" y="124"/>
                    </a:lnTo>
                    <a:lnTo>
                      <a:pt x="10855" y="168"/>
                    </a:lnTo>
                    <a:lnTo>
                      <a:pt x="11222" y="217"/>
                    </a:lnTo>
                    <a:lnTo>
                      <a:pt x="11579" y="273"/>
                    </a:lnTo>
                    <a:lnTo>
                      <a:pt x="11928" y="334"/>
                    </a:lnTo>
                    <a:lnTo>
                      <a:pt x="12266" y="401"/>
                    </a:lnTo>
                    <a:lnTo>
                      <a:pt x="12594" y="473"/>
                    </a:lnTo>
                    <a:lnTo>
                      <a:pt x="12910" y="550"/>
                    </a:lnTo>
                    <a:lnTo>
                      <a:pt x="13216" y="633"/>
                    </a:lnTo>
                    <a:lnTo>
                      <a:pt x="13509" y="720"/>
                    </a:lnTo>
                    <a:lnTo>
                      <a:pt x="13790" y="811"/>
                    </a:lnTo>
                    <a:lnTo>
                      <a:pt x="14057" y="908"/>
                    </a:lnTo>
                    <a:lnTo>
                      <a:pt x="14311" y="1009"/>
                    </a:lnTo>
                    <a:lnTo>
                      <a:pt x="14551" y="1113"/>
                    </a:lnTo>
                    <a:lnTo>
                      <a:pt x="14776" y="1222"/>
                    </a:lnTo>
                    <a:lnTo>
                      <a:pt x="14987" y="1334"/>
                    </a:lnTo>
                    <a:lnTo>
                      <a:pt x="15181" y="1451"/>
                    </a:lnTo>
                    <a:lnTo>
                      <a:pt x="15360" y="1570"/>
                    </a:lnTo>
                    <a:lnTo>
                      <a:pt x="15521" y="1693"/>
                    </a:lnTo>
                    <a:lnTo>
                      <a:pt x="15667" y="1819"/>
                    </a:lnTo>
                    <a:lnTo>
                      <a:pt x="15794" y="1948"/>
                    </a:lnTo>
                    <a:lnTo>
                      <a:pt x="15902" y="2080"/>
                    </a:lnTo>
                    <a:lnTo>
                      <a:pt x="15993" y="2213"/>
                    </a:lnTo>
                    <a:lnTo>
                      <a:pt x="16064" y="2350"/>
                    </a:lnTo>
                    <a:lnTo>
                      <a:pt x="16115" y="2488"/>
                    </a:lnTo>
                    <a:lnTo>
                      <a:pt x="16146" y="2629"/>
                    </a:lnTo>
                    <a:lnTo>
                      <a:pt x="16156" y="2772"/>
                    </a:lnTo>
                    <a:close/>
                  </a:path>
                </a:pathLst>
              </a:custGeom>
              <a:solidFill>
                <a:srgbClr val="D25E6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8" name="Freeform 197"/>
              <p:cNvSpPr>
                <a:spLocks/>
              </p:cNvSpPr>
              <p:nvPr/>
            </p:nvSpPr>
            <p:spPr bwMode="auto">
              <a:xfrm>
                <a:off x="2086" y="1688"/>
                <a:ext cx="256" cy="88"/>
              </a:xfrm>
              <a:custGeom>
                <a:avLst/>
                <a:gdLst>
                  <a:gd name="T0" fmla="*/ 0 w 8177"/>
                  <a:gd name="T1" fmla="*/ 0 h 2822"/>
                  <a:gd name="T2" fmla="*/ 0 w 8177"/>
                  <a:gd name="T3" fmla="*/ 0 h 2822"/>
                  <a:gd name="T4" fmla="*/ 0 w 8177"/>
                  <a:gd name="T5" fmla="*/ 0 h 2822"/>
                  <a:gd name="T6" fmla="*/ 0 w 8177"/>
                  <a:gd name="T7" fmla="*/ 0 h 2822"/>
                  <a:gd name="T8" fmla="*/ 0 w 8177"/>
                  <a:gd name="T9" fmla="*/ 0 h 2822"/>
                  <a:gd name="T10" fmla="*/ 0 w 8177"/>
                  <a:gd name="T11" fmla="*/ 0 h 2822"/>
                  <a:gd name="T12" fmla="*/ 0 w 8177"/>
                  <a:gd name="T13" fmla="*/ 0 h 2822"/>
                  <a:gd name="T14" fmla="*/ 0 w 8177"/>
                  <a:gd name="T15" fmla="*/ 0 h 2822"/>
                  <a:gd name="T16" fmla="*/ 0 w 8177"/>
                  <a:gd name="T17" fmla="*/ 0 h 2822"/>
                  <a:gd name="T18" fmla="*/ 0 w 8177"/>
                  <a:gd name="T19" fmla="*/ 0 h 2822"/>
                  <a:gd name="T20" fmla="*/ 0 w 8177"/>
                  <a:gd name="T21" fmla="*/ 0 h 2822"/>
                  <a:gd name="T22" fmla="*/ 0 w 8177"/>
                  <a:gd name="T23" fmla="*/ 0 h 2822"/>
                  <a:gd name="T24" fmla="*/ 0 w 8177"/>
                  <a:gd name="T25" fmla="*/ 0 h 2822"/>
                  <a:gd name="T26" fmla="*/ 0 w 8177"/>
                  <a:gd name="T27" fmla="*/ 0 h 2822"/>
                  <a:gd name="T28" fmla="*/ 0 w 8177"/>
                  <a:gd name="T29" fmla="*/ 0 h 2822"/>
                  <a:gd name="T30" fmla="*/ 0 w 8177"/>
                  <a:gd name="T31" fmla="*/ 0 h 2822"/>
                  <a:gd name="T32" fmla="*/ 0 w 8177"/>
                  <a:gd name="T33" fmla="*/ 0 h 2822"/>
                  <a:gd name="T34" fmla="*/ 0 w 8177"/>
                  <a:gd name="T35" fmla="*/ 0 h 2822"/>
                  <a:gd name="T36" fmla="*/ 0 w 8177"/>
                  <a:gd name="T37" fmla="*/ 0 h 2822"/>
                  <a:gd name="T38" fmla="*/ 0 w 8177"/>
                  <a:gd name="T39" fmla="*/ 0 h 2822"/>
                  <a:gd name="T40" fmla="*/ 0 w 8177"/>
                  <a:gd name="T41" fmla="*/ 0 h 2822"/>
                  <a:gd name="T42" fmla="*/ 0 w 8177"/>
                  <a:gd name="T43" fmla="*/ 0 h 2822"/>
                  <a:gd name="T44" fmla="*/ 0 w 8177"/>
                  <a:gd name="T45" fmla="*/ 0 h 2822"/>
                  <a:gd name="T46" fmla="*/ 0 w 8177"/>
                  <a:gd name="T47" fmla="*/ 0 h 2822"/>
                  <a:gd name="T48" fmla="*/ 0 w 8177"/>
                  <a:gd name="T49" fmla="*/ 0 h 2822"/>
                  <a:gd name="T50" fmla="*/ 0 w 8177"/>
                  <a:gd name="T51" fmla="*/ 0 h 2822"/>
                  <a:gd name="T52" fmla="*/ 0 w 8177"/>
                  <a:gd name="T53" fmla="*/ 0 h 2822"/>
                  <a:gd name="T54" fmla="*/ 0 w 8177"/>
                  <a:gd name="T55" fmla="*/ 0 h 2822"/>
                  <a:gd name="T56" fmla="*/ 0 w 8177"/>
                  <a:gd name="T57" fmla="*/ 0 h 2822"/>
                  <a:gd name="T58" fmla="*/ 0 w 8177"/>
                  <a:gd name="T59" fmla="*/ 0 h 2822"/>
                  <a:gd name="T60" fmla="*/ 0 w 8177"/>
                  <a:gd name="T61" fmla="*/ 0 h 2822"/>
                  <a:gd name="T62" fmla="*/ 0 w 8177"/>
                  <a:gd name="T63" fmla="*/ 0 h 2822"/>
                  <a:gd name="T64" fmla="*/ 0 w 8177"/>
                  <a:gd name="T65" fmla="*/ 0 h 2822"/>
                  <a:gd name="T66" fmla="*/ 0 w 8177"/>
                  <a:gd name="T67" fmla="*/ 0 h 2822"/>
                  <a:gd name="T68" fmla="*/ 0 w 8177"/>
                  <a:gd name="T69" fmla="*/ 0 h 2822"/>
                  <a:gd name="T70" fmla="*/ 0 w 8177"/>
                  <a:gd name="T71" fmla="*/ 0 h 2822"/>
                  <a:gd name="T72" fmla="*/ 0 w 8177"/>
                  <a:gd name="T73" fmla="*/ 0 h 2822"/>
                  <a:gd name="T74" fmla="*/ 0 w 8177"/>
                  <a:gd name="T75" fmla="*/ 0 h 2822"/>
                  <a:gd name="T76" fmla="*/ 0 w 8177"/>
                  <a:gd name="T77" fmla="*/ 0 h 2822"/>
                  <a:gd name="T78" fmla="*/ 0 w 8177"/>
                  <a:gd name="T79" fmla="*/ 0 h 2822"/>
                  <a:gd name="T80" fmla="*/ 0 w 8177"/>
                  <a:gd name="T81" fmla="*/ 0 h 2822"/>
                  <a:gd name="T82" fmla="*/ 0 w 8177"/>
                  <a:gd name="T83" fmla="*/ 0 h 2822"/>
                  <a:gd name="T84" fmla="*/ 0 w 8177"/>
                  <a:gd name="T85" fmla="*/ 0 h 2822"/>
                  <a:gd name="T86" fmla="*/ 0 w 8177"/>
                  <a:gd name="T87" fmla="*/ 0 h 2822"/>
                  <a:gd name="T88" fmla="*/ 0 w 8177"/>
                  <a:gd name="T89" fmla="*/ 0 h 2822"/>
                  <a:gd name="T90" fmla="*/ 0 w 8177"/>
                  <a:gd name="T91" fmla="*/ 0 h 2822"/>
                  <a:gd name="T92" fmla="*/ 0 w 8177"/>
                  <a:gd name="T93" fmla="*/ 0 h 2822"/>
                  <a:gd name="T94" fmla="*/ 0 w 8177"/>
                  <a:gd name="T95" fmla="*/ 0 h 2822"/>
                  <a:gd name="T96" fmla="*/ 0 w 8177"/>
                  <a:gd name="T97" fmla="*/ 0 h 2822"/>
                  <a:gd name="T98" fmla="*/ 0 w 8177"/>
                  <a:gd name="T99" fmla="*/ 0 h 2822"/>
                  <a:gd name="T100" fmla="*/ 0 w 8177"/>
                  <a:gd name="T101" fmla="*/ 0 h 2822"/>
                  <a:gd name="T102" fmla="*/ 0 w 8177"/>
                  <a:gd name="T103" fmla="*/ 0 h 2822"/>
                  <a:gd name="T104" fmla="*/ 0 w 8177"/>
                  <a:gd name="T105" fmla="*/ 0 h 2822"/>
                  <a:gd name="T106" fmla="*/ 0 w 8177"/>
                  <a:gd name="T107" fmla="*/ 0 h 2822"/>
                  <a:gd name="T108" fmla="*/ 0 w 8177"/>
                  <a:gd name="T109" fmla="*/ 0 h 2822"/>
                  <a:gd name="T110" fmla="*/ 0 w 8177"/>
                  <a:gd name="T111" fmla="*/ 0 h 2822"/>
                  <a:gd name="T112" fmla="*/ 0 w 8177"/>
                  <a:gd name="T113" fmla="*/ 0 h 28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77"/>
                  <a:gd name="T172" fmla="*/ 0 h 2822"/>
                  <a:gd name="T173" fmla="*/ 8177 w 8177"/>
                  <a:gd name="T174" fmla="*/ 2822 h 28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77" h="2822">
                    <a:moveTo>
                      <a:pt x="49" y="2822"/>
                    </a:moveTo>
                    <a:lnTo>
                      <a:pt x="49" y="2822"/>
                    </a:lnTo>
                    <a:lnTo>
                      <a:pt x="258" y="2821"/>
                    </a:lnTo>
                    <a:lnTo>
                      <a:pt x="466" y="2817"/>
                    </a:lnTo>
                    <a:lnTo>
                      <a:pt x="672" y="2813"/>
                    </a:lnTo>
                    <a:lnTo>
                      <a:pt x="876" y="2807"/>
                    </a:lnTo>
                    <a:lnTo>
                      <a:pt x="1079" y="2799"/>
                    </a:lnTo>
                    <a:lnTo>
                      <a:pt x="1281" y="2789"/>
                    </a:lnTo>
                    <a:lnTo>
                      <a:pt x="1482" y="2778"/>
                    </a:lnTo>
                    <a:lnTo>
                      <a:pt x="1680" y="2764"/>
                    </a:lnTo>
                    <a:lnTo>
                      <a:pt x="1877" y="2750"/>
                    </a:lnTo>
                    <a:lnTo>
                      <a:pt x="2072" y="2734"/>
                    </a:lnTo>
                    <a:lnTo>
                      <a:pt x="2265" y="2716"/>
                    </a:lnTo>
                    <a:lnTo>
                      <a:pt x="2456" y="2696"/>
                    </a:lnTo>
                    <a:lnTo>
                      <a:pt x="2645" y="2676"/>
                    </a:lnTo>
                    <a:lnTo>
                      <a:pt x="2832" y="2652"/>
                    </a:lnTo>
                    <a:lnTo>
                      <a:pt x="3017" y="2629"/>
                    </a:lnTo>
                    <a:lnTo>
                      <a:pt x="3200" y="2603"/>
                    </a:lnTo>
                    <a:lnTo>
                      <a:pt x="3380" y="2576"/>
                    </a:lnTo>
                    <a:lnTo>
                      <a:pt x="3558" y="2547"/>
                    </a:lnTo>
                    <a:lnTo>
                      <a:pt x="3734" y="2518"/>
                    </a:lnTo>
                    <a:lnTo>
                      <a:pt x="3908" y="2486"/>
                    </a:lnTo>
                    <a:lnTo>
                      <a:pt x="4078" y="2454"/>
                    </a:lnTo>
                    <a:lnTo>
                      <a:pt x="4247" y="2419"/>
                    </a:lnTo>
                    <a:lnTo>
                      <a:pt x="4413" y="2383"/>
                    </a:lnTo>
                    <a:lnTo>
                      <a:pt x="4576" y="2346"/>
                    </a:lnTo>
                    <a:lnTo>
                      <a:pt x="4736" y="2309"/>
                    </a:lnTo>
                    <a:lnTo>
                      <a:pt x="4893" y="2269"/>
                    </a:lnTo>
                    <a:lnTo>
                      <a:pt x="5049" y="2228"/>
                    </a:lnTo>
                    <a:lnTo>
                      <a:pt x="5200" y="2186"/>
                    </a:lnTo>
                    <a:lnTo>
                      <a:pt x="5275" y="2165"/>
                    </a:lnTo>
                    <a:lnTo>
                      <a:pt x="5348" y="2143"/>
                    </a:lnTo>
                    <a:lnTo>
                      <a:pt x="5422" y="2121"/>
                    </a:lnTo>
                    <a:lnTo>
                      <a:pt x="5495" y="2099"/>
                    </a:lnTo>
                    <a:lnTo>
                      <a:pt x="5566" y="2076"/>
                    </a:lnTo>
                    <a:lnTo>
                      <a:pt x="5637" y="2053"/>
                    </a:lnTo>
                    <a:lnTo>
                      <a:pt x="5707" y="2029"/>
                    </a:lnTo>
                    <a:lnTo>
                      <a:pt x="5776" y="2006"/>
                    </a:lnTo>
                    <a:lnTo>
                      <a:pt x="5845" y="1983"/>
                    </a:lnTo>
                    <a:lnTo>
                      <a:pt x="5912" y="1958"/>
                    </a:lnTo>
                    <a:lnTo>
                      <a:pt x="5979" y="1935"/>
                    </a:lnTo>
                    <a:lnTo>
                      <a:pt x="6045" y="1909"/>
                    </a:lnTo>
                    <a:lnTo>
                      <a:pt x="6110" y="1885"/>
                    </a:lnTo>
                    <a:lnTo>
                      <a:pt x="6174" y="1859"/>
                    </a:lnTo>
                    <a:lnTo>
                      <a:pt x="6238" y="1834"/>
                    </a:lnTo>
                    <a:lnTo>
                      <a:pt x="6300" y="1808"/>
                    </a:lnTo>
                    <a:lnTo>
                      <a:pt x="6362" y="1783"/>
                    </a:lnTo>
                    <a:lnTo>
                      <a:pt x="6423" y="1756"/>
                    </a:lnTo>
                    <a:lnTo>
                      <a:pt x="6483" y="1730"/>
                    </a:lnTo>
                    <a:lnTo>
                      <a:pt x="6542" y="1703"/>
                    </a:lnTo>
                    <a:lnTo>
                      <a:pt x="6600" y="1676"/>
                    </a:lnTo>
                    <a:lnTo>
                      <a:pt x="6658" y="1649"/>
                    </a:lnTo>
                    <a:lnTo>
                      <a:pt x="6714" y="1622"/>
                    </a:lnTo>
                    <a:lnTo>
                      <a:pt x="6770" y="1593"/>
                    </a:lnTo>
                    <a:lnTo>
                      <a:pt x="6824" y="1566"/>
                    </a:lnTo>
                    <a:lnTo>
                      <a:pt x="6878" y="1537"/>
                    </a:lnTo>
                    <a:lnTo>
                      <a:pt x="6930" y="1509"/>
                    </a:lnTo>
                    <a:lnTo>
                      <a:pt x="6981" y="1480"/>
                    </a:lnTo>
                    <a:lnTo>
                      <a:pt x="7032" y="1451"/>
                    </a:lnTo>
                    <a:lnTo>
                      <a:pt x="7082" y="1422"/>
                    </a:lnTo>
                    <a:lnTo>
                      <a:pt x="7131" y="1392"/>
                    </a:lnTo>
                    <a:lnTo>
                      <a:pt x="7178" y="1363"/>
                    </a:lnTo>
                    <a:lnTo>
                      <a:pt x="7225" y="1333"/>
                    </a:lnTo>
                    <a:lnTo>
                      <a:pt x="7271" y="1303"/>
                    </a:lnTo>
                    <a:lnTo>
                      <a:pt x="7315" y="1272"/>
                    </a:lnTo>
                    <a:lnTo>
                      <a:pt x="7359" y="1241"/>
                    </a:lnTo>
                    <a:lnTo>
                      <a:pt x="7402" y="1211"/>
                    </a:lnTo>
                    <a:lnTo>
                      <a:pt x="7443" y="1180"/>
                    </a:lnTo>
                    <a:lnTo>
                      <a:pt x="7484" y="1149"/>
                    </a:lnTo>
                    <a:lnTo>
                      <a:pt x="7524" y="1117"/>
                    </a:lnTo>
                    <a:lnTo>
                      <a:pt x="7561" y="1085"/>
                    </a:lnTo>
                    <a:lnTo>
                      <a:pt x="7599" y="1053"/>
                    </a:lnTo>
                    <a:lnTo>
                      <a:pt x="7635" y="1021"/>
                    </a:lnTo>
                    <a:lnTo>
                      <a:pt x="7671" y="989"/>
                    </a:lnTo>
                    <a:lnTo>
                      <a:pt x="7705" y="956"/>
                    </a:lnTo>
                    <a:lnTo>
                      <a:pt x="7738" y="923"/>
                    </a:lnTo>
                    <a:lnTo>
                      <a:pt x="7770" y="891"/>
                    </a:lnTo>
                    <a:lnTo>
                      <a:pt x="7801" y="857"/>
                    </a:lnTo>
                    <a:lnTo>
                      <a:pt x="7831" y="823"/>
                    </a:lnTo>
                    <a:lnTo>
                      <a:pt x="7859" y="790"/>
                    </a:lnTo>
                    <a:lnTo>
                      <a:pt x="7886" y="756"/>
                    </a:lnTo>
                    <a:lnTo>
                      <a:pt x="7913" y="723"/>
                    </a:lnTo>
                    <a:lnTo>
                      <a:pt x="7937" y="688"/>
                    </a:lnTo>
                    <a:lnTo>
                      <a:pt x="7962" y="653"/>
                    </a:lnTo>
                    <a:lnTo>
                      <a:pt x="7984" y="619"/>
                    </a:lnTo>
                    <a:lnTo>
                      <a:pt x="8005" y="584"/>
                    </a:lnTo>
                    <a:lnTo>
                      <a:pt x="8026" y="548"/>
                    </a:lnTo>
                    <a:lnTo>
                      <a:pt x="8045" y="514"/>
                    </a:lnTo>
                    <a:lnTo>
                      <a:pt x="8063" y="478"/>
                    </a:lnTo>
                    <a:lnTo>
                      <a:pt x="8079" y="442"/>
                    </a:lnTo>
                    <a:lnTo>
                      <a:pt x="8095" y="406"/>
                    </a:lnTo>
                    <a:lnTo>
                      <a:pt x="8109" y="370"/>
                    </a:lnTo>
                    <a:lnTo>
                      <a:pt x="8121" y="333"/>
                    </a:lnTo>
                    <a:lnTo>
                      <a:pt x="8133" y="297"/>
                    </a:lnTo>
                    <a:lnTo>
                      <a:pt x="8143" y="261"/>
                    </a:lnTo>
                    <a:lnTo>
                      <a:pt x="8152" y="224"/>
                    </a:lnTo>
                    <a:lnTo>
                      <a:pt x="8160" y="186"/>
                    </a:lnTo>
                    <a:lnTo>
                      <a:pt x="8166" y="150"/>
                    </a:lnTo>
                    <a:lnTo>
                      <a:pt x="8171" y="112"/>
                    </a:lnTo>
                    <a:lnTo>
                      <a:pt x="8174" y="75"/>
                    </a:lnTo>
                    <a:lnTo>
                      <a:pt x="8176" y="37"/>
                    </a:lnTo>
                    <a:lnTo>
                      <a:pt x="8177" y="0"/>
                    </a:lnTo>
                    <a:lnTo>
                      <a:pt x="8078" y="0"/>
                    </a:lnTo>
                    <a:lnTo>
                      <a:pt x="8077" y="33"/>
                    </a:lnTo>
                    <a:lnTo>
                      <a:pt x="8075" y="68"/>
                    </a:lnTo>
                    <a:lnTo>
                      <a:pt x="8072" y="102"/>
                    </a:lnTo>
                    <a:lnTo>
                      <a:pt x="8068" y="135"/>
                    </a:lnTo>
                    <a:lnTo>
                      <a:pt x="8063" y="169"/>
                    </a:lnTo>
                    <a:lnTo>
                      <a:pt x="8056" y="203"/>
                    </a:lnTo>
                    <a:lnTo>
                      <a:pt x="8048" y="235"/>
                    </a:lnTo>
                    <a:lnTo>
                      <a:pt x="8039" y="269"/>
                    </a:lnTo>
                    <a:lnTo>
                      <a:pt x="8029" y="303"/>
                    </a:lnTo>
                    <a:lnTo>
                      <a:pt x="8016" y="335"/>
                    </a:lnTo>
                    <a:lnTo>
                      <a:pt x="8003" y="369"/>
                    </a:lnTo>
                    <a:lnTo>
                      <a:pt x="7990" y="401"/>
                    </a:lnTo>
                    <a:lnTo>
                      <a:pt x="7974" y="435"/>
                    </a:lnTo>
                    <a:lnTo>
                      <a:pt x="7958" y="468"/>
                    </a:lnTo>
                    <a:lnTo>
                      <a:pt x="7940" y="500"/>
                    </a:lnTo>
                    <a:lnTo>
                      <a:pt x="7921" y="533"/>
                    </a:lnTo>
                    <a:lnTo>
                      <a:pt x="7902" y="566"/>
                    </a:lnTo>
                    <a:lnTo>
                      <a:pt x="7879" y="598"/>
                    </a:lnTo>
                    <a:lnTo>
                      <a:pt x="7857" y="631"/>
                    </a:lnTo>
                    <a:lnTo>
                      <a:pt x="7834" y="662"/>
                    </a:lnTo>
                    <a:lnTo>
                      <a:pt x="7809" y="695"/>
                    </a:lnTo>
                    <a:lnTo>
                      <a:pt x="7783" y="727"/>
                    </a:lnTo>
                    <a:lnTo>
                      <a:pt x="7756" y="759"/>
                    </a:lnTo>
                    <a:lnTo>
                      <a:pt x="7728" y="791"/>
                    </a:lnTo>
                    <a:lnTo>
                      <a:pt x="7698" y="822"/>
                    </a:lnTo>
                    <a:lnTo>
                      <a:pt x="7668" y="854"/>
                    </a:lnTo>
                    <a:lnTo>
                      <a:pt x="7636" y="886"/>
                    </a:lnTo>
                    <a:lnTo>
                      <a:pt x="7604" y="916"/>
                    </a:lnTo>
                    <a:lnTo>
                      <a:pt x="7569" y="948"/>
                    </a:lnTo>
                    <a:lnTo>
                      <a:pt x="7535" y="978"/>
                    </a:lnTo>
                    <a:lnTo>
                      <a:pt x="7498" y="1009"/>
                    </a:lnTo>
                    <a:lnTo>
                      <a:pt x="7462" y="1040"/>
                    </a:lnTo>
                    <a:lnTo>
                      <a:pt x="7423" y="1070"/>
                    </a:lnTo>
                    <a:lnTo>
                      <a:pt x="7384" y="1101"/>
                    </a:lnTo>
                    <a:lnTo>
                      <a:pt x="7344" y="1131"/>
                    </a:lnTo>
                    <a:lnTo>
                      <a:pt x="7302" y="1161"/>
                    </a:lnTo>
                    <a:lnTo>
                      <a:pt x="7260" y="1190"/>
                    </a:lnTo>
                    <a:lnTo>
                      <a:pt x="7216" y="1220"/>
                    </a:lnTo>
                    <a:lnTo>
                      <a:pt x="7171" y="1250"/>
                    </a:lnTo>
                    <a:lnTo>
                      <a:pt x="7125" y="1279"/>
                    </a:lnTo>
                    <a:lnTo>
                      <a:pt x="7080" y="1308"/>
                    </a:lnTo>
                    <a:lnTo>
                      <a:pt x="7032" y="1337"/>
                    </a:lnTo>
                    <a:lnTo>
                      <a:pt x="6983" y="1366"/>
                    </a:lnTo>
                    <a:lnTo>
                      <a:pt x="6933" y="1393"/>
                    </a:lnTo>
                    <a:lnTo>
                      <a:pt x="6883" y="1422"/>
                    </a:lnTo>
                    <a:lnTo>
                      <a:pt x="6831" y="1450"/>
                    </a:lnTo>
                    <a:lnTo>
                      <a:pt x="6779" y="1478"/>
                    </a:lnTo>
                    <a:lnTo>
                      <a:pt x="6725" y="1505"/>
                    </a:lnTo>
                    <a:lnTo>
                      <a:pt x="6670" y="1533"/>
                    </a:lnTo>
                    <a:lnTo>
                      <a:pt x="6615" y="1559"/>
                    </a:lnTo>
                    <a:lnTo>
                      <a:pt x="6559" y="1587"/>
                    </a:lnTo>
                    <a:lnTo>
                      <a:pt x="6502" y="1614"/>
                    </a:lnTo>
                    <a:lnTo>
                      <a:pt x="6444" y="1640"/>
                    </a:lnTo>
                    <a:lnTo>
                      <a:pt x="6384" y="1666"/>
                    </a:lnTo>
                    <a:lnTo>
                      <a:pt x="6324" y="1692"/>
                    </a:lnTo>
                    <a:lnTo>
                      <a:pt x="6264" y="1718"/>
                    </a:lnTo>
                    <a:lnTo>
                      <a:pt x="6201" y="1743"/>
                    </a:lnTo>
                    <a:lnTo>
                      <a:pt x="6139" y="1767"/>
                    </a:lnTo>
                    <a:lnTo>
                      <a:pt x="6075" y="1793"/>
                    </a:lnTo>
                    <a:lnTo>
                      <a:pt x="6011" y="1817"/>
                    </a:lnTo>
                    <a:lnTo>
                      <a:pt x="5946" y="1842"/>
                    </a:lnTo>
                    <a:lnTo>
                      <a:pt x="5880" y="1865"/>
                    </a:lnTo>
                    <a:lnTo>
                      <a:pt x="5813" y="1890"/>
                    </a:lnTo>
                    <a:lnTo>
                      <a:pt x="5745" y="1913"/>
                    </a:lnTo>
                    <a:lnTo>
                      <a:pt x="5676" y="1937"/>
                    </a:lnTo>
                    <a:lnTo>
                      <a:pt x="5607" y="1959"/>
                    </a:lnTo>
                    <a:lnTo>
                      <a:pt x="5536" y="1982"/>
                    </a:lnTo>
                    <a:lnTo>
                      <a:pt x="5465" y="2004"/>
                    </a:lnTo>
                    <a:lnTo>
                      <a:pt x="5393" y="2026"/>
                    </a:lnTo>
                    <a:lnTo>
                      <a:pt x="5321" y="2049"/>
                    </a:lnTo>
                    <a:lnTo>
                      <a:pt x="5248" y="2070"/>
                    </a:lnTo>
                    <a:lnTo>
                      <a:pt x="5174" y="2091"/>
                    </a:lnTo>
                    <a:lnTo>
                      <a:pt x="5023" y="2132"/>
                    </a:lnTo>
                    <a:lnTo>
                      <a:pt x="4870" y="2173"/>
                    </a:lnTo>
                    <a:lnTo>
                      <a:pt x="4713" y="2212"/>
                    </a:lnTo>
                    <a:lnTo>
                      <a:pt x="4554" y="2250"/>
                    </a:lnTo>
                    <a:lnTo>
                      <a:pt x="4391" y="2286"/>
                    </a:lnTo>
                    <a:lnTo>
                      <a:pt x="4227" y="2322"/>
                    </a:lnTo>
                    <a:lnTo>
                      <a:pt x="4060" y="2356"/>
                    </a:lnTo>
                    <a:lnTo>
                      <a:pt x="3889" y="2388"/>
                    </a:lnTo>
                    <a:lnTo>
                      <a:pt x="3718" y="2420"/>
                    </a:lnTo>
                    <a:lnTo>
                      <a:pt x="3542" y="2449"/>
                    </a:lnTo>
                    <a:lnTo>
                      <a:pt x="3365" y="2478"/>
                    </a:lnTo>
                    <a:lnTo>
                      <a:pt x="3185" y="2506"/>
                    </a:lnTo>
                    <a:lnTo>
                      <a:pt x="3004" y="2531"/>
                    </a:lnTo>
                    <a:lnTo>
                      <a:pt x="2820" y="2554"/>
                    </a:lnTo>
                    <a:lnTo>
                      <a:pt x="2634" y="2577"/>
                    </a:lnTo>
                    <a:lnTo>
                      <a:pt x="2446" y="2598"/>
                    </a:lnTo>
                    <a:lnTo>
                      <a:pt x="2255" y="2618"/>
                    </a:lnTo>
                    <a:lnTo>
                      <a:pt x="2063" y="2635"/>
                    </a:lnTo>
                    <a:lnTo>
                      <a:pt x="1869" y="2651"/>
                    </a:lnTo>
                    <a:lnTo>
                      <a:pt x="1674" y="2667"/>
                    </a:lnTo>
                    <a:lnTo>
                      <a:pt x="1475" y="2679"/>
                    </a:lnTo>
                    <a:lnTo>
                      <a:pt x="1276" y="2691"/>
                    </a:lnTo>
                    <a:lnTo>
                      <a:pt x="1075" y="2700"/>
                    </a:lnTo>
                    <a:lnTo>
                      <a:pt x="873" y="2708"/>
                    </a:lnTo>
                    <a:lnTo>
                      <a:pt x="669" y="2715"/>
                    </a:lnTo>
                    <a:lnTo>
                      <a:pt x="464" y="2719"/>
                    </a:lnTo>
                    <a:lnTo>
                      <a:pt x="257" y="2722"/>
                    </a:lnTo>
                    <a:lnTo>
                      <a:pt x="49" y="2723"/>
                    </a:lnTo>
                    <a:lnTo>
                      <a:pt x="43" y="2723"/>
                    </a:lnTo>
                    <a:lnTo>
                      <a:pt x="38" y="2724"/>
                    </a:lnTo>
                    <a:lnTo>
                      <a:pt x="33" y="2725"/>
                    </a:lnTo>
                    <a:lnTo>
                      <a:pt x="28" y="2727"/>
                    </a:lnTo>
                    <a:lnTo>
                      <a:pt x="23" y="2729"/>
                    </a:lnTo>
                    <a:lnTo>
                      <a:pt x="19" y="2732"/>
                    </a:lnTo>
                    <a:lnTo>
                      <a:pt x="15" y="2735"/>
                    </a:lnTo>
                    <a:lnTo>
                      <a:pt x="12" y="2738"/>
                    </a:lnTo>
                    <a:lnTo>
                      <a:pt x="6" y="2745"/>
                    </a:lnTo>
                    <a:lnTo>
                      <a:pt x="3" y="2753"/>
                    </a:lnTo>
                    <a:lnTo>
                      <a:pt x="0" y="2762"/>
                    </a:lnTo>
                    <a:lnTo>
                      <a:pt x="0" y="2772"/>
                    </a:lnTo>
                    <a:lnTo>
                      <a:pt x="0" y="2781"/>
                    </a:lnTo>
                    <a:lnTo>
                      <a:pt x="3" y="2790"/>
                    </a:lnTo>
                    <a:lnTo>
                      <a:pt x="6" y="2798"/>
                    </a:lnTo>
                    <a:lnTo>
                      <a:pt x="12" y="2806"/>
                    </a:lnTo>
                    <a:lnTo>
                      <a:pt x="15" y="2809"/>
                    </a:lnTo>
                    <a:lnTo>
                      <a:pt x="19" y="2812"/>
                    </a:lnTo>
                    <a:lnTo>
                      <a:pt x="23" y="2815"/>
                    </a:lnTo>
                    <a:lnTo>
                      <a:pt x="28" y="2817"/>
                    </a:lnTo>
                    <a:lnTo>
                      <a:pt x="33" y="2818"/>
                    </a:lnTo>
                    <a:lnTo>
                      <a:pt x="38" y="2821"/>
                    </a:lnTo>
                    <a:lnTo>
                      <a:pt x="43" y="2822"/>
                    </a:lnTo>
                    <a:lnTo>
                      <a:pt x="49"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69" name="Freeform 198"/>
              <p:cNvSpPr>
                <a:spLocks/>
              </p:cNvSpPr>
              <p:nvPr/>
            </p:nvSpPr>
            <p:spPr bwMode="auto">
              <a:xfrm>
                <a:off x="1834" y="1687"/>
                <a:ext cx="254" cy="89"/>
              </a:xfrm>
              <a:custGeom>
                <a:avLst/>
                <a:gdLst>
                  <a:gd name="T0" fmla="*/ 0 w 8128"/>
                  <a:gd name="T1" fmla="*/ 0 h 2872"/>
                  <a:gd name="T2" fmla="*/ 0 w 8128"/>
                  <a:gd name="T3" fmla="*/ 0 h 2872"/>
                  <a:gd name="T4" fmla="*/ 0 w 8128"/>
                  <a:gd name="T5" fmla="*/ 0 h 2872"/>
                  <a:gd name="T6" fmla="*/ 0 w 8128"/>
                  <a:gd name="T7" fmla="*/ 0 h 2872"/>
                  <a:gd name="T8" fmla="*/ 0 w 8128"/>
                  <a:gd name="T9" fmla="*/ 0 h 2872"/>
                  <a:gd name="T10" fmla="*/ 0 w 8128"/>
                  <a:gd name="T11" fmla="*/ 0 h 2872"/>
                  <a:gd name="T12" fmla="*/ 0 w 8128"/>
                  <a:gd name="T13" fmla="*/ 0 h 2872"/>
                  <a:gd name="T14" fmla="*/ 0 w 8128"/>
                  <a:gd name="T15" fmla="*/ 0 h 2872"/>
                  <a:gd name="T16" fmla="*/ 0 w 8128"/>
                  <a:gd name="T17" fmla="*/ 0 h 2872"/>
                  <a:gd name="T18" fmla="*/ 0 w 8128"/>
                  <a:gd name="T19" fmla="*/ 0 h 2872"/>
                  <a:gd name="T20" fmla="*/ 0 w 8128"/>
                  <a:gd name="T21" fmla="*/ 0 h 2872"/>
                  <a:gd name="T22" fmla="*/ 0 w 8128"/>
                  <a:gd name="T23" fmla="*/ 0 h 2872"/>
                  <a:gd name="T24" fmla="*/ 0 w 8128"/>
                  <a:gd name="T25" fmla="*/ 0 h 2872"/>
                  <a:gd name="T26" fmla="*/ 0 w 8128"/>
                  <a:gd name="T27" fmla="*/ 0 h 2872"/>
                  <a:gd name="T28" fmla="*/ 0 w 8128"/>
                  <a:gd name="T29" fmla="*/ 0 h 2872"/>
                  <a:gd name="T30" fmla="*/ 0 w 8128"/>
                  <a:gd name="T31" fmla="*/ 0 h 2872"/>
                  <a:gd name="T32" fmla="*/ 0 w 8128"/>
                  <a:gd name="T33" fmla="*/ 0 h 2872"/>
                  <a:gd name="T34" fmla="*/ 0 w 8128"/>
                  <a:gd name="T35" fmla="*/ 0 h 2872"/>
                  <a:gd name="T36" fmla="*/ 0 w 8128"/>
                  <a:gd name="T37" fmla="*/ 0 h 2872"/>
                  <a:gd name="T38" fmla="*/ 0 w 8128"/>
                  <a:gd name="T39" fmla="*/ 0 h 2872"/>
                  <a:gd name="T40" fmla="*/ 0 w 8128"/>
                  <a:gd name="T41" fmla="*/ 0 h 2872"/>
                  <a:gd name="T42" fmla="*/ 0 w 8128"/>
                  <a:gd name="T43" fmla="*/ 0 h 2872"/>
                  <a:gd name="T44" fmla="*/ 0 w 8128"/>
                  <a:gd name="T45" fmla="*/ 0 h 2872"/>
                  <a:gd name="T46" fmla="*/ 0 w 8128"/>
                  <a:gd name="T47" fmla="*/ 0 h 2872"/>
                  <a:gd name="T48" fmla="*/ 0 w 8128"/>
                  <a:gd name="T49" fmla="*/ 0 h 2872"/>
                  <a:gd name="T50" fmla="*/ 0 w 8128"/>
                  <a:gd name="T51" fmla="*/ 0 h 2872"/>
                  <a:gd name="T52" fmla="*/ 0 w 8128"/>
                  <a:gd name="T53" fmla="*/ 0 h 2872"/>
                  <a:gd name="T54" fmla="*/ 0 w 8128"/>
                  <a:gd name="T55" fmla="*/ 0 h 2872"/>
                  <a:gd name="T56" fmla="*/ 0 w 8128"/>
                  <a:gd name="T57" fmla="*/ 0 h 2872"/>
                  <a:gd name="T58" fmla="*/ 0 w 8128"/>
                  <a:gd name="T59" fmla="*/ 0 h 2872"/>
                  <a:gd name="T60" fmla="*/ 0 w 8128"/>
                  <a:gd name="T61" fmla="*/ 0 h 2872"/>
                  <a:gd name="T62" fmla="*/ 0 w 8128"/>
                  <a:gd name="T63" fmla="*/ 0 h 2872"/>
                  <a:gd name="T64" fmla="*/ 0 w 8128"/>
                  <a:gd name="T65" fmla="*/ 0 h 2872"/>
                  <a:gd name="T66" fmla="*/ 0 w 8128"/>
                  <a:gd name="T67" fmla="*/ 0 h 2872"/>
                  <a:gd name="T68" fmla="*/ 0 w 8128"/>
                  <a:gd name="T69" fmla="*/ 0 h 2872"/>
                  <a:gd name="T70" fmla="*/ 0 w 8128"/>
                  <a:gd name="T71" fmla="*/ 0 h 2872"/>
                  <a:gd name="T72" fmla="*/ 0 w 8128"/>
                  <a:gd name="T73" fmla="*/ 0 h 2872"/>
                  <a:gd name="T74" fmla="*/ 0 w 8128"/>
                  <a:gd name="T75" fmla="*/ 0 h 2872"/>
                  <a:gd name="T76" fmla="*/ 0 w 8128"/>
                  <a:gd name="T77" fmla="*/ 0 h 2872"/>
                  <a:gd name="T78" fmla="*/ 0 w 8128"/>
                  <a:gd name="T79" fmla="*/ 0 h 2872"/>
                  <a:gd name="T80" fmla="*/ 0 w 8128"/>
                  <a:gd name="T81" fmla="*/ 0 h 2872"/>
                  <a:gd name="T82" fmla="*/ 0 w 8128"/>
                  <a:gd name="T83" fmla="*/ 0 h 2872"/>
                  <a:gd name="T84" fmla="*/ 0 w 8128"/>
                  <a:gd name="T85" fmla="*/ 0 h 2872"/>
                  <a:gd name="T86" fmla="*/ 0 w 8128"/>
                  <a:gd name="T87" fmla="*/ 0 h 2872"/>
                  <a:gd name="T88" fmla="*/ 0 w 8128"/>
                  <a:gd name="T89" fmla="*/ 0 h 2872"/>
                  <a:gd name="T90" fmla="*/ 0 w 8128"/>
                  <a:gd name="T91" fmla="*/ 0 h 2872"/>
                  <a:gd name="T92" fmla="*/ 0 w 8128"/>
                  <a:gd name="T93" fmla="*/ 0 h 2872"/>
                  <a:gd name="T94" fmla="*/ 0 w 8128"/>
                  <a:gd name="T95" fmla="*/ 0 h 2872"/>
                  <a:gd name="T96" fmla="*/ 0 w 8128"/>
                  <a:gd name="T97" fmla="*/ 0 h 2872"/>
                  <a:gd name="T98" fmla="*/ 0 w 8128"/>
                  <a:gd name="T99" fmla="*/ 0 h 2872"/>
                  <a:gd name="T100" fmla="*/ 0 w 8128"/>
                  <a:gd name="T101" fmla="*/ 0 h 2872"/>
                  <a:gd name="T102" fmla="*/ 0 w 8128"/>
                  <a:gd name="T103" fmla="*/ 0 h 2872"/>
                  <a:gd name="T104" fmla="*/ 0 w 8128"/>
                  <a:gd name="T105" fmla="*/ 0 h 2872"/>
                  <a:gd name="T106" fmla="*/ 0 w 8128"/>
                  <a:gd name="T107" fmla="*/ 0 h 2872"/>
                  <a:gd name="T108" fmla="*/ 0 w 8128"/>
                  <a:gd name="T109" fmla="*/ 0 h 2872"/>
                  <a:gd name="T110" fmla="*/ 0 w 8128"/>
                  <a:gd name="T111" fmla="*/ 0 h 2872"/>
                  <a:gd name="T112" fmla="*/ 0 w 8128"/>
                  <a:gd name="T113" fmla="*/ 0 h 28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28"/>
                  <a:gd name="T172" fmla="*/ 0 h 2872"/>
                  <a:gd name="T173" fmla="*/ 8128 w 8128"/>
                  <a:gd name="T174" fmla="*/ 2872 h 28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28" h="2872">
                    <a:moveTo>
                      <a:pt x="0" y="50"/>
                    </a:moveTo>
                    <a:lnTo>
                      <a:pt x="0" y="50"/>
                    </a:lnTo>
                    <a:lnTo>
                      <a:pt x="1" y="87"/>
                    </a:lnTo>
                    <a:lnTo>
                      <a:pt x="3" y="125"/>
                    </a:lnTo>
                    <a:lnTo>
                      <a:pt x="6" y="162"/>
                    </a:lnTo>
                    <a:lnTo>
                      <a:pt x="11" y="200"/>
                    </a:lnTo>
                    <a:lnTo>
                      <a:pt x="17" y="236"/>
                    </a:lnTo>
                    <a:lnTo>
                      <a:pt x="24" y="274"/>
                    </a:lnTo>
                    <a:lnTo>
                      <a:pt x="34" y="311"/>
                    </a:lnTo>
                    <a:lnTo>
                      <a:pt x="44" y="347"/>
                    </a:lnTo>
                    <a:lnTo>
                      <a:pt x="55" y="383"/>
                    </a:lnTo>
                    <a:lnTo>
                      <a:pt x="68" y="420"/>
                    </a:lnTo>
                    <a:lnTo>
                      <a:pt x="82" y="457"/>
                    </a:lnTo>
                    <a:lnTo>
                      <a:pt x="98" y="492"/>
                    </a:lnTo>
                    <a:lnTo>
                      <a:pt x="114" y="528"/>
                    </a:lnTo>
                    <a:lnTo>
                      <a:pt x="132" y="564"/>
                    </a:lnTo>
                    <a:lnTo>
                      <a:pt x="151" y="598"/>
                    </a:lnTo>
                    <a:lnTo>
                      <a:pt x="172" y="634"/>
                    </a:lnTo>
                    <a:lnTo>
                      <a:pt x="193" y="669"/>
                    </a:lnTo>
                    <a:lnTo>
                      <a:pt x="215" y="703"/>
                    </a:lnTo>
                    <a:lnTo>
                      <a:pt x="240" y="738"/>
                    </a:lnTo>
                    <a:lnTo>
                      <a:pt x="264" y="772"/>
                    </a:lnTo>
                    <a:lnTo>
                      <a:pt x="291" y="806"/>
                    </a:lnTo>
                    <a:lnTo>
                      <a:pt x="318" y="840"/>
                    </a:lnTo>
                    <a:lnTo>
                      <a:pt x="346" y="873"/>
                    </a:lnTo>
                    <a:lnTo>
                      <a:pt x="376" y="907"/>
                    </a:lnTo>
                    <a:lnTo>
                      <a:pt x="407" y="941"/>
                    </a:lnTo>
                    <a:lnTo>
                      <a:pt x="439" y="973"/>
                    </a:lnTo>
                    <a:lnTo>
                      <a:pt x="472" y="1006"/>
                    </a:lnTo>
                    <a:lnTo>
                      <a:pt x="506" y="1039"/>
                    </a:lnTo>
                    <a:lnTo>
                      <a:pt x="542" y="1071"/>
                    </a:lnTo>
                    <a:lnTo>
                      <a:pt x="578" y="1103"/>
                    </a:lnTo>
                    <a:lnTo>
                      <a:pt x="615" y="1135"/>
                    </a:lnTo>
                    <a:lnTo>
                      <a:pt x="653" y="1167"/>
                    </a:lnTo>
                    <a:lnTo>
                      <a:pt x="693" y="1199"/>
                    </a:lnTo>
                    <a:lnTo>
                      <a:pt x="734" y="1230"/>
                    </a:lnTo>
                    <a:lnTo>
                      <a:pt x="775" y="1261"/>
                    </a:lnTo>
                    <a:lnTo>
                      <a:pt x="818" y="1291"/>
                    </a:lnTo>
                    <a:lnTo>
                      <a:pt x="862" y="1322"/>
                    </a:lnTo>
                    <a:lnTo>
                      <a:pt x="906" y="1353"/>
                    </a:lnTo>
                    <a:lnTo>
                      <a:pt x="952" y="1383"/>
                    </a:lnTo>
                    <a:lnTo>
                      <a:pt x="999" y="1413"/>
                    </a:lnTo>
                    <a:lnTo>
                      <a:pt x="1046" y="1442"/>
                    </a:lnTo>
                    <a:lnTo>
                      <a:pt x="1095" y="1472"/>
                    </a:lnTo>
                    <a:lnTo>
                      <a:pt x="1145" y="1501"/>
                    </a:lnTo>
                    <a:lnTo>
                      <a:pt x="1195" y="1530"/>
                    </a:lnTo>
                    <a:lnTo>
                      <a:pt x="1247" y="1559"/>
                    </a:lnTo>
                    <a:lnTo>
                      <a:pt x="1299" y="1587"/>
                    </a:lnTo>
                    <a:lnTo>
                      <a:pt x="1353" y="1616"/>
                    </a:lnTo>
                    <a:lnTo>
                      <a:pt x="1407" y="1643"/>
                    </a:lnTo>
                    <a:lnTo>
                      <a:pt x="1463" y="1672"/>
                    </a:lnTo>
                    <a:lnTo>
                      <a:pt x="1519" y="1699"/>
                    </a:lnTo>
                    <a:lnTo>
                      <a:pt x="1577" y="1726"/>
                    </a:lnTo>
                    <a:lnTo>
                      <a:pt x="1635" y="1753"/>
                    </a:lnTo>
                    <a:lnTo>
                      <a:pt x="1694" y="1780"/>
                    </a:lnTo>
                    <a:lnTo>
                      <a:pt x="1754" y="1806"/>
                    </a:lnTo>
                    <a:lnTo>
                      <a:pt x="1815" y="1833"/>
                    </a:lnTo>
                    <a:lnTo>
                      <a:pt x="1877" y="1858"/>
                    </a:lnTo>
                    <a:lnTo>
                      <a:pt x="1939" y="1884"/>
                    </a:lnTo>
                    <a:lnTo>
                      <a:pt x="2002" y="1909"/>
                    </a:lnTo>
                    <a:lnTo>
                      <a:pt x="2067" y="1935"/>
                    </a:lnTo>
                    <a:lnTo>
                      <a:pt x="2132" y="1959"/>
                    </a:lnTo>
                    <a:lnTo>
                      <a:pt x="2198" y="1985"/>
                    </a:lnTo>
                    <a:lnTo>
                      <a:pt x="2265" y="2008"/>
                    </a:lnTo>
                    <a:lnTo>
                      <a:pt x="2332" y="2033"/>
                    </a:lnTo>
                    <a:lnTo>
                      <a:pt x="2401" y="2056"/>
                    </a:lnTo>
                    <a:lnTo>
                      <a:pt x="2470" y="2079"/>
                    </a:lnTo>
                    <a:lnTo>
                      <a:pt x="2540" y="2103"/>
                    </a:lnTo>
                    <a:lnTo>
                      <a:pt x="2611" y="2126"/>
                    </a:lnTo>
                    <a:lnTo>
                      <a:pt x="2682" y="2149"/>
                    </a:lnTo>
                    <a:lnTo>
                      <a:pt x="2754" y="2171"/>
                    </a:lnTo>
                    <a:lnTo>
                      <a:pt x="2829" y="2193"/>
                    </a:lnTo>
                    <a:lnTo>
                      <a:pt x="2902" y="2215"/>
                    </a:lnTo>
                    <a:lnTo>
                      <a:pt x="2977" y="2236"/>
                    </a:lnTo>
                    <a:lnTo>
                      <a:pt x="3128" y="2278"/>
                    </a:lnTo>
                    <a:lnTo>
                      <a:pt x="3284" y="2319"/>
                    </a:lnTo>
                    <a:lnTo>
                      <a:pt x="3441" y="2359"/>
                    </a:lnTo>
                    <a:lnTo>
                      <a:pt x="3601" y="2396"/>
                    </a:lnTo>
                    <a:lnTo>
                      <a:pt x="3764" y="2433"/>
                    </a:lnTo>
                    <a:lnTo>
                      <a:pt x="3930" y="2469"/>
                    </a:lnTo>
                    <a:lnTo>
                      <a:pt x="4099" y="2504"/>
                    </a:lnTo>
                    <a:lnTo>
                      <a:pt x="4269" y="2536"/>
                    </a:lnTo>
                    <a:lnTo>
                      <a:pt x="4443" y="2568"/>
                    </a:lnTo>
                    <a:lnTo>
                      <a:pt x="4619" y="2597"/>
                    </a:lnTo>
                    <a:lnTo>
                      <a:pt x="4797" y="2626"/>
                    </a:lnTo>
                    <a:lnTo>
                      <a:pt x="4977" y="2653"/>
                    </a:lnTo>
                    <a:lnTo>
                      <a:pt x="5160" y="2679"/>
                    </a:lnTo>
                    <a:lnTo>
                      <a:pt x="5345" y="2702"/>
                    </a:lnTo>
                    <a:lnTo>
                      <a:pt x="5532" y="2726"/>
                    </a:lnTo>
                    <a:lnTo>
                      <a:pt x="5721" y="2746"/>
                    </a:lnTo>
                    <a:lnTo>
                      <a:pt x="5912" y="2766"/>
                    </a:lnTo>
                    <a:lnTo>
                      <a:pt x="6105" y="2784"/>
                    </a:lnTo>
                    <a:lnTo>
                      <a:pt x="6300" y="2800"/>
                    </a:lnTo>
                    <a:lnTo>
                      <a:pt x="6497" y="2814"/>
                    </a:lnTo>
                    <a:lnTo>
                      <a:pt x="6695" y="2828"/>
                    </a:lnTo>
                    <a:lnTo>
                      <a:pt x="6896" y="2839"/>
                    </a:lnTo>
                    <a:lnTo>
                      <a:pt x="7098" y="2849"/>
                    </a:lnTo>
                    <a:lnTo>
                      <a:pt x="7301" y="2857"/>
                    </a:lnTo>
                    <a:lnTo>
                      <a:pt x="7505" y="2863"/>
                    </a:lnTo>
                    <a:lnTo>
                      <a:pt x="7711" y="2867"/>
                    </a:lnTo>
                    <a:lnTo>
                      <a:pt x="7920" y="2871"/>
                    </a:lnTo>
                    <a:lnTo>
                      <a:pt x="8128" y="2872"/>
                    </a:lnTo>
                    <a:lnTo>
                      <a:pt x="8128" y="2773"/>
                    </a:lnTo>
                    <a:lnTo>
                      <a:pt x="7920" y="2772"/>
                    </a:lnTo>
                    <a:lnTo>
                      <a:pt x="7713" y="2769"/>
                    </a:lnTo>
                    <a:lnTo>
                      <a:pt x="7508" y="2765"/>
                    </a:lnTo>
                    <a:lnTo>
                      <a:pt x="7304" y="2758"/>
                    </a:lnTo>
                    <a:lnTo>
                      <a:pt x="7102" y="2750"/>
                    </a:lnTo>
                    <a:lnTo>
                      <a:pt x="6901" y="2741"/>
                    </a:lnTo>
                    <a:lnTo>
                      <a:pt x="6702" y="2729"/>
                    </a:lnTo>
                    <a:lnTo>
                      <a:pt x="6503" y="2717"/>
                    </a:lnTo>
                    <a:lnTo>
                      <a:pt x="6308" y="2701"/>
                    </a:lnTo>
                    <a:lnTo>
                      <a:pt x="6114" y="2685"/>
                    </a:lnTo>
                    <a:lnTo>
                      <a:pt x="5922" y="2668"/>
                    </a:lnTo>
                    <a:lnTo>
                      <a:pt x="5731" y="2648"/>
                    </a:lnTo>
                    <a:lnTo>
                      <a:pt x="5543" y="2627"/>
                    </a:lnTo>
                    <a:lnTo>
                      <a:pt x="5357" y="2604"/>
                    </a:lnTo>
                    <a:lnTo>
                      <a:pt x="5173" y="2581"/>
                    </a:lnTo>
                    <a:lnTo>
                      <a:pt x="4992" y="2556"/>
                    </a:lnTo>
                    <a:lnTo>
                      <a:pt x="4812" y="2528"/>
                    </a:lnTo>
                    <a:lnTo>
                      <a:pt x="4635" y="2499"/>
                    </a:lnTo>
                    <a:lnTo>
                      <a:pt x="4459" y="2470"/>
                    </a:lnTo>
                    <a:lnTo>
                      <a:pt x="4288" y="2438"/>
                    </a:lnTo>
                    <a:lnTo>
                      <a:pt x="4117" y="2406"/>
                    </a:lnTo>
                    <a:lnTo>
                      <a:pt x="3950" y="2372"/>
                    </a:lnTo>
                    <a:lnTo>
                      <a:pt x="3785" y="2336"/>
                    </a:lnTo>
                    <a:lnTo>
                      <a:pt x="3623" y="2300"/>
                    </a:lnTo>
                    <a:lnTo>
                      <a:pt x="3464" y="2262"/>
                    </a:lnTo>
                    <a:lnTo>
                      <a:pt x="3307" y="2223"/>
                    </a:lnTo>
                    <a:lnTo>
                      <a:pt x="3154" y="2182"/>
                    </a:lnTo>
                    <a:lnTo>
                      <a:pt x="3003" y="2141"/>
                    </a:lnTo>
                    <a:lnTo>
                      <a:pt x="2929" y="2120"/>
                    </a:lnTo>
                    <a:lnTo>
                      <a:pt x="2856" y="2099"/>
                    </a:lnTo>
                    <a:lnTo>
                      <a:pt x="2784" y="2076"/>
                    </a:lnTo>
                    <a:lnTo>
                      <a:pt x="2712" y="2054"/>
                    </a:lnTo>
                    <a:lnTo>
                      <a:pt x="2641" y="2032"/>
                    </a:lnTo>
                    <a:lnTo>
                      <a:pt x="2570" y="2009"/>
                    </a:lnTo>
                    <a:lnTo>
                      <a:pt x="2501" y="1987"/>
                    </a:lnTo>
                    <a:lnTo>
                      <a:pt x="2432" y="1963"/>
                    </a:lnTo>
                    <a:lnTo>
                      <a:pt x="2364" y="1940"/>
                    </a:lnTo>
                    <a:lnTo>
                      <a:pt x="2297" y="1915"/>
                    </a:lnTo>
                    <a:lnTo>
                      <a:pt x="2231" y="1892"/>
                    </a:lnTo>
                    <a:lnTo>
                      <a:pt x="2166" y="1867"/>
                    </a:lnTo>
                    <a:lnTo>
                      <a:pt x="2102" y="1843"/>
                    </a:lnTo>
                    <a:lnTo>
                      <a:pt x="2038" y="1817"/>
                    </a:lnTo>
                    <a:lnTo>
                      <a:pt x="1975" y="1793"/>
                    </a:lnTo>
                    <a:lnTo>
                      <a:pt x="1913" y="1768"/>
                    </a:lnTo>
                    <a:lnTo>
                      <a:pt x="1853" y="1742"/>
                    </a:lnTo>
                    <a:lnTo>
                      <a:pt x="1793" y="1716"/>
                    </a:lnTo>
                    <a:lnTo>
                      <a:pt x="1733" y="1690"/>
                    </a:lnTo>
                    <a:lnTo>
                      <a:pt x="1675" y="1664"/>
                    </a:lnTo>
                    <a:lnTo>
                      <a:pt x="1618" y="1637"/>
                    </a:lnTo>
                    <a:lnTo>
                      <a:pt x="1562" y="1609"/>
                    </a:lnTo>
                    <a:lnTo>
                      <a:pt x="1507" y="1583"/>
                    </a:lnTo>
                    <a:lnTo>
                      <a:pt x="1452" y="1555"/>
                    </a:lnTo>
                    <a:lnTo>
                      <a:pt x="1398" y="1528"/>
                    </a:lnTo>
                    <a:lnTo>
                      <a:pt x="1346" y="1500"/>
                    </a:lnTo>
                    <a:lnTo>
                      <a:pt x="1294" y="1472"/>
                    </a:lnTo>
                    <a:lnTo>
                      <a:pt x="1244" y="1443"/>
                    </a:lnTo>
                    <a:lnTo>
                      <a:pt x="1194" y="1416"/>
                    </a:lnTo>
                    <a:lnTo>
                      <a:pt x="1145" y="1387"/>
                    </a:lnTo>
                    <a:lnTo>
                      <a:pt x="1097" y="1358"/>
                    </a:lnTo>
                    <a:lnTo>
                      <a:pt x="1051" y="1329"/>
                    </a:lnTo>
                    <a:lnTo>
                      <a:pt x="1006" y="1300"/>
                    </a:lnTo>
                    <a:lnTo>
                      <a:pt x="961" y="1270"/>
                    </a:lnTo>
                    <a:lnTo>
                      <a:pt x="917" y="1240"/>
                    </a:lnTo>
                    <a:lnTo>
                      <a:pt x="875" y="1211"/>
                    </a:lnTo>
                    <a:lnTo>
                      <a:pt x="833" y="1181"/>
                    </a:lnTo>
                    <a:lnTo>
                      <a:pt x="792" y="1151"/>
                    </a:lnTo>
                    <a:lnTo>
                      <a:pt x="754" y="1120"/>
                    </a:lnTo>
                    <a:lnTo>
                      <a:pt x="715" y="1090"/>
                    </a:lnTo>
                    <a:lnTo>
                      <a:pt x="679" y="1059"/>
                    </a:lnTo>
                    <a:lnTo>
                      <a:pt x="642" y="1028"/>
                    </a:lnTo>
                    <a:lnTo>
                      <a:pt x="608" y="998"/>
                    </a:lnTo>
                    <a:lnTo>
                      <a:pt x="573" y="966"/>
                    </a:lnTo>
                    <a:lnTo>
                      <a:pt x="541" y="936"/>
                    </a:lnTo>
                    <a:lnTo>
                      <a:pt x="509" y="904"/>
                    </a:lnTo>
                    <a:lnTo>
                      <a:pt x="479" y="872"/>
                    </a:lnTo>
                    <a:lnTo>
                      <a:pt x="449" y="841"/>
                    </a:lnTo>
                    <a:lnTo>
                      <a:pt x="421" y="809"/>
                    </a:lnTo>
                    <a:lnTo>
                      <a:pt x="394" y="777"/>
                    </a:lnTo>
                    <a:lnTo>
                      <a:pt x="368" y="745"/>
                    </a:lnTo>
                    <a:lnTo>
                      <a:pt x="343" y="712"/>
                    </a:lnTo>
                    <a:lnTo>
                      <a:pt x="319" y="681"/>
                    </a:lnTo>
                    <a:lnTo>
                      <a:pt x="297" y="648"/>
                    </a:lnTo>
                    <a:lnTo>
                      <a:pt x="276" y="616"/>
                    </a:lnTo>
                    <a:lnTo>
                      <a:pt x="256" y="583"/>
                    </a:lnTo>
                    <a:lnTo>
                      <a:pt x="237" y="550"/>
                    </a:lnTo>
                    <a:lnTo>
                      <a:pt x="219" y="518"/>
                    </a:lnTo>
                    <a:lnTo>
                      <a:pt x="202" y="485"/>
                    </a:lnTo>
                    <a:lnTo>
                      <a:pt x="187" y="451"/>
                    </a:lnTo>
                    <a:lnTo>
                      <a:pt x="173" y="419"/>
                    </a:lnTo>
                    <a:lnTo>
                      <a:pt x="161" y="385"/>
                    </a:lnTo>
                    <a:lnTo>
                      <a:pt x="148" y="353"/>
                    </a:lnTo>
                    <a:lnTo>
                      <a:pt x="138" y="319"/>
                    </a:lnTo>
                    <a:lnTo>
                      <a:pt x="129" y="285"/>
                    </a:lnTo>
                    <a:lnTo>
                      <a:pt x="121" y="253"/>
                    </a:lnTo>
                    <a:lnTo>
                      <a:pt x="114" y="219"/>
                    </a:lnTo>
                    <a:lnTo>
                      <a:pt x="109" y="185"/>
                    </a:lnTo>
                    <a:lnTo>
                      <a:pt x="105" y="152"/>
                    </a:lnTo>
                    <a:lnTo>
                      <a:pt x="101" y="118"/>
                    </a:lnTo>
                    <a:lnTo>
                      <a:pt x="100" y="83"/>
                    </a:lnTo>
                    <a:lnTo>
                      <a:pt x="99" y="50"/>
                    </a:lnTo>
                    <a:lnTo>
                      <a:pt x="99" y="44"/>
                    </a:lnTo>
                    <a:lnTo>
                      <a:pt x="98" y="39"/>
                    </a:lnTo>
                    <a:lnTo>
                      <a:pt x="97" y="32"/>
                    </a:lnTo>
                    <a:lnTo>
                      <a:pt x="94" y="28"/>
                    </a:lnTo>
                    <a:lnTo>
                      <a:pt x="92" y="23"/>
                    </a:lnTo>
                    <a:lnTo>
                      <a:pt x="89" y="19"/>
                    </a:lnTo>
                    <a:lnTo>
                      <a:pt x="86" y="16"/>
                    </a:lnTo>
                    <a:lnTo>
                      <a:pt x="83" y="13"/>
                    </a:lnTo>
                    <a:lnTo>
                      <a:pt x="76" y="7"/>
                    </a:lnTo>
                    <a:lnTo>
                      <a:pt x="67" y="3"/>
                    </a:lnTo>
                    <a:lnTo>
                      <a:pt x="59" y="1"/>
                    </a:lnTo>
                    <a:lnTo>
                      <a:pt x="50" y="0"/>
                    </a:lnTo>
                    <a:lnTo>
                      <a:pt x="40" y="1"/>
                    </a:lnTo>
                    <a:lnTo>
                      <a:pt x="31" y="3"/>
                    </a:lnTo>
                    <a:lnTo>
                      <a:pt x="22" y="7"/>
                    </a:lnTo>
                    <a:lnTo>
                      <a:pt x="15" y="13"/>
                    </a:lnTo>
                    <a:lnTo>
                      <a:pt x="12" y="16"/>
                    </a:lnTo>
                    <a:lnTo>
                      <a:pt x="9" y="19"/>
                    </a:lnTo>
                    <a:lnTo>
                      <a:pt x="6" y="23"/>
                    </a:lnTo>
                    <a:lnTo>
                      <a:pt x="4" y="28"/>
                    </a:lnTo>
                    <a:lnTo>
                      <a:pt x="2" y="32"/>
                    </a:lnTo>
                    <a:lnTo>
                      <a:pt x="1" y="39"/>
                    </a:lnTo>
                    <a:lnTo>
                      <a:pt x="0" y="44"/>
                    </a:lnTo>
                    <a:lnTo>
                      <a:pt x="0" y="5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0" name="Freeform 199"/>
              <p:cNvSpPr>
                <a:spLocks/>
              </p:cNvSpPr>
              <p:nvPr/>
            </p:nvSpPr>
            <p:spPr bwMode="auto">
              <a:xfrm>
                <a:off x="1834" y="1600"/>
                <a:ext cx="256" cy="88"/>
              </a:xfrm>
              <a:custGeom>
                <a:avLst/>
                <a:gdLst>
                  <a:gd name="T0" fmla="*/ 0 w 8178"/>
                  <a:gd name="T1" fmla="*/ 0 h 2822"/>
                  <a:gd name="T2" fmla="*/ 0 w 8178"/>
                  <a:gd name="T3" fmla="*/ 0 h 2822"/>
                  <a:gd name="T4" fmla="*/ 0 w 8178"/>
                  <a:gd name="T5" fmla="*/ 0 h 2822"/>
                  <a:gd name="T6" fmla="*/ 0 w 8178"/>
                  <a:gd name="T7" fmla="*/ 0 h 2822"/>
                  <a:gd name="T8" fmla="*/ 0 w 8178"/>
                  <a:gd name="T9" fmla="*/ 0 h 2822"/>
                  <a:gd name="T10" fmla="*/ 0 w 8178"/>
                  <a:gd name="T11" fmla="*/ 0 h 2822"/>
                  <a:gd name="T12" fmla="*/ 0 w 8178"/>
                  <a:gd name="T13" fmla="*/ 0 h 2822"/>
                  <a:gd name="T14" fmla="*/ 0 w 8178"/>
                  <a:gd name="T15" fmla="*/ 0 h 2822"/>
                  <a:gd name="T16" fmla="*/ 0 w 8178"/>
                  <a:gd name="T17" fmla="*/ 0 h 2822"/>
                  <a:gd name="T18" fmla="*/ 0 w 8178"/>
                  <a:gd name="T19" fmla="*/ 0 h 2822"/>
                  <a:gd name="T20" fmla="*/ 0 w 8178"/>
                  <a:gd name="T21" fmla="*/ 0 h 2822"/>
                  <a:gd name="T22" fmla="*/ 0 w 8178"/>
                  <a:gd name="T23" fmla="*/ 0 h 2822"/>
                  <a:gd name="T24" fmla="*/ 0 w 8178"/>
                  <a:gd name="T25" fmla="*/ 0 h 2822"/>
                  <a:gd name="T26" fmla="*/ 0 w 8178"/>
                  <a:gd name="T27" fmla="*/ 0 h 2822"/>
                  <a:gd name="T28" fmla="*/ 0 w 8178"/>
                  <a:gd name="T29" fmla="*/ 0 h 2822"/>
                  <a:gd name="T30" fmla="*/ 0 w 8178"/>
                  <a:gd name="T31" fmla="*/ 0 h 2822"/>
                  <a:gd name="T32" fmla="*/ 0 w 8178"/>
                  <a:gd name="T33" fmla="*/ 0 h 2822"/>
                  <a:gd name="T34" fmla="*/ 0 w 8178"/>
                  <a:gd name="T35" fmla="*/ 0 h 2822"/>
                  <a:gd name="T36" fmla="*/ 0 w 8178"/>
                  <a:gd name="T37" fmla="*/ 0 h 2822"/>
                  <a:gd name="T38" fmla="*/ 0 w 8178"/>
                  <a:gd name="T39" fmla="*/ 0 h 2822"/>
                  <a:gd name="T40" fmla="*/ 0 w 8178"/>
                  <a:gd name="T41" fmla="*/ 0 h 2822"/>
                  <a:gd name="T42" fmla="*/ 0 w 8178"/>
                  <a:gd name="T43" fmla="*/ 0 h 2822"/>
                  <a:gd name="T44" fmla="*/ 0 w 8178"/>
                  <a:gd name="T45" fmla="*/ 0 h 2822"/>
                  <a:gd name="T46" fmla="*/ 0 w 8178"/>
                  <a:gd name="T47" fmla="*/ 0 h 2822"/>
                  <a:gd name="T48" fmla="*/ 0 w 8178"/>
                  <a:gd name="T49" fmla="*/ 0 h 2822"/>
                  <a:gd name="T50" fmla="*/ 0 w 8178"/>
                  <a:gd name="T51" fmla="*/ 0 h 2822"/>
                  <a:gd name="T52" fmla="*/ 0 w 8178"/>
                  <a:gd name="T53" fmla="*/ 0 h 2822"/>
                  <a:gd name="T54" fmla="*/ 0 w 8178"/>
                  <a:gd name="T55" fmla="*/ 0 h 2822"/>
                  <a:gd name="T56" fmla="*/ 0 w 8178"/>
                  <a:gd name="T57" fmla="*/ 0 h 2822"/>
                  <a:gd name="T58" fmla="*/ 0 w 8178"/>
                  <a:gd name="T59" fmla="*/ 0 h 2822"/>
                  <a:gd name="T60" fmla="*/ 0 w 8178"/>
                  <a:gd name="T61" fmla="*/ 0 h 2822"/>
                  <a:gd name="T62" fmla="*/ 0 w 8178"/>
                  <a:gd name="T63" fmla="*/ 0 h 2822"/>
                  <a:gd name="T64" fmla="*/ 0 w 8178"/>
                  <a:gd name="T65" fmla="*/ 0 h 2822"/>
                  <a:gd name="T66" fmla="*/ 0 w 8178"/>
                  <a:gd name="T67" fmla="*/ 0 h 2822"/>
                  <a:gd name="T68" fmla="*/ 0 w 8178"/>
                  <a:gd name="T69" fmla="*/ 0 h 2822"/>
                  <a:gd name="T70" fmla="*/ 0 w 8178"/>
                  <a:gd name="T71" fmla="*/ 0 h 2822"/>
                  <a:gd name="T72" fmla="*/ 0 w 8178"/>
                  <a:gd name="T73" fmla="*/ 0 h 2822"/>
                  <a:gd name="T74" fmla="*/ 0 w 8178"/>
                  <a:gd name="T75" fmla="*/ 0 h 2822"/>
                  <a:gd name="T76" fmla="*/ 0 w 8178"/>
                  <a:gd name="T77" fmla="*/ 0 h 2822"/>
                  <a:gd name="T78" fmla="*/ 0 w 8178"/>
                  <a:gd name="T79" fmla="*/ 0 h 2822"/>
                  <a:gd name="T80" fmla="*/ 0 w 8178"/>
                  <a:gd name="T81" fmla="*/ 0 h 2822"/>
                  <a:gd name="T82" fmla="*/ 0 w 8178"/>
                  <a:gd name="T83" fmla="*/ 0 h 2822"/>
                  <a:gd name="T84" fmla="*/ 0 w 8178"/>
                  <a:gd name="T85" fmla="*/ 0 h 2822"/>
                  <a:gd name="T86" fmla="*/ 0 w 8178"/>
                  <a:gd name="T87" fmla="*/ 0 h 2822"/>
                  <a:gd name="T88" fmla="*/ 0 w 8178"/>
                  <a:gd name="T89" fmla="*/ 0 h 2822"/>
                  <a:gd name="T90" fmla="*/ 0 w 8178"/>
                  <a:gd name="T91" fmla="*/ 0 h 2822"/>
                  <a:gd name="T92" fmla="*/ 0 w 8178"/>
                  <a:gd name="T93" fmla="*/ 0 h 2822"/>
                  <a:gd name="T94" fmla="*/ 0 w 8178"/>
                  <a:gd name="T95" fmla="*/ 0 h 2822"/>
                  <a:gd name="T96" fmla="*/ 0 w 8178"/>
                  <a:gd name="T97" fmla="*/ 0 h 2822"/>
                  <a:gd name="T98" fmla="*/ 0 w 8178"/>
                  <a:gd name="T99" fmla="*/ 0 h 2822"/>
                  <a:gd name="T100" fmla="*/ 0 w 8178"/>
                  <a:gd name="T101" fmla="*/ 0 h 2822"/>
                  <a:gd name="T102" fmla="*/ 0 w 8178"/>
                  <a:gd name="T103" fmla="*/ 0 h 2822"/>
                  <a:gd name="T104" fmla="*/ 0 w 8178"/>
                  <a:gd name="T105" fmla="*/ 0 h 2822"/>
                  <a:gd name="T106" fmla="*/ 0 w 8178"/>
                  <a:gd name="T107" fmla="*/ 0 h 2822"/>
                  <a:gd name="T108" fmla="*/ 0 w 8178"/>
                  <a:gd name="T109" fmla="*/ 0 h 2822"/>
                  <a:gd name="T110" fmla="*/ 0 w 8178"/>
                  <a:gd name="T111" fmla="*/ 0 h 28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178"/>
                  <a:gd name="T169" fmla="*/ 0 h 2822"/>
                  <a:gd name="T170" fmla="*/ 8178 w 8178"/>
                  <a:gd name="T171" fmla="*/ 2822 h 282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178" h="2822">
                    <a:moveTo>
                      <a:pt x="8128" y="0"/>
                    </a:moveTo>
                    <a:lnTo>
                      <a:pt x="8128" y="0"/>
                    </a:lnTo>
                    <a:lnTo>
                      <a:pt x="7920" y="1"/>
                    </a:lnTo>
                    <a:lnTo>
                      <a:pt x="7711" y="4"/>
                    </a:lnTo>
                    <a:lnTo>
                      <a:pt x="7505" y="8"/>
                    </a:lnTo>
                    <a:lnTo>
                      <a:pt x="7301" y="14"/>
                    </a:lnTo>
                    <a:lnTo>
                      <a:pt x="7098" y="22"/>
                    </a:lnTo>
                    <a:lnTo>
                      <a:pt x="6896" y="33"/>
                    </a:lnTo>
                    <a:lnTo>
                      <a:pt x="6695" y="44"/>
                    </a:lnTo>
                    <a:lnTo>
                      <a:pt x="6497" y="57"/>
                    </a:lnTo>
                    <a:lnTo>
                      <a:pt x="6300" y="71"/>
                    </a:lnTo>
                    <a:lnTo>
                      <a:pt x="6105" y="88"/>
                    </a:lnTo>
                    <a:lnTo>
                      <a:pt x="5912" y="106"/>
                    </a:lnTo>
                    <a:lnTo>
                      <a:pt x="5721" y="125"/>
                    </a:lnTo>
                    <a:lnTo>
                      <a:pt x="5532" y="146"/>
                    </a:lnTo>
                    <a:lnTo>
                      <a:pt x="5345" y="169"/>
                    </a:lnTo>
                    <a:lnTo>
                      <a:pt x="5160" y="193"/>
                    </a:lnTo>
                    <a:lnTo>
                      <a:pt x="4977" y="218"/>
                    </a:lnTo>
                    <a:lnTo>
                      <a:pt x="4797" y="246"/>
                    </a:lnTo>
                    <a:lnTo>
                      <a:pt x="4619" y="274"/>
                    </a:lnTo>
                    <a:lnTo>
                      <a:pt x="4443" y="304"/>
                    </a:lnTo>
                    <a:lnTo>
                      <a:pt x="4269" y="335"/>
                    </a:lnTo>
                    <a:lnTo>
                      <a:pt x="4099" y="368"/>
                    </a:lnTo>
                    <a:lnTo>
                      <a:pt x="3930" y="403"/>
                    </a:lnTo>
                    <a:lnTo>
                      <a:pt x="3764" y="438"/>
                    </a:lnTo>
                    <a:lnTo>
                      <a:pt x="3601" y="475"/>
                    </a:lnTo>
                    <a:lnTo>
                      <a:pt x="3441" y="514"/>
                    </a:lnTo>
                    <a:lnTo>
                      <a:pt x="3284" y="553"/>
                    </a:lnTo>
                    <a:lnTo>
                      <a:pt x="3128" y="593"/>
                    </a:lnTo>
                    <a:lnTo>
                      <a:pt x="2977" y="635"/>
                    </a:lnTo>
                    <a:lnTo>
                      <a:pt x="2829" y="679"/>
                    </a:lnTo>
                    <a:lnTo>
                      <a:pt x="2682" y="723"/>
                    </a:lnTo>
                    <a:lnTo>
                      <a:pt x="2611" y="745"/>
                    </a:lnTo>
                    <a:lnTo>
                      <a:pt x="2540" y="769"/>
                    </a:lnTo>
                    <a:lnTo>
                      <a:pt x="2470" y="792"/>
                    </a:lnTo>
                    <a:lnTo>
                      <a:pt x="2401" y="815"/>
                    </a:lnTo>
                    <a:lnTo>
                      <a:pt x="2332" y="839"/>
                    </a:lnTo>
                    <a:lnTo>
                      <a:pt x="2265" y="863"/>
                    </a:lnTo>
                    <a:lnTo>
                      <a:pt x="2198" y="887"/>
                    </a:lnTo>
                    <a:lnTo>
                      <a:pt x="2132" y="911"/>
                    </a:lnTo>
                    <a:lnTo>
                      <a:pt x="2067" y="937"/>
                    </a:lnTo>
                    <a:lnTo>
                      <a:pt x="2002" y="962"/>
                    </a:lnTo>
                    <a:lnTo>
                      <a:pt x="1939" y="988"/>
                    </a:lnTo>
                    <a:lnTo>
                      <a:pt x="1877" y="1013"/>
                    </a:lnTo>
                    <a:lnTo>
                      <a:pt x="1815" y="1039"/>
                    </a:lnTo>
                    <a:lnTo>
                      <a:pt x="1754" y="1065"/>
                    </a:lnTo>
                    <a:lnTo>
                      <a:pt x="1694" y="1092"/>
                    </a:lnTo>
                    <a:lnTo>
                      <a:pt x="1635" y="1118"/>
                    </a:lnTo>
                    <a:lnTo>
                      <a:pt x="1577" y="1146"/>
                    </a:lnTo>
                    <a:lnTo>
                      <a:pt x="1519" y="1172"/>
                    </a:lnTo>
                    <a:lnTo>
                      <a:pt x="1463" y="1200"/>
                    </a:lnTo>
                    <a:lnTo>
                      <a:pt x="1407" y="1228"/>
                    </a:lnTo>
                    <a:lnTo>
                      <a:pt x="1353" y="1256"/>
                    </a:lnTo>
                    <a:lnTo>
                      <a:pt x="1299" y="1284"/>
                    </a:lnTo>
                    <a:lnTo>
                      <a:pt x="1247" y="1313"/>
                    </a:lnTo>
                    <a:lnTo>
                      <a:pt x="1195" y="1342"/>
                    </a:lnTo>
                    <a:lnTo>
                      <a:pt x="1145" y="1371"/>
                    </a:lnTo>
                    <a:lnTo>
                      <a:pt x="1095" y="1400"/>
                    </a:lnTo>
                    <a:lnTo>
                      <a:pt x="1046" y="1429"/>
                    </a:lnTo>
                    <a:lnTo>
                      <a:pt x="999" y="1459"/>
                    </a:lnTo>
                    <a:lnTo>
                      <a:pt x="952" y="1489"/>
                    </a:lnTo>
                    <a:lnTo>
                      <a:pt x="906" y="1519"/>
                    </a:lnTo>
                    <a:lnTo>
                      <a:pt x="862" y="1550"/>
                    </a:lnTo>
                    <a:lnTo>
                      <a:pt x="818" y="1580"/>
                    </a:lnTo>
                    <a:lnTo>
                      <a:pt x="775" y="1611"/>
                    </a:lnTo>
                    <a:lnTo>
                      <a:pt x="734" y="1641"/>
                    </a:lnTo>
                    <a:lnTo>
                      <a:pt x="693" y="1673"/>
                    </a:lnTo>
                    <a:lnTo>
                      <a:pt x="653" y="1704"/>
                    </a:lnTo>
                    <a:lnTo>
                      <a:pt x="615" y="1736"/>
                    </a:lnTo>
                    <a:lnTo>
                      <a:pt x="578" y="1769"/>
                    </a:lnTo>
                    <a:lnTo>
                      <a:pt x="542" y="1800"/>
                    </a:lnTo>
                    <a:lnTo>
                      <a:pt x="506" y="1833"/>
                    </a:lnTo>
                    <a:lnTo>
                      <a:pt x="472" y="1866"/>
                    </a:lnTo>
                    <a:lnTo>
                      <a:pt x="439" y="1898"/>
                    </a:lnTo>
                    <a:lnTo>
                      <a:pt x="407" y="1931"/>
                    </a:lnTo>
                    <a:lnTo>
                      <a:pt x="376" y="1964"/>
                    </a:lnTo>
                    <a:lnTo>
                      <a:pt x="346" y="1998"/>
                    </a:lnTo>
                    <a:lnTo>
                      <a:pt x="318" y="2032"/>
                    </a:lnTo>
                    <a:lnTo>
                      <a:pt x="291" y="2065"/>
                    </a:lnTo>
                    <a:lnTo>
                      <a:pt x="264" y="2099"/>
                    </a:lnTo>
                    <a:lnTo>
                      <a:pt x="240" y="2134"/>
                    </a:lnTo>
                    <a:lnTo>
                      <a:pt x="215" y="2168"/>
                    </a:lnTo>
                    <a:lnTo>
                      <a:pt x="193" y="2203"/>
                    </a:lnTo>
                    <a:lnTo>
                      <a:pt x="172" y="2238"/>
                    </a:lnTo>
                    <a:lnTo>
                      <a:pt x="151" y="2273"/>
                    </a:lnTo>
                    <a:lnTo>
                      <a:pt x="132" y="2308"/>
                    </a:lnTo>
                    <a:lnTo>
                      <a:pt x="114" y="2344"/>
                    </a:lnTo>
                    <a:lnTo>
                      <a:pt x="98" y="2379"/>
                    </a:lnTo>
                    <a:lnTo>
                      <a:pt x="82" y="2415"/>
                    </a:lnTo>
                    <a:lnTo>
                      <a:pt x="68" y="2452"/>
                    </a:lnTo>
                    <a:lnTo>
                      <a:pt x="55" y="2488"/>
                    </a:lnTo>
                    <a:lnTo>
                      <a:pt x="44" y="2524"/>
                    </a:lnTo>
                    <a:lnTo>
                      <a:pt x="34" y="2561"/>
                    </a:lnTo>
                    <a:lnTo>
                      <a:pt x="24" y="2597"/>
                    </a:lnTo>
                    <a:lnTo>
                      <a:pt x="17" y="2635"/>
                    </a:lnTo>
                    <a:lnTo>
                      <a:pt x="11" y="2672"/>
                    </a:lnTo>
                    <a:lnTo>
                      <a:pt x="6" y="2710"/>
                    </a:lnTo>
                    <a:lnTo>
                      <a:pt x="3" y="2746"/>
                    </a:lnTo>
                    <a:lnTo>
                      <a:pt x="1" y="2784"/>
                    </a:lnTo>
                    <a:lnTo>
                      <a:pt x="0" y="2822"/>
                    </a:lnTo>
                    <a:lnTo>
                      <a:pt x="99" y="2822"/>
                    </a:lnTo>
                    <a:lnTo>
                      <a:pt x="100" y="2788"/>
                    </a:lnTo>
                    <a:lnTo>
                      <a:pt x="101" y="2753"/>
                    </a:lnTo>
                    <a:lnTo>
                      <a:pt x="105" y="2720"/>
                    </a:lnTo>
                    <a:lnTo>
                      <a:pt x="109" y="2686"/>
                    </a:lnTo>
                    <a:lnTo>
                      <a:pt x="114" y="2653"/>
                    </a:lnTo>
                    <a:lnTo>
                      <a:pt x="121" y="2619"/>
                    </a:lnTo>
                    <a:lnTo>
                      <a:pt x="129" y="2586"/>
                    </a:lnTo>
                    <a:lnTo>
                      <a:pt x="138" y="2553"/>
                    </a:lnTo>
                    <a:lnTo>
                      <a:pt x="148" y="2519"/>
                    </a:lnTo>
                    <a:lnTo>
                      <a:pt x="161" y="2486"/>
                    </a:lnTo>
                    <a:lnTo>
                      <a:pt x="173" y="2453"/>
                    </a:lnTo>
                    <a:lnTo>
                      <a:pt x="187" y="2420"/>
                    </a:lnTo>
                    <a:lnTo>
                      <a:pt x="202" y="2386"/>
                    </a:lnTo>
                    <a:lnTo>
                      <a:pt x="219" y="2354"/>
                    </a:lnTo>
                    <a:lnTo>
                      <a:pt x="237" y="2321"/>
                    </a:lnTo>
                    <a:lnTo>
                      <a:pt x="256" y="2289"/>
                    </a:lnTo>
                    <a:lnTo>
                      <a:pt x="275" y="2256"/>
                    </a:lnTo>
                    <a:lnTo>
                      <a:pt x="297" y="2223"/>
                    </a:lnTo>
                    <a:lnTo>
                      <a:pt x="319" y="2191"/>
                    </a:lnTo>
                    <a:lnTo>
                      <a:pt x="343" y="2159"/>
                    </a:lnTo>
                    <a:lnTo>
                      <a:pt x="368" y="2127"/>
                    </a:lnTo>
                    <a:lnTo>
                      <a:pt x="394" y="2095"/>
                    </a:lnTo>
                    <a:lnTo>
                      <a:pt x="421" y="2063"/>
                    </a:lnTo>
                    <a:lnTo>
                      <a:pt x="449" y="2031"/>
                    </a:lnTo>
                    <a:lnTo>
                      <a:pt x="479" y="1999"/>
                    </a:lnTo>
                    <a:lnTo>
                      <a:pt x="509" y="1967"/>
                    </a:lnTo>
                    <a:lnTo>
                      <a:pt x="541" y="1936"/>
                    </a:lnTo>
                    <a:lnTo>
                      <a:pt x="573" y="1905"/>
                    </a:lnTo>
                    <a:lnTo>
                      <a:pt x="608" y="1874"/>
                    </a:lnTo>
                    <a:lnTo>
                      <a:pt x="642" y="1843"/>
                    </a:lnTo>
                    <a:lnTo>
                      <a:pt x="679" y="1813"/>
                    </a:lnTo>
                    <a:lnTo>
                      <a:pt x="715" y="1782"/>
                    </a:lnTo>
                    <a:lnTo>
                      <a:pt x="754" y="1751"/>
                    </a:lnTo>
                    <a:lnTo>
                      <a:pt x="792" y="1721"/>
                    </a:lnTo>
                    <a:lnTo>
                      <a:pt x="833" y="1690"/>
                    </a:lnTo>
                    <a:lnTo>
                      <a:pt x="875" y="1661"/>
                    </a:lnTo>
                    <a:lnTo>
                      <a:pt x="917" y="1631"/>
                    </a:lnTo>
                    <a:lnTo>
                      <a:pt x="961" y="1602"/>
                    </a:lnTo>
                    <a:lnTo>
                      <a:pt x="1006" y="1572"/>
                    </a:lnTo>
                    <a:lnTo>
                      <a:pt x="1051" y="1542"/>
                    </a:lnTo>
                    <a:lnTo>
                      <a:pt x="1097" y="1514"/>
                    </a:lnTo>
                    <a:lnTo>
                      <a:pt x="1145" y="1485"/>
                    </a:lnTo>
                    <a:lnTo>
                      <a:pt x="1194" y="1456"/>
                    </a:lnTo>
                    <a:lnTo>
                      <a:pt x="1244" y="1428"/>
                    </a:lnTo>
                    <a:lnTo>
                      <a:pt x="1294" y="1400"/>
                    </a:lnTo>
                    <a:lnTo>
                      <a:pt x="1346" y="1371"/>
                    </a:lnTo>
                    <a:lnTo>
                      <a:pt x="1398" y="1344"/>
                    </a:lnTo>
                    <a:lnTo>
                      <a:pt x="1452" y="1316"/>
                    </a:lnTo>
                    <a:lnTo>
                      <a:pt x="1507" y="1289"/>
                    </a:lnTo>
                    <a:lnTo>
                      <a:pt x="1562" y="1262"/>
                    </a:lnTo>
                    <a:lnTo>
                      <a:pt x="1618" y="1235"/>
                    </a:lnTo>
                    <a:lnTo>
                      <a:pt x="1675" y="1208"/>
                    </a:lnTo>
                    <a:lnTo>
                      <a:pt x="1733" y="1182"/>
                    </a:lnTo>
                    <a:lnTo>
                      <a:pt x="1793" y="1156"/>
                    </a:lnTo>
                    <a:lnTo>
                      <a:pt x="1853" y="1130"/>
                    </a:lnTo>
                    <a:lnTo>
                      <a:pt x="1913" y="1104"/>
                    </a:lnTo>
                    <a:lnTo>
                      <a:pt x="1975" y="1079"/>
                    </a:lnTo>
                    <a:lnTo>
                      <a:pt x="2038" y="1054"/>
                    </a:lnTo>
                    <a:lnTo>
                      <a:pt x="2102" y="1029"/>
                    </a:lnTo>
                    <a:lnTo>
                      <a:pt x="2166" y="1004"/>
                    </a:lnTo>
                    <a:lnTo>
                      <a:pt x="2231" y="980"/>
                    </a:lnTo>
                    <a:lnTo>
                      <a:pt x="2297" y="956"/>
                    </a:lnTo>
                    <a:lnTo>
                      <a:pt x="2364" y="932"/>
                    </a:lnTo>
                    <a:lnTo>
                      <a:pt x="2432" y="908"/>
                    </a:lnTo>
                    <a:lnTo>
                      <a:pt x="2501" y="885"/>
                    </a:lnTo>
                    <a:lnTo>
                      <a:pt x="2570" y="862"/>
                    </a:lnTo>
                    <a:lnTo>
                      <a:pt x="2641" y="840"/>
                    </a:lnTo>
                    <a:lnTo>
                      <a:pt x="2712" y="818"/>
                    </a:lnTo>
                    <a:lnTo>
                      <a:pt x="2856" y="774"/>
                    </a:lnTo>
                    <a:lnTo>
                      <a:pt x="3003" y="730"/>
                    </a:lnTo>
                    <a:lnTo>
                      <a:pt x="3154" y="689"/>
                    </a:lnTo>
                    <a:lnTo>
                      <a:pt x="3307" y="648"/>
                    </a:lnTo>
                    <a:lnTo>
                      <a:pt x="3464" y="610"/>
                    </a:lnTo>
                    <a:lnTo>
                      <a:pt x="3623" y="571"/>
                    </a:lnTo>
                    <a:lnTo>
                      <a:pt x="3785" y="535"/>
                    </a:lnTo>
                    <a:lnTo>
                      <a:pt x="3950" y="500"/>
                    </a:lnTo>
                    <a:lnTo>
                      <a:pt x="4117" y="466"/>
                    </a:lnTo>
                    <a:lnTo>
                      <a:pt x="4288" y="433"/>
                    </a:lnTo>
                    <a:lnTo>
                      <a:pt x="4459" y="402"/>
                    </a:lnTo>
                    <a:lnTo>
                      <a:pt x="4635" y="372"/>
                    </a:lnTo>
                    <a:lnTo>
                      <a:pt x="4812" y="344"/>
                    </a:lnTo>
                    <a:lnTo>
                      <a:pt x="4992" y="316"/>
                    </a:lnTo>
                    <a:lnTo>
                      <a:pt x="5173" y="291"/>
                    </a:lnTo>
                    <a:lnTo>
                      <a:pt x="5357" y="267"/>
                    </a:lnTo>
                    <a:lnTo>
                      <a:pt x="5543" y="245"/>
                    </a:lnTo>
                    <a:lnTo>
                      <a:pt x="5731" y="223"/>
                    </a:lnTo>
                    <a:lnTo>
                      <a:pt x="5922" y="204"/>
                    </a:lnTo>
                    <a:lnTo>
                      <a:pt x="6114" y="187"/>
                    </a:lnTo>
                    <a:lnTo>
                      <a:pt x="6308" y="170"/>
                    </a:lnTo>
                    <a:lnTo>
                      <a:pt x="6503" y="155"/>
                    </a:lnTo>
                    <a:lnTo>
                      <a:pt x="6702" y="142"/>
                    </a:lnTo>
                    <a:lnTo>
                      <a:pt x="6901" y="130"/>
                    </a:lnTo>
                    <a:lnTo>
                      <a:pt x="7102" y="121"/>
                    </a:lnTo>
                    <a:lnTo>
                      <a:pt x="7304" y="113"/>
                    </a:lnTo>
                    <a:lnTo>
                      <a:pt x="7508" y="107"/>
                    </a:lnTo>
                    <a:lnTo>
                      <a:pt x="7713" y="103"/>
                    </a:lnTo>
                    <a:lnTo>
                      <a:pt x="7920" y="100"/>
                    </a:lnTo>
                    <a:lnTo>
                      <a:pt x="8128" y="99"/>
                    </a:lnTo>
                    <a:lnTo>
                      <a:pt x="8134" y="99"/>
                    </a:lnTo>
                    <a:lnTo>
                      <a:pt x="8139" y="98"/>
                    </a:lnTo>
                    <a:lnTo>
                      <a:pt x="8145" y="97"/>
                    </a:lnTo>
                    <a:lnTo>
                      <a:pt x="8149" y="95"/>
                    </a:lnTo>
                    <a:lnTo>
                      <a:pt x="8154" y="93"/>
                    </a:lnTo>
                    <a:lnTo>
                      <a:pt x="8158" y="90"/>
                    </a:lnTo>
                    <a:lnTo>
                      <a:pt x="8162" y="87"/>
                    </a:lnTo>
                    <a:lnTo>
                      <a:pt x="8166" y="84"/>
                    </a:lnTo>
                    <a:lnTo>
                      <a:pt x="8171" y="76"/>
                    </a:lnTo>
                    <a:lnTo>
                      <a:pt x="8175" y="67"/>
                    </a:lnTo>
                    <a:lnTo>
                      <a:pt x="8177" y="59"/>
                    </a:lnTo>
                    <a:lnTo>
                      <a:pt x="8178" y="50"/>
                    </a:lnTo>
                    <a:lnTo>
                      <a:pt x="8177" y="41"/>
                    </a:lnTo>
                    <a:lnTo>
                      <a:pt x="8175" y="32"/>
                    </a:lnTo>
                    <a:lnTo>
                      <a:pt x="8171" y="23"/>
                    </a:lnTo>
                    <a:lnTo>
                      <a:pt x="8166" y="15"/>
                    </a:lnTo>
                    <a:lnTo>
                      <a:pt x="8162" y="12"/>
                    </a:lnTo>
                    <a:lnTo>
                      <a:pt x="8158" y="9"/>
                    </a:lnTo>
                    <a:lnTo>
                      <a:pt x="8154" y="6"/>
                    </a:lnTo>
                    <a:lnTo>
                      <a:pt x="8149" y="4"/>
                    </a:lnTo>
                    <a:lnTo>
                      <a:pt x="8145" y="2"/>
                    </a:lnTo>
                    <a:lnTo>
                      <a:pt x="8139" y="1"/>
                    </a:lnTo>
                    <a:lnTo>
                      <a:pt x="8134" y="0"/>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1" name="Freeform 200"/>
              <p:cNvSpPr>
                <a:spLocks/>
              </p:cNvSpPr>
              <p:nvPr/>
            </p:nvSpPr>
            <p:spPr bwMode="auto">
              <a:xfrm>
                <a:off x="2088"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4"/>
                    </a:lnTo>
                    <a:lnTo>
                      <a:pt x="8125" y="2746"/>
                    </a:lnTo>
                    <a:lnTo>
                      <a:pt x="8122" y="2710"/>
                    </a:lnTo>
                    <a:lnTo>
                      <a:pt x="8117" y="2672"/>
                    </a:lnTo>
                    <a:lnTo>
                      <a:pt x="8111" y="2635"/>
                    </a:lnTo>
                    <a:lnTo>
                      <a:pt x="8103" y="2597"/>
                    </a:lnTo>
                    <a:lnTo>
                      <a:pt x="8094" y="2561"/>
                    </a:lnTo>
                    <a:lnTo>
                      <a:pt x="8084" y="2524"/>
                    </a:lnTo>
                    <a:lnTo>
                      <a:pt x="8072" y="2488"/>
                    </a:lnTo>
                    <a:lnTo>
                      <a:pt x="8060" y="2452"/>
                    </a:lnTo>
                    <a:lnTo>
                      <a:pt x="8046" y="2416"/>
                    </a:lnTo>
                    <a:lnTo>
                      <a:pt x="8030" y="2379"/>
                    </a:lnTo>
                    <a:lnTo>
                      <a:pt x="8014" y="2344"/>
                    </a:lnTo>
                    <a:lnTo>
                      <a:pt x="7996" y="2308"/>
                    </a:lnTo>
                    <a:lnTo>
                      <a:pt x="7977" y="2273"/>
                    </a:lnTo>
                    <a:lnTo>
                      <a:pt x="7956" y="2238"/>
                    </a:lnTo>
                    <a:lnTo>
                      <a:pt x="7935" y="2203"/>
                    </a:lnTo>
                    <a:lnTo>
                      <a:pt x="7913" y="2168"/>
                    </a:lnTo>
                    <a:lnTo>
                      <a:pt x="7888" y="2134"/>
                    </a:lnTo>
                    <a:lnTo>
                      <a:pt x="7864" y="2099"/>
                    </a:lnTo>
                    <a:lnTo>
                      <a:pt x="7837" y="2065"/>
                    </a:lnTo>
                    <a:lnTo>
                      <a:pt x="7810" y="2032"/>
                    </a:lnTo>
                    <a:lnTo>
                      <a:pt x="7782" y="1998"/>
                    </a:lnTo>
                    <a:lnTo>
                      <a:pt x="7752" y="1964"/>
                    </a:lnTo>
                    <a:lnTo>
                      <a:pt x="7721" y="1931"/>
                    </a:lnTo>
                    <a:lnTo>
                      <a:pt x="7689" y="1898"/>
                    </a:lnTo>
                    <a:lnTo>
                      <a:pt x="7656" y="1866"/>
                    </a:lnTo>
                    <a:lnTo>
                      <a:pt x="7622" y="1833"/>
                    </a:lnTo>
                    <a:lnTo>
                      <a:pt x="7586" y="1800"/>
                    </a:lnTo>
                    <a:lnTo>
                      <a:pt x="7550" y="1769"/>
                    </a:lnTo>
                    <a:lnTo>
                      <a:pt x="7512" y="1736"/>
                    </a:lnTo>
                    <a:lnTo>
                      <a:pt x="7475" y="1704"/>
                    </a:lnTo>
                    <a:lnTo>
                      <a:pt x="7435" y="1673"/>
                    </a:lnTo>
                    <a:lnTo>
                      <a:pt x="7394" y="1641"/>
                    </a:lnTo>
                    <a:lnTo>
                      <a:pt x="7353" y="1611"/>
                    </a:lnTo>
                    <a:lnTo>
                      <a:pt x="7310" y="1580"/>
                    </a:lnTo>
                    <a:lnTo>
                      <a:pt x="7266" y="1550"/>
                    </a:lnTo>
                    <a:lnTo>
                      <a:pt x="7222" y="1519"/>
                    </a:lnTo>
                    <a:lnTo>
                      <a:pt x="7176" y="1489"/>
                    </a:lnTo>
                    <a:lnTo>
                      <a:pt x="7129" y="1459"/>
                    </a:lnTo>
                    <a:lnTo>
                      <a:pt x="7082" y="1429"/>
                    </a:lnTo>
                    <a:lnTo>
                      <a:pt x="7033" y="1400"/>
                    </a:lnTo>
                    <a:lnTo>
                      <a:pt x="6983" y="1371"/>
                    </a:lnTo>
                    <a:lnTo>
                      <a:pt x="6932" y="1342"/>
                    </a:lnTo>
                    <a:lnTo>
                      <a:pt x="6881" y="1313"/>
                    </a:lnTo>
                    <a:lnTo>
                      <a:pt x="6829" y="1284"/>
                    </a:lnTo>
                    <a:lnTo>
                      <a:pt x="6775" y="1256"/>
                    </a:lnTo>
                    <a:lnTo>
                      <a:pt x="6721" y="1228"/>
                    </a:lnTo>
                    <a:lnTo>
                      <a:pt x="6665" y="1200"/>
                    </a:lnTo>
                    <a:lnTo>
                      <a:pt x="6609" y="1172"/>
                    </a:lnTo>
                    <a:lnTo>
                      <a:pt x="6551" y="1146"/>
                    </a:lnTo>
                    <a:lnTo>
                      <a:pt x="6493" y="1118"/>
                    </a:lnTo>
                    <a:lnTo>
                      <a:pt x="6434" y="1092"/>
                    </a:lnTo>
                    <a:lnTo>
                      <a:pt x="6374" y="1065"/>
                    </a:lnTo>
                    <a:lnTo>
                      <a:pt x="6313" y="1039"/>
                    </a:lnTo>
                    <a:lnTo>
                      <a:pt x="6251" y="1013"/>
                    </a:lnTo>
                    <a:lnTo>
                      <a:pt x="6189" y="988"/>
                    </a:lnTo>
                    <a:lnTo>
                      <a:pt x="6125" y="962"/>
                    </a:lnTo>
                    <a:lnTo>
                      <a:pt x="6061" y="937"/>
                    </a:lnTo>
                    <a:lnTo>
                      <a:pt x="5996" y="911"/>
                    </a:lnTo>
                    <a:lnTo>
                      <a:pt x="5930" y="887"/>
                    </a:lnTo>
                    <a:lnTo>
                      <a:pt x="5863" y="863"/>
                    </a:lnTo>
                    <a:lnTo>
                      <a:pt x="5796" y="839"/>
                    </a:lnTo>
                    <a:lnTo>
                      <a:pt x="5727" y="815"/>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8"/>
                    </a:lnTo>
                    <a:lnTo>
                      <a:pt x="3859" y="335"/>
                    </a:lnTo>
                    <a:lnTo>
                      <a:pt x="3685" y="304"/>
                    </a:lnTo>
                    <a:lnTo>
                      <a:pt x="3509" y="274"/>
                    </a:lnTo>
                    <a:lnTo>
                      <a:pt x="3331" y="246"/>
                    </a:lnTo>
                    <a:lnTo>
                      <a:pt x="3151" y="218"/>
                    </a:lnTo>
                    <a:lnTo>
                      <a:pt x="2968" y="193"/>
                    </a:lnTo>
                    <a:lnTo>
                      <a:pt x="2783" y="169"/>
                    </a:lnTo>
                    <a:lnTo>
                      <a:pt x="2596" y="146"/>
                    </a:lnTo>
                    <a:lnTo>
                      <a:pt x="2407" y="125"/>
                    </a:lnTo>
                    <a:lnTo>
                      <a:pt x="2216" y="106"/>
                    </a:lnTo>
                    <a:lnTo>
                      <a:pt x="2023" y="88"/>
                    </a:lnTo>
                    <a:lnTo>
                      <a:pt x="1828" y="71"/>
                    </a:lnTo>
                    <a:lnTo>
                      <a:pt x="1631" y="57"/>
                    </a:lnTo>
                    <a:lnTo>
                      <a:pt x="1433" y="44"/>
                    </a:lnTo>
                    <a:lnTo>
                      <a:pt x="1232" y="33"/>
                    </a:lnTo>
                    <a:lnTo>
                      <a:pt x="1030" y="22"/>
                    </a:lnTo>
                    <a:lnTo>
                      <a:pt x="827" y="14"/>
                    </a:lnTo>
                    <a:lnTo>
                      <a:pt x="623" y="8"/>
                    </a:lnTo>
                    <a:lnTo>
                      <a:pt x="417" y="4"/>
                    </a:lnTo>
                    <a:lnTo>
                      <a:pt x="209" y="1"/>
                    </a:lnTo>
                    <a:lnTo>
                      <a:pt x="0" y="0"/>
                    </a:lnTo>
                    <a:lnTo>
                      <a:pt x="0" y="99"/>
                    </a:lnTo>
                    <a:lnTo>
                      <a:pt x="208" y="100"/>
                    </a:lnTo>
                    <a:lnTo>
                      <a:pt x="415" y="103"/>
                    </a:lnTo>
                    <a:lnTo>
                      <a:pt x="620" y="107"/>
                    </a:lnTo>
                    <a:lnTo>
                      <a:pt x="824" y="113"/>
                    </a:lnTo>
                    <a:lnTo>
                      <a:pt x="1026" y="121"/>
                    </a:lnTo>
                    <a:lnTo>
                      <a:pt x="1227" y="130"/>
                    </a:lnTo>
                    <a:lnTo>
                      <a:pt x="1426" y="142"/>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1"/>
                    </a:lnTo>
                    <a:lnTo>
                      <a:pt x="4664" y="610"/>
                    </a:lnTo>
                    <a:lnTo>
                      <a:pt x="4821" y="648"/>
                    </a:lnTo>
                    <a:lnTo>
                      <a:pt x="4974" y="689"/>
                    </a:lnTo>
                    <a:lnTo>
                      <a:pt x="5125" y="730"/>
                    </a:lnTo>
                    <a:lnTo>
                      <a:pt x="5272" y="774"/>
                    </a:lnTo>
                    <a:lnTo>
                      <a:pt x="5416" y="818"/>
                    </a:lnTo>
                    <a:lnTo>
                      <a:pt x="5487" y="840"/>
                    </a:lnTo>
                    <a:lnTo>
                      <a:pt x="5558" y="862"/>
                    </a:lnTo>
                    <a:lnTo>
                      <a:pt x="5627" y="885"/>
                    </a:lnTo>
                    <a:lnTo>
                      <a:pt x="5696" y="908"/>
                    </a:lnTo>
                    <a:lnTo>
                      <a:pt x="5764" y="932"/>
                    </a:lnTo>
                    <a:lnTo>
                      <a:pt x="5831" y="956"/>
                    </a:lnTo>
                    <a:lnTo>
                      <a:pt x="5897" y="980"/>
                    </a:lnTo>
                    <a:lnTo>
                      <a:pt x="5962" y="1004"/>
                    </a:lnTo>
                    <a:lnTo>
                      <a:pt x="6026" y="1029"/>
                    </a:lnTo>
                    <a:lnTo>
                      <a:pt x="6090" y="1054"/>
                    </a:lnTo>
                    <a:lnTo>
                      <a:pt x="6153" y="1079"/>
                    </a:lnTo>
                    <a:lnTo>
                      <a:pt x="6215" y="1104"/>
                    </a:lnTo>
                    <a:lnTo>
                      <a:pt x="6275" y="1130"/>
                    </a:lnTo>
                    <a:lnTo>
                      <a:pt x="6335" y="1156"/>
                    </a:lnTo>
                    <a:lnTo>
                      <a:pt x="6395" y="1182"/>
                    </a:lnTo>
                    <a:lnTo>
                      <a:pt x="6453" y="1208"/>
                    </a:lnTo>
                    <a:lnTo>
                      <a:pt x="6510" y="1235"/>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2"/>
                    </a:lnTo>
                    <a:lnTo>
                      <a:pt x="7122" y="1572"/>
                    </a:lnTo>
                    <a:lnTo>
                      <a:pt x="7167" y="1602"/>
                    </a:lnTo>
                    <a:lnTo>
                      <a:pt x="7211" y="1631"/>
                    </a:lnTo>
                    <a:lnTo>
                      <a:pt x="7253" y="1661"/>
                    </a:lnTo>
                    <a:lnTo>
                      <a:pt x="7295" y="1690"/>
                    </a:lnTo>
                    <a:lnTo>
                      <a:pt x="7335" y="1721"/>
                    </a:lnTo>
                    <a:lnTo>
                      <a:pt x="7374" y="1751"/>
                    </a:lnTo>
                    <a:lnTo>
                      <a:pt x="7413" y="1782"/>
                    </a:lnTo>
                    <a:lnTo>
                      <a:pt x="7449" y="1813"/>
                    </a:lnTo>
                    <a:lnTo>
                      <a:pt x="7486" y="1843"/>
                    </a:lnTo>
                    <a:lnTo>
                      <a:pt x="7520" y="1874"/>
                    </a:lnTo>
                    <a:lnTo>
                      <a:pt x="7555" y="1905"/>
                    </a:lnTo>
                    <a:lnTo>
                      <a:pt x="7587" y="1936"/>
                    </a:lnTo>
                    <a:lnTo>
                      <a:pt x="7619" y="1967"/>
                    </a:lnTo>
                    <a:lnTo>
                      <a:pt x="7649" y="1999"/>
                    </a:lnTo>
                    <a:lnTo>
                      <a:pt x="7679" y="2031"/>
                    </a:lnTo>
                    <a:lnTo>
                      <a:pt x="7707" y="2063"/>
                    </a:lnTo>
                    <a:lnTo>
                      <a:pt x="7734" y="2095"/>
                    </a:lnTo>
                    <a:lnTo>
                      <a:pt x="7760" y="2127"/>
                    </a:lnTo>
                    <a:lnTo>
                      <a:pt x="7785" y="2159"/>
                    </a:lnTo>
                    <a:lnTo>
                      <a:pt x="7808" y="2191"/>
                    </a:lnTo>
                    <a:lnTo>
                      <a:pt x="7830" y="2223"/>
                    </a:lnTo>
                    <a:lnTo>
                      <a:pt x="7853" y="2256"/>
                    </a:lnTo>
                    <a:lnTo>
                      <a:pt x="7872" y="2289"/>
                    </a:lnTo>
                    <a:lnTo>
                      <a:pt x="7891" y="2321"/>
                    </a:lnTo>
                    <a:lnTo>
                      <a:pt x="7909" y="2354"/>
                    </a:lnTo>
                    <a:lnTo>
                      <a:pt x="7925" y="2386"/>
                    </a:lnTo>
                    <a:lnTo>
                      <a:pt x="7941" y="2420"/>
                    </a:lnTo>
                    <a:lnTo>
                      <a:pt x="7954" y="2453"/>
                    </a:lnTo>
                    <a:lnTo>
                      <a:pt x="7967" y="2486"/>
                    </a:lnTo>
                    <a:lnTo>
                      <a:pt x="7980" y="2519"/>
                    </a:lnTo>
                    <a:lnTo>
                      <a:pt x="7990" y="2553"/>
                    </a:lnTo>
                    <a:lnTo>
                      <a:pt x="7999" y="2586"/>
                    </a:lnTo>
                    <a:lnTo>
                      <a:pt x="8007" y="2619"/>
                    </a:lnTo>
                    <a:lnTo>
                      <a:pt x="8014" y="2653"/>
                    </a:lnTo>
                    <a:lnTo>
                      <a:pt x="8019" y="2686"/>
                    </a:lnTo>
                    <a:lnTo>
                      <a:pt x="8023" y="2720"/>
                    </a:lnTo>
                    <a:lnTo>
                      <a:pt x="8026" y="2753"/>
                    </a:lnTo>
                    <a:lnTo>
                      <a:pt x="8028" y="2788"/>
                    </a:lnTo>
                    <a:lnTo>
                      <a:pt x="8029" y="2822"/>
                    </a:lnTo>
                    <a:lnTo>
                      <a:pt x="8128"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2" name="Rectangle 201"/>
              <p:cNvSpPr>
                <a:spLocks noChangeArrowheads="1"/>
              </p:cNvSpPr>
              <p:nvPr/>
            </p:nvSpPr>
            <p:spPr bwMode="auto">
              <a:xfrm>
                <a:off x="1834" y="1689"/>
                <a:ext cx="3" cy="61"/>
              </a:xfrm>
              <a:prstGeom prst="rect">
                <a:avLst/>
              </a:prstGeom>
              <a:solidFill>
                <a:srgbClr val="D98E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3" name="Rectangle 202"/>
              <p:cNvSpPr>
                <a:spLocks noChangeArrowheads="1"/>
              </p:cNvSpPr>
              <p:nvPr/>
            </p:nvSpPr>
            <p:spPr bwMode="auto">
              <a:xfrm>
                <a:off x="2339" y="1689"/>
                <a:ext cx="3" cy="61"/>
              </a:xfrm>
              <a:prstGeom prst="rect">
                <a:avLst/>
              </a:prstGeom>
              <a:solidFill>
                <a:srgbClr val="D98E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4" name="Freeform 203"/>
              <p:cNvSpPr>
                <a:spLocks/>
              </p:cNvSpPr>
              <p:nvPr/>
            </p:nvSpPr>
            <p:spPr bwMode="auto">
              <a:xfrm>
                <a:off x="1972" y="1655"/>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2" y="0"/>
                    </a:lnTo>
                    <a:lnTo>
                      <a:pt x="47" y="0"/>
                    </a:lnTo>
                    <a:lnTo>
                      <a:pt x="42" y="0"/>
                    </a:lnTo>
                    <a:lnTo>
                      <a:pt x="37" y="1"/>
                    </a:lnTo>
                    <a:lnTo>
                      <a:pt x="33" y="2"/>
                    </a:lnTo>
                    <a:lnTo>
                      <a:pt x="29" y="4"/>
                    </a:lnTo>
                    <a:lnTo>
                      <a:pt x="21" y="9"/>
                    </a:lnTo>
                    <a:lnTo>
                      <a:pt x="14" y="15"/>
                    </a:lnTo>
                    <a:lnTo>
                      <a:pt x="8" y="22"/>
                    </a:lnTo>
                    <a:lnTo>
                      <a:pt x="4" y="30"/>
                    </a:lnTo>
                    <a:lnTo>
                      <a:pt x="1" y="38"/>
                    </a:lnTo>
                    <a:lnTo>
                      <a:pt x="0" y="48"/>
                    </a:lnTo>
                    <a:lnTo>
                      <a:pt x="0" y="57"/>
                    </a:lnTo>
                    <a:lnTo>
                      <a:pt x="2" y="66"/>
                    </a:lnTo>
                    <a:lnTo>
                      <a:pt x="3" y="70"/>
                    </a:lnTo>
                    <a:lnTo>
                      <a:pt x="5" y="75"/>
                    </a:lnTo>
                    <a:lnTo>
                      <a:pt x="8" y="79"/>
                    </a:lnTo>
                    <a:lnTo>
                      <a:pt x="11" y="82"/>
                    </a:lnTo>
                    <a:lnTo>
                      <a:pt x="15" y="86"/>
                    </a:lnTo>
                    <a:lnTo>
                      <a:pt x="19" y="89"/>
                    </a:lnTo>
                    <a:lnTo>
                      <a:pt x="24" y="92"/>
                    </a:lnTo>
                    <a:lnTo>
                      <a:pt x="29" y="96"/>
                    </a:lnTo>
                    <a:lnTo>
                      <a:pt x="69" y="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5" name="Freeform 204"/>
              <p:cNvSpPr>
                <a:spLocks/>
              </p:cNvSpPr>
              <p:nvPr/>
            </p:nvSpPr>
            <p:spPr bwMode="auto">
              <a:xfrm>
                <a:off x="1973" y="1655"/>
                <a:ext cx="56" cy="27"/>
              </a:xfrm>
              <a:custGeom>
                <a:avLst/>
                <a:gdLst>
                  <a:gd name="T0" fmla="*/ 0 w 1780"/>
                  <a:gd name="T1" fmla="*/ 0 h 860"/>
                  <a:gd name="T2" fmla="*/ 0 w 1780"/>
                  <a:gd name="T3" fmla="*/ 0 h 860"/>
                  <a:gd name="T4" fmla="*/ 0 w 1780"/>
                  <a:gd name="T5" fmla="*/ 0 h 860"/>
                  <a:gd name="T6" fmla="*/ 0 w 1780"/>
                  <a:gd name="T7" fmla="*/ 0 h 860"/>
                  <a:gd name="T8" fmla="*/ 0 w 1780"/>
                  <a:gd name="T9" fmla="*/ 0 h 860"/>
                  <a:gd name="T10" fmla="*/ 0 60000 65536"/>
                  <a:gd name="T11" fmla="*/ 0 60000 65536"/>
                  <a:gd name="T12" fmla="*/ 0 60000 65536"/>
                  <a:gd name="T13" fmla="*/ 0 60000 65536"/>
                  <a:gd name="T14" fmla="*/ 0 60000 65536"/>
                  <a:gd name="T15" fmla="*/ 0 w 1780"/>
                  <a:gd name="T16" fmla="*/ 0 h 860"/>
                  <a:gd name="T17" fmla="*/ 1780 w 1780"/>
                  <a:gd name="T18" fmla="*/ 860 h 860"/>
                </a:gdLst>
                <a:ahLst/>
                <a:cxnLst>
                  <a:cxn ang="T10">
                    <a:pos x="T0" y="T1"/>
                  </a:cxn>
                  <a:cxn ang="T11">
                    <a:pos x="T2" y="T3"/>
                  </a:cxn>
                  <a:cxn ang="T12">
                    <a:pos x="T4" y="T5"/>
                  </a:cxn>
                  <a:cxn ang="T13">
                    <a:pos x="T6" y="T7"/>
                  </a:cxn>
                  <a:cxn ang="T14">
                    <a:pos x="T8" y="T9"/>
                  </a:cxn>
                </a:cxnLst>
                <a:rect l="T15" t="T16" r="T17" b="T18"/>
                <a:pathLst>
                  <a:path w="1780" h="860">
                    <a:moveTo>
                      <a:pt x="1780" y="769"/>
                    </a:moveTo>
                    <a:lnTo>
                      <a:pt x="40" y="0"/>
                    </a:lnTo>
                    <a:lnTo>
                      <a:pt x="0" y="91"/>
                    </a:lnTo>
                    <a:lnTo>
                      <a:pt x="1739" y="860"/>
                    </a:lnTo>
                    <a:lnTo>
                      <a:pt x="1780" y="76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6" name="Freeform 205"/>
              <p:cNvSpPr>
                <a:spLocks/>
              </p:cNvSpPr>
              <p:nvPr/>
            </p:nvSpPr>
            <p:spPr bwMode="auto">
              <a:xfrm>
                <a:off x="2027" y="1679"/>
                <a:ext cx="3" cy="3"/>
              </a:xfrm>
              <a:custGeom>
                <a:avLst/>
                <a:gdLst>
                  <a:gd name="T0" fmla="*/ 0 w 71"/>
                  <a:gd name="T1" fmla="*/ 0 h 96"/>
                  <a:gd name="T2" fmla="*/ 0 w 71"/>
                  <a:gd name="T3" fmla="*/ 0 h 96"/>
                  <a:gd name="T4" fmla="*/ 0 w 71"/>
                  <a:gd name="T5" fmla="*/ 0 h 96"/>
                  <a:gd name="T6" fmla="*/ 0 w 71"/>
                  <a:gd name="T7" fmla="*/ 0 h 96"/>
                  <a:gd name="T8" fmla="*/ 0 w 71"/>
                  <a:gd name="T9" fmla="*/ 0 h 96"/>
                  <a:gd name="T10" fmla="*/ 0 w 71"/>
                  <a:gd name="T11" fmla="*/ 0 h 96"/>
                  <a:gd name="T12" fmla="*/ 0 w 71"/>
                  <a:gd name="T13" fmla="*/ 0 h 96"/>
                  <a:gd name="T14" fmla="*/ 0 w 71"/>
                  <a:gd name="T15" fmla="*/ 0 h 96"/>
                  <a:gd name="T16" fmla="*/ 0 w 71"/>
                  <a:gd name="T17" fmla="*/ 0 h 96"/>
                  <a:gd name="T18" fmla="*/ 0 w 71"/>
                  <a:gd name="T19" fmla="*/ 0 h 96"/>
                  <a:gd name="T20" fmla="*/ 0 w 71"/>
                  <a:gd name="T21" fmla="*/ 0 h 96"/>
                  <a:gd name="T22" fmla="*/ 0 w 71"/>
                  <a:gd name="T23" fmla="*/ 0 h 96"/>
                  <a:gd name="T24" fmla="*/ 0 w 71"/>
                  <a:gd name="T25" fmla="*/ 0 h 96"/>
                  <a:gd name="T26" fmla="*/ 0 w 71"/>
                  <a:gd name="T27" fmla="*/ 0 h 96"/>
                  <a:gd name="T28" fmla="*/ 0 w 71"/>
                  <a:gd name="T29" fmla="*/ 0 h 96"/>
                  <a:gd name="T30" fmla="*/ 0 w 71"/>
                  <a:gd name="T31" fmla="*/ 0 h 96"/>
                  <a:gd name="T32" fmla="*/ 0 w 71"/>
                  <a:gd name="T33" fmla="*/ 0 h 96"/>
                  <a:gd name="T34" fmla="*/ 0 w 71"/>
                  <a:gd name="T35" fmla="*/ 0 h 96"/>
                  <a:gd name="T36" fmla="*/ 0 w 71"/>
                  <a:gd name="T37" fmla="*/ 0 h 96"/>
                  <a:gd name="T38" fmla="*/ 0 w 71"/>
                  <a:gd name="T39" fmla="*/ 0 h 96"/>
                  <a:gd name="T40" fmla="*/ 0 w 71"/>
                  <a:gd name="T41" fmla="*/ 0 h 96"/>
                  <a:gd name="T42" fmla="*/ 0 w 71"/>
                  <a:gd name="T43" fmla="*/ 0 h 96"/>
                  <a:gd name="T44" fmla="*/ 0 w 71"/>
                  <a:gd name="T45" fmla="*/ 0 h 96"/>
                  <a:gd name="T46" fmla="*/ 0 w 71"/>
                  <a:gd name="T47" fmla="*/ 0 h 96"/>
                  <a:gd name="T48" fmla="*/ 0 w 71"/>
                  <a:gd name="T49" fmla="*/ 0 h 96"/>
                  <a:gd name="T50" fmla="*/ 0 w 71"/>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96"/>
                  <a:gd name="T80" fmla="*/ 71 w 71"/>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96">
                    <a:moveTo>
                      <a:pt x="0" y="91"/>
                    </a:moveTo>
                    <a:lnTo>
                      <a:pt x="7" y="93"/>
                    </a:lnTo>
                    <a:lnTo>
                      <a:pt x="12" y="95"/>
                    </a:lnTo>
                    <a:lnTo>
                      <a:pt x="17" y="96"/>
                    </a:lnTo>
                    <a:lnTo>
                      <a:pt x="22" y="96"/>
                    </a:lnTo>
                    <a:lnTo>
                      <a:pt x="27" y="96"/>
                    </a:lnTo>
                    <a:lnTo>
                      <a:pt x="32" y="95"/>
                    </a:lnTo>
                    <a:lnTo>
                      <a:pt x="36" y="94"/>
                    </a:lnTo>
                    <a:lnTo>
                      <a:pt x="41" y="92"/>
                    </a:lnTo>
                    <a:lnTo>
                      <a:pt x="49" y="87"/>
                    </a:lnTo>
                    <a:lnTo>
                      <a:pt x="55" y="81"/>
                    </a:lnTo>
                    <a:lnTo>
                      <a:pt x="61" y="74"/>
                    </a:lnTo>
                    <a:lnTo>
                      <a:pt x="66" y="66"/>
                    </a:lnTo>
                    <a:lnTo>
                      <a:pt x="69" y="58"/>
                    </a:lnTo>
                    <a:lnTo>
                      <a:pt x="71" y="48"/>
                    </a:lnTo>
                    <a:lnTo>
                      <a:pt x="71" y="39"/>
                    </a:lnTo>
                    <a:lnTo>
                      <a:pt x="69" y="30"/>
                    </a:lnTo>
                    <a:lnTo>
                      <a:pt x="67" y="26"/>
                    </a:lnTo>
                    <a:lnTo>
                      <a:pt x="64" y="21"/>
                    </a:lnTo>
                    <a:lnTo>
                      <a:pt x="61" y="17"/>
                    </a:lnTo>
                    <a:lnTo>
                      <a:pt x="58" y="14"/>
                    </a:lnTo>
                    <a:lnTo>
                      <a:pt x="55" y="10"/>
                    </a:lnTo>
                    <a:lnTo>
                      <a:pt x="50" y="7"/>
                    </a:lnTo>
                    <a:lnTo>
                      <a:pt x="46" y="4"/>
                    </a:lnTo>
                    <a:lnTo>
                      <a:pt x="41" y="0"/>
                    </a:lnTo>
                    <a:lnTo>
                      <a:pt x="0" y="9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7" name="Freeform 206"/>
              <p:cNvSpPr>
                <a:spLocks/>
              </p:cNvSpPr>
              <p:nvPr/>
            </p:nvSpPr>
            <p:spPr bwMode="auto">
              <a:xfrm>
                <a:off x="2088" y="1713"/>
                <a:ext cx="3" cy="3"/>
              </a:xfrm>
              <a:custGeom>
                <a:avLst/>
                <a:gdLst>
                  <a:gd name="T0" fmla="*/ 0 w 85"/>
                  <a:gd name="T1" fmla="*/ 0 h 110"/>
                  <a:gd name="T2" fmla="*/ 0 w 85"/>
                  <a:gd name="T3" fmla="*/ 0 h 110"/>
                  <a:gd name="T4" fmla="*/ 0 w 85"/>
                  <a:gd name="T5" fmla="*/ 0 h 110"/>
                  <a:gd name="T6" fmla="*/ 0 w 85"/>
                  <a:gd name="T7" fmla="*/ 0 h 110"/>
                  <a:gd name="T8" fmla="*/ 0 w 85"/>
                  <a:gd name="T9" fmla="*/ 0 h 110"/>
                  <a:gd name="T10" fmla="*/ 0 60000 65536"/>
                  <a:gd name="T11" fmla="*/ 0 60000 65536"/>
                  <a:gd name="T12" fmla="*/ 0 60000 65536"/>
                  <a:gd name="T13" fmla="*/ 0 60000 65536"/>
                  <a:gd name="T14" fmla="*/ 0 60000 65536"/>
                  <a:gd name="T15" fmla="*/ 0 w 85"/>
                  <a:gd name="T16" fmla="*/ 0 h 110"/>
                  <a:gd name="T17" fmla="*/ 85 w 85"/>
                  <a:gd name="T18" fmla="*/ 110 h 110"/>
                </a:gdLst>
                <a:ahLst/>
                <a:cxnLst>
                  <a:cxn ang="T10">
                    <a:pos x="T0" y="T1"/>
                  </a:cxn>
                  <a:cxn ang="T11">
                    <a:pos x="T2" y="T3"/>
                  </a:cxn>
                  <a:cxn ang="T12">
                    <a:pos x="T4" y="T5"/>
                  </a:cxn>
                  <a:cxn ang="T13">
                    <a:pos x="T6" y="T7"/>
                  </a:cxn>
                  <a:cxn ang="T14">
                    <a:pos x="T8" y="T9"/>
                  </a:cxn>
                </a:cxnLst>
                <a:rect l="T15" t="T16" r="T17" b="T18"/>
                <a:pathLst>
                  <a:path w="85" h="110">
                    <a:moveTo>
                      <a:pt x="85" y="19"/>
                    </a:moveTo>
                    <a:lnTo>
                      <a:pt x="41" y="0"/>
                    </a:lnTo>
                    <a:lnTo>
                      <a:pt x="0" y="90"/>
                    </a:lnTo>
                    <a:lnTo>
                      <a:pt x="46" y="110"/>
                    </a:lnTo>
                    <a:lnTo>
                      <a:pt x="85" y="1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8" name="Freeform 207"/>
              <p:cNvSpPr>
                <a:spLocks/>
              </p:cNvSpPr>
              <p:nvPr/>
            </p:nvSpPr>
            <p:spPr bwMode="auto">
              <a:xfrm>
                <a:off x="2090" y="1713"/>
                <a:ext cx="55" cy="27"/>
              </a:xfrm>
              <a:custGeom>
                <a:avLst/>
                <a:gdLst>
                  <a:gd name="T0" fmla="*/ 0 w 1765"/>
                  <a:gd name="T1" fmla="*/ 0 h 854"/>
                  <a:gd name="T2" fmla="*/ 0 w 1765"/>
                  <a:gd name="T3" fmla="*/ 0 h 854"/>
                  <a:gd name="T4" fmla="*/ 0 w 1765"/>
                  <a:gd name="T5" fmla="*/ 0 h 854"/>
                  <a:gd name="T6" fmla="*/ 0 w 1765"/>
                  <a:gd name="T7" fmla="*/ 0 h 854"/>
                  <a:gd name="T8" fmla="*/ 0 w 1765"/>
                  <a:gd name="T9" fmla="*/ 0 h 854"/>
                  <a:gd name="T10" fmla="*/ 0 60000 65536"/>
                  <a:gd name="T11" fmla="*/ 0 60000 65536"/>
                  <a:gd name="T12" fmla="*/ 0 60000 65536"/>
                  <a:gd name="T13" fmla="*/ 0 60000 65536"/>
                  <a:gd name="T14" fmla="*/ 0 60000 65536"/>
                  <a:gd name="T15" fmla="*/ 0 w 1765"/>
                  <a:gd name="T16" fmla="*/ 0 h 854"/>
                  <a:gd name="T17" fmla="*/ 1765 w 1765"/>
                  <a:gd name="T18" fmla="*/ 854 h 854"/>
                </a:gdLst>
                <a:ahLst/>
                <a:cxnLst>
                  <a:cxn ang="T10">
                    <a:pos x="T0" y="T1"/>
                  </a:cxn>
                  <a:cxn ang="T11">
                    <a:pos x="T2" y="T3"/>
                  </a:cxn>
                  <a:cxn ang="T12">
                    <a:pos x="T4" y="T5"/>
                  </a:cxn>
                  <a:cxn ang="T13">
                    <a:pos x="T6" y="T7"/>
                  </a:cxn>
                  <a:cxn ang="T14">
                    <a:pos x="T8" y="T9"/>
                  </a:cxn>
                </a:cxnLst>
                <a:rect l="T15" t="T16" r="T17" b="T18"/>
                <a:pathLst>
                  <a:path w="1765" h="854">
                    <a:moveTo>
                      <a:pt x="1765" y="765"/>
                    </a:moveTo>
                    <a:lnTo>
                      <a:pt x="39" y="0"/>
                    </a:lnTo>
                    <a:lnTo>
                      <a:pt x="0" y="91"/>
                    </a:lnTo>
                    <a:lnTo>
                      <a:pt x="1725" y="854"/>
                    </a:lnTo>
                    <a:lnTo>
                      <a:pt x="1765" y="76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79" name="Freeform 208"/>
              <p:cNvSpPr>
                <a:spLocks/>
              </p:cNvSpPr>
              <p:nvPr/>
            </p:nvSpPr>
            <p:spPr bwMode="auto">
              <a:xfrm>
                <a:off x="2144" y="1737"/>
                <a:ext cx="2" cy="3"/>
              </a:xfrm>
              <a:custGeom>
                <a:avLst/>
                <a:gdLst>
                  <a:gd name="T0" fmla="*/ 0 w 84"/>
                  <a:gd name="T1" fmla="*/ 0 h 110"/>
                  <a:gd name="T2" fmla="*/ 0 w 84"/>
                  <a:gd name="T3" fmla="*/ 0 h 110"/>
                  <a:gd name="T4" fmla="*/ 0 w 84"/>
                  <a:gd name="T5" fmla="*/ 0 h 110"/>
                  <a:gd name="T6" fmla="*/ 0 w 84"/>
                  <a:gd name="T7" fmla="*/ 0 h 110"/>
                  <a:gd name="T8" fmla="*/ 0 w 84"/>
                  <a:gd name="T9" fmla="*/ 0 h 110"/>
                  <a:gd name="T10" fmla="*/ 0 60000 65536"/>
                  <a:gd name="T11" fmla="*/ 0 60000 65536"/>
                  <a:gd name="T12" fmla="*/ 0 60000 65536"/>
                  <a:gd name="T13" fmla="*/ 0 60000 65536"/>
                  <a:gd name="T14" fmla="*/ 0 60000 65536"/>
                  <a:gd name="T15" fmla="*/ 0 w 84"/>
                  <a:gd name="T16" fmla="*/ 0 h 110"/>
                  <a:gd name="T17" fmla="*/ 84 w 84"/>
                  <a:gd name="T18" fmla="*/ 110 h 110"/>
                </a:gdLst>
                <a:ahLst/>
                <a:cxnLst>
                  <a:cxn ang="T10">
                    <a:pos x="T0" y="T1"/>
                  </a:cxn>
                  <a:cxn ang="T11">
                    <a:pos x="T2" y="T3"/>
                  </a:cxn>
                  <a:cxn ang="T12">
                    <a:pos x="T4" y="T5"/>
                  </a:cxn>
                  <a:cxn ang="T13">
                    <a:pos x="T6" y="T7"/>
                  </a:cxn>
                  <a:cxn ang="T14">
                    <a:pos x="T8" y="T9"/>
                  </a:cxn>
                </a:cxnLst>
                <a:rect l="T15" t="T16" r="T17" b="T18"/>
                <a:pathLst>
                  <a:path w="84" h="110">
                    <a:moveTo>
                      <a:pt x="0" y="89"/>
                    </a:moveTo>
                    <a:lnTo>
                      <a:pt x="45" y="110"/>
                    </a:lnTo>
                    <a:lnTo>
                      <a:pt x="84" y="19"/>
                    </a:lnTo>
                    <a:lnTo>
                      <a:pt x="40" y="0"/>
                    </a:lnTo>
                    <a:lnTo>
                      <a:pt x="0" y="8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0" name="Freeform 209"/>
              <p:cNvSpPr>
                <a:spLocks/>
              </p:cNvSpPr>
              <p:nvPr/>
            </p:nvSpPr>
            <p:spPr bwMode="auto">
              <a:xfrm>
                <a:off x="1845" y="1709"/>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0" y="0"/>
                    </a:moveTo>
                    <a:lnTo>
                      <a:pt x="25" y="2"/>
                    </a:lnTo>
                    <a:lnTo>
                      <a:pt x="20" y="5"/>
                    </a:lnTo>
                    <a:lnTo>
                      <a:pt x="16" y="8"/>
                    </a:lnTo>
                    <a:lnTo>
                      <a:pt x="12" y="12"/>
                    </a:lnTo>
                    <a:lnTo>
                      <a:pt x="9" y="15"/>
                    </a:lnTo>
                    <a:lnTo>
                      <a:pt x="6" y="19"/>
                    </a:lnTo>
                    <a:lnTo>
                      <a:pt x="4" y="23"/>
                    </a:lnTo>
                    <a:lnTo>
                      <a:pt x="2" y="28"/>
                    </a:lnTo>
                    <a:lnTo>
                      <a:pt x="0" y="36"/>
                    </a:lnTo>
                    <a:lnTo>
                      <a:pt x="0" y="45"/>
                    </a:lnTo>
                    <a:lnTo>
                      <a:pt x="1" y="55"/>
                    </a:lnTo>
                    <a:lnTo>
                      <a:pt x="4" y="64"/>
                    </a:lnTo>
                    <a:lnTo>
                      <a:pt x="8" y="72"/>
                    </a:lnTo>
                    <a:lnTo>
                      <a:pt x="13" y="79"/>
                    </a:lnTo>
                    <a:lnTo>
                      <a:pt x="20" y="86"/>
                    </a:lnTo>
                    <a:lnTo>
                      <a:pt x="27" y="90"/>
                    </a:lnTo>
                    <a:lnTo>
                      <a:pt x="31" y="92"/>
                    </a:lnTo>
                    <a:lnTo>
                      <a:pt x="36" y="94"/>
                    </a:lnTo>
                    <a:lnTo>
                      <a:pt x="41" y="94"/>
                    </a:lnTo>
                    <a:lnTo>
                      <a:pt x="45" y="95"/>
                    </a:lnTo>
                    <a:lnTo>
                      <a:pt x="50" y="95"/>
                    </a:lnTo>
                    <a:lnTo>
                      <a:pt x="57" y="94"/>
                    </a:lnTo>
                    <a:lnTo>
                      <a:pt x="62" y="93"/>
                    </a:lnTo>
                    <a:lnTo>
                      <a:pt x="68" y="91"/>
                    </a:lnTo>
                    <a:lnTo>
                      <a:pt x="30"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1" name="Freeform 210"/>
              <p:cNvSpPr>
                <a:spLocks/>
              </p:cNvSpPr>
              <p:nvPr/>
            </p:nvSpPr>
            <p:spPr bwMode="auto">
              <a:xfrm>
                <a:off x="1846" y="1602"/>
                <a:ext cx="263" cy="110"/>
              </a:xfrm>
              <a:custGeom>
                <a:avLst/>
                <a:gdLst>
                  <a:gd name="T0" fmla="*/ 0 w 8421"/>
                  <a:gd name="T1" fmla="*/ 0 h 3513"/>
                  <a:gd name="T2" fmla="*/ 0 w 8421"/>
                  <a:gd name="T3" fmla="*/ 0 h 3513"/>
                  <a:gd name="T4" fmla="*/ 0 w 8421"/>
                  <a:gd name="T5" fmla="*/ 0 h 3513"/>
                  <a:gd name="T6" fmla="*/ 0 w 8421"/>
                  <a:gd name="T7" fmla="*/ 0 h 3513"/>
                  <a:gd name="T8" fmla="*/ 0 w 8421"/>
                  <a:gd name="T9" fmla="*/ 0 h 3513"/>
                  <a:gd name="T10" fmla="*/ 0 60000 65536"/>
                  <a:gd name="T11" fmla="*/ 0 60000 65536"/>
                  <a:gd name="T12" fmla="*/ 0 60000 65536"/>
                  <a:gd name="T13" fmla="*/ 0 60000 65536"/>
                  <a:gd name="T14" fmla="*/ 0 60000 65536"/>
                  <a:gd name="T15" fmla="*/ 0 w 8421"/>
                  <a:gd name="T16" fmla="*/ 0 h 3513"/>
                  <a:gd name="T17" fmla="*/ 8421 w 8421"/>
                  <a:gd name="T18" fmla="*/ 3513 h 3513"/>
                </a:gdLst>
                <a:ahLst/>
                <a:cxnLst>
                  <a:cxn ang="T10">
                    <a:pos x="T0" y="T1"/>
                  </a:cxn>
                  <a:cxn ang="T11">
                    <a:pos x="T2" y="T3"/>
                  </a:cxn>
                  <a:cxn ang="T12">
                    <a:pos x="T4" y="T5"/>
                  </a:cxn>
                  <a:cxn ang="T13">
                    <a:pos x="T6" y="T7"/>
                  </a:cxn>
                  <a:cxn ang="T14">
                    <a:pos x="T8" y="T9"/>
                  </a:cxn>
                </a:cxnLst>
                <a:rect l="T15" t="T16" r="T17" b="T18"/>
                <a:pathLst>
                  <a:path w="8421" h="3513">
                    <a:moveTo>
                      <a:pt x="8384" y="0"/>
                    </a:moveTo>
                    <a:lnTo>
                      <a:pt x="0" y="3422"/>
                    </a:lnTo>
                    <a:lnTo>
                      <a:pt x="38" y="3513"/>
                    </a:lnTo>
                    <a:lnTo>
                      <a:pt x="8421" y="92"/>
                    </a:lnTo>
                    <a:lnTo>
                      <a:pt x="8384"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2" name="Freeform 211"/>
              <p:cNvSpPr>
                <a:spLocks/>
              </p:cNvSpPr>
              <p:nvPr/>
            </p:nvSpPr>
            <p:spPr bwMode="auto">
              <a:xfrm>
                <a:off x="2108" y="160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8" y="80"/>
                    </a:lnTo>
                    <a:lnTo>
                      <a:pt x="61" y="76"/>
                    </a:lnTo>
                    <a:lnTo>
                      <a:pt x="63" y="72"/>
                    </a:lnTo>
                    <a:lnTo>
                      <a:pt x="65" y="68"/>
                    </a:lnTo>
                    <a:lnTo>
                      <a:pt x="67" y="58"/>
                    </a:lnTo>
                    <a:lnTo>
                      <a:pt x="68" y="49"/>
                    </a:lnTo>
                    <a:lnTo>
                      <a:pt x="67" y="40"/>
                    </a:lnTo>
                    <a:lnTo>
                      <a:pt x="64" y="32"/>
                    </a:lnTo>
                    <a:lnTo>
                      <a:pt x="60" y="23"/>
                    </a:lnTo>
                    <a:lnTo>
                      <a:pt x="54" y="16"/>
                    </a:lnTo>
                    <a:lnTo>
                      <a:pt x="48" y="9"/>
                    </a:lnTo>
                    <a:lnTo>
                      <a:pt x="40" y="4"/>
                    </a:lnTo>
                    <a:lnTo>
                      <a:pt x="36" y="2"/>
                    </a:lnTo>
                    <a:lnTo>
                      <a:pt x="31" y="1"/>
                    </a:lnTo>
                    <a:lnTo>
                      <a:pt x="27" y="0"/>
                    </a:lnTo>
                    <a:lnTo>
                      <a:pt x="21" y="0"/>
                    </a:lnTo>
                    <a:lnTo>
                      <a:pt x="16" y="0"/>
                    </a:lnTo>
                    <a:lnTo>
                      <a:pt x="11" y="1"/>
                    </a:lnTo>
                    <a:lnTo>
                      <a:pt x="5" y="2"/>
                    </a:lnTo>
                    <a:lnTo>
                      <a:pt x="0" y="4"/>
                    </a:lnTo>
                    <a:lnTo>
                      <a:pt x="37"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3" name="Freeform 212"/>
              <p:cNvSpPr>
                <a:spLocks/>
              </p:cNvSpPr>
              <p:nvPr/>
            </p:nvSpPr>
            <p:spPr bwMode="auto">
              <a:xfrm>
                <a:off x="1891" y="174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32" y="0"/>
                    </a:moveTo>
                    <a:lnTo>
                      <a:pt x="27" y="2"/>
                    </a:lnTo>
                    <a:lnTo>
                      <a:pt x="22" y="5"/>
                    </a:lnTo>
                    <a:lnTo>
                      <a:pt x="18" y="8"/>
                    </a:lnTo>
                    <a:lnTo>
                      <a:pt x="14" y="12"/>
                    </a:lnTo>
                    <a:lnTo>
                      <a:pt x="11" y="15"/>
                    </a:lnTo>
                    <a:lnTo>
                      <a:pt x="8" y="19"/>
                    </a:lnTo>
                    <a:lnTo>
                      <a:pt x="6" y="23"/>
                    </a:lnTo>
                    <a:lnTo>
                      <a:pt x="4" y="28"/>
                    </a:lnTo>
                    <a:lnTo>
                      <a:pt x="2" y="36"/>
                    </a:lnTo>
                    <a:lnTo>
                      <a:pt x="0" y="45"/>
                    </a:lnTo>
                    <a:lnTo>
                      <a:pt x="3" y="55"/>
                    </a:lnTo>
                    <a:lnTo>
                      <a:pt x="5" y="64"/>
                    </a:lnTo>
                    <a:lnTo>
                      <a:pt x="9" y="72"/>
                    </a:lnTo>
                    <a:lnTo>
                      <a:pt x="15" y="79"/>
                    </a:lnTo>
                    <a:lnTo>
                      <a:pt x="21" y="86"/>
                    </a:lnTo>
                    <a:lnTo>
                      <a:pt x="29" y="90"/>
                    </a:lnTo>
                    <a:lnTo>
                      <a:pt x="33" y="92"/>
                    </a:lnTo>
                    <a:lnTo>
                      <a:pt x="38" y="94"/>
                    </a:lnTo>
                    <a:lnTo>
                      <a:pt x="42" y="95"/>
                    </a:lnTo>
                    <a:lnTo>
                      <a:pt x="47" y="95"/>
                    </a:lnTo>
                    <a:lnTo>
                      <a:pt x="52" y="95"/>
                    </a:lnTo>
                    <a:lnTo>
                      <a:pt x="58" y="94"/>
                    </a:lnTo>
                    <a:lnTo>
                      <a:pt x="63" y="93"/>
                    </a:lnTo>
                    <a:lnTo>
                      <a:pt x="70" y="91"/>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4" name="Freeform 213"/>
              <p:cNvSpPr>
                <a:spLocks/>
              </p:cNvSpPr>
              <p:nvPr/>
            </p:nvSpPr>
            <p:spPr bwMode="auto">
              <a:xfrm>
                <a:off x="1892" y="1613"/>
                <a:ext cx="318" cy="132"/>
              </a:xfrm>
              <a:custGeom>
                <a:avLst/>
                <a:gdLst>
                  <a:gd name="T0" fmla="*/ 0 w 10181"/>
                  <a:gd name="T1" fmla="*/ 0 h 4231"/>
                  <a:gd name="T2" fmla="*/ 0 w 10181"/>
                  <a:gd name="T3" fmla="*/ 0 h 4231"/>
                  <a:gd name="T4" fmla="*/ 0 w 10181"/>
                  <a:gd name="T5" fmla="*/ 0 h 4231"/>
                  <a:gd name="T6" fmla="*/ 0 w 10181"/>
                  <a:gd name="T7" fmla="*/ 0 h 4231"/>
                  <a:gd name="T8" fmla="*/ 0 w 10181"/>
                  <a:gd name="T9" fmla="*/ 0 h 4231"/>
                  <a:gd name="T10" fmla="*/ 0 60000 65536"/>
                  <a:gd name="T11" fmla="*/ 0 60000 65536"/>
                  <a:gd name="T12" fmla="*/ 0 60000 65536"/>
                  <a:gd name="T13" fmla="*/ 0 60000 65536"/>
                  <a:gd name="T14" fmla="*/ 0 60000 65536"/>
                  <a:gd name="T15" fmla="*/ 0 w 10181"/>
                  <a:gd name="T16" fmla="*/ 0 h 4231"/>
                  <a:gd name="T17" fmla="*/ 10181 w 10181"/>
                  <a:gd name="T18" fmla="*/ 4231 h 4231"/>
                </a:gdLst>
                <a:ahLst/>
                <a:cxnLst>
                  <a:cxn ang="T10">
                    <a:pos x="T0" y="T1"/>
                  </a:cxn>
                  <a:cxn ang="T11">
                    <a:pos x="T2" y="T3"/>
                  </a:cxn>
                  <a:cxn ang="T12">
                    <a:pos x="T4" y="T5"/>
                  </a:cxn>
                  <a:cxn ang="T13">
                    <a:pos x="T6" y="T7"/>
                  </a:cxn>
                  <a:cxn ang="T14">
                    <a:pos x="T8" y="T9"/>
                  </a:cxn>
                </a:cxnLst>
                <a:rect l="T15" t="T16" r="T17" b="T18"/>
                <a:pathLst>
                  <a:path w="10181" h="4231">
                    <a:moveTo>
                      <a:pt x="10145" y="0"/>
                    </a:moveTo>
                    <a:lnTo>
                      <a:pt x="0" y="4140"/>
                    </a:lnTo>
                    <a:lnTo>
                      <a:pt x="38" y="4231"/>
                    </a:lnTo>
                    <a:lnTo>
                      <a:pt x="10181" y="91"/>
                    </a:lnTo>
                    <a:lnTo>
                      <a:pt x="1014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5" name="Freeform 214"/>
              <p:cNvSpPr>
                <a:spLocks/>
              </p:cNvSpPr>
              <p:nvPr/>
            </p:nvSpPr>
            <p:spPr bwMode="auto">
              <a:xfrm>
                <a:off x="2209" y="1612"/>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6" y="95"/>
                    </a:moveTo>
                    <a:lnTo>
                      <a:pt x="41" y="92"/>
                    </a:lnTo>
                    <a:lnTo>
                      <a:pt x="46" y="90"/>
                    </a:lnTo>
                    <a:lnTo>
                      <a:pt x="51" y="87"/>
                    </a:lnTo>
                    <a:lnTo>
                      <a:pt x="55" y="83"/>
                    </a:lnTo>
                    <a:lnTo>
                      <a:pt x="58" y="79"/>
                    </a:lnTo>
                    <a:lnTo>
                      <a:pt x="61" y="76"/>
                    </a:lnTo>
                    <a:lnTo>
                      <a:pt x="63" y="71"/>
                    </a:lnTo>
                    <a:lnTo>
                      <a:pt x="65" y="67"/>
                    </a:lnTo>
                    <a:lnTo>
                      <a:pt x="67" y="58"/>
                    </a:lnTo>
                    <a:lnTo>
                      <a:pt x="68" y="49"/>
                    </a:lnTo>
                    <a:lnTo>
                      <a:pt x="67" y="39"/>
                    </a:lnTo>
                    <a:lnTo>
                      <a:pt x="64" y="31"/>
                    </a:lnTo>
                    <a:lnTo>
                      <a:pt x="60" y="23"/>
                    </a:lnTo>
                    <a:lnTo>
                      <a:pt x="54" y="15"/>
                    </a:lnTo>
                    <a:lnTo>
                      <a:pt x="48" y="9"/>
                    </a:lnTo>
                    <a:lnTo>
                      <a:pt x="39" y="4"/>
                    </a:lnTo>
                    <a:lnTo>
                      <a:pt x="35" y="3"/>
                    </a:lnTo>
                    <a:lnTo>
                      <a:pt x="30" y="1"/>
                    </a:lnTo>
                    <a:lnTo>
                      <a:pt x="26" y="0"/>
                    </a:lnTo>
                    <a:lnTo>
                      <a:pt x="21" y="0"/>
                    </a:lnTo>
                    <a:lnTo>
                      <a:pt x="16" y="0"/>
                    </a:lnTo>
                    <a:lnTo>
                      <a:pt x="11" y="1"/>
                    </a:lnTo>
                    <a:lnTo>
                      <a:pt x="5" y="2"/>
                    </a:lnTo>
                    <a:lnTo>
                      <a:pt x="0" y="4"/>
                    </a:lnTo>
                    <a:lnTo>
                      <a:pt x="36" y="9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6" name="Freeform 215"/>
              <p:cNvSpPr>
                <a:spLocks/>
              </p:cNvSpPr>
              <p:nvPr/>
            </p:nvSpPr>
            <p:spPr bwMode="auto">
              <a:xfrm>
                <a:off x="1963" y="17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1" y="0"/>
                    </a:moveTo>
                    <a:lnTo>
                      <a:pt x="25" y="3"/>
                    </a:lnTo>
                    <a:lnTo>
                      <a:pt x="20" y="7"/>
                    </a:lnTo>
                    <a:lnTo>
                      <a:pt x="16" y="10"/>
                    </a:lnTo>
                    <a:lnTo>
                      <a:pt x="12" y="13"/>
                    </a:lnTo>
                    <a:lnTo>
                      <a:pt x="9" y="17"/>
                    </a:lnTo>
                    <a:lnTo>
                      <a:pt x="7" y="21"/>
                    </a:lnTo>
                    <a:lnTo>
                      <a:pt x="4" y="25"/>
                    </a:lnTo>
                    <a:lnTo>
                      <a:pt x="3" y="29"/>
                    </a:lnTo>
                    <a:lnTo>
                      <a:pt x="0" y="38"/>
                    </a:lnTo>
                    <a:lnTo>
                      <a:pt x="0" y="47"/>
                    </a:lnTo>
                    <a:lnTo>
                      <a:pt x="1" y="56"/>
                    </a:lnTo>
                    <a:lnTo>
                      <a:pt x="4" y="66"/>
                    </a:lnTo>
                    <a:lnTo>
                      <a:pt x="8" y="74"/>
                    </a:lnTo>
                    <a:lnTo>
                      <a:pt x="13" y="81"/>
                    </a:lnTo>
                    <a:lnTo>
                      <a:pt x="20" y="87"/>
                    </a:lnTo>
                    <a:lnTo>
                      <a:pt x="28" y="92"/>
                    </a:lnTo>
                    <a:lnTo>
                      <a:pt x="33" y="94"/>
                    </a:lnTo>
                    <a:lnTo>
                      <a:pt x="37" y="95"/>
                    </a:lnTo>
                    <a:lnTo>
                      <a:pt x="42" y="96"/>
                    </a:lnTo>
                    <a:lnTo>
                      <a:pt x="47" y="96"/>
                    </a:lnTo>
                    <a:lnTo>
                      <a:pt x="52" y="96"/>
                    </a:lnTo>
                    <a:lnTo>
                      <a:pt x="57" y="96"/>
                    </a:lnTo>
                    <a:lnTo>
                      <a:pt x="62" y="94"/>
                    </a:lnTo>
                    <a:lnTo>
                      <a:pt x="68" y="92"/>
                    </a:lnTo>
                    <a:lnTo>
                      <a:pt x="31"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7" name="Freeform 216"/>
              <p:cNvSpPr>
                <a:spLocks/>
              </p:cNvSpPr>
              <p:nvPr/>
            </p:nvSpPr>
            <p:spPr bwMode="auto">
              <a:xfrm>
                <a:off x="1964" y="1633"/>
                <a:ext cx="320" cy="133"/>
              </a:xfrm>
              <a:custGeom>
                <a:avLst/>
                <a:gdLst>
                  <a:gd name="T0" fmla="*/ 0 w 10246"/>
                  <a:gd name="T1" fmla="*/ 0 h 4257"/>
                  <a:gd name="T2" fmla="*/ 0 w 10246"/>
                  <a:gd name="T3" fmla="*/ 0 h 4257"/>
                  <a:gd name="T4" fmla="*/ 0 w 10246"/>
                  <a:gd name="T5" fmla="*/ 0 h 4257"/>
                  <a:gd name="T6" fmla="*/ 0 w 10246"/>
                  <a:gd name="T7" fmla="*/ 0 h 4257"/>
                  <a:gd name="T8" fmla="*/ 0 w 10246"/>
                  <a:gd name="T9" fmla="*/ 0 h 4257"/>
                  <a:gd name="T10" fmla="*/ 0 60000 65536"/>
                  <a:gd name="T11" fmla="*/ 0 60000 65536"/>
                  <a:gd name="T12" fmla="*/ 0 60000 65536"/>
                  <a:gd name="T13" fmla="*/ 0 60000 65536"/>
                  <a:gd name="T14" fmla="*/ 0 60000 65536"/>
                  <a:gd name="T15" fmla="*/ 0 w 10246"/>
                  <a:gd name="T16" fmla="*/ 0 h 4257"/>
                  <a:gd name="T17" fmla="*/ 10246 w 10246"/>
                  <a:gd name="T18" fmla="*/ 4257 h 4257"/>
                </a:gdLst>
                <a:ahLst/>
                <a:cxnLst>
                  <a:cxn ang="T10">
                    <a:pos x="T0" y="T1"/>
                  </a:cxn>
                  <a:cxn ang="T11">
                    <a:pos x="T2" y="T3"/>
                  </a:cxn>
                  <a:cxn ang="T12">
                    <a:pos x="T4" y="T5"/>
                  </a:cxn>
                  <a:cxn ang="T13">
                    <a:pos x="T6" y="T7"/>
                  </a:cxn>
                  <a:cxn ang="T14">
                    <a:pos x="T8" y="T9"/>
                  </a:cxn>
                </a:cxnLst>
                <a:rect l="T15" t="T16" r="T17" b="T18"/>
                <a:pathLst>
                  <a:path w="10246" h="4257">
                    <a:moveTo>
                      <a:pt x="10209" y="0"/>
                    </a:moveTo>
                    <a:lnTo>
                      <a:pt x="0" y="4165"/>
                    </a:lnTo>
                    <a:lnTo>
                      <a:pt x="37" y="4257"/>
                    </a:lnTo>
                    <a:lnTo>
                      <a:pt x="10246" y="92"/>
                    </a:lnTo>
                    <a:lnTo>
                      <a:pt x="10209"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8" name="Freeform 217"/>
              <p:cNvSpPr>
                <a:spLocks/>
              </p:cNvSpPr>
              <p:nvPr/>
            </p:nvSpPr>
            <p:spPr bwMode="auto">
              <a:xfrm>
                <a:off x="2283" y="163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9" y="79"/>
                    </a:lnTo>
                    <a:lnTo>
                      <a:pt x="61" y="75"/>
                    </a:lnTo>
                    <a:lnTo>
                      <a:pt x="63" y="71"/>
                    </a:lnTo>
                    <a:lnTo>
                      <a:pt x="65" y="67"/>
                    </a:lnTo>
                    <a:lnTo>
                      <a:pt x="67" y="58"/>
                    </a:lnTo>
                    <a:lnTo>
                      <a:pt x="68" y="49"/>
                    </a:lnTo>
                    <a:lnTo>
                      <a:pt x="67" y="40"/>
                    </a:lnTo>
                    <a:lnTo>
                      <a:pt x="64" y="31"/>
                    </a:lnTo>
                    <a:lnTo>
                      <a:pt x="60" y="22"/>
                    </a:lnTo>
                    <a:lnTo>
                      <a:pt x="54" y="15"/>
                    </a:lnTo>
                    <a:lnTo>
                      <a:pt x="48" y="9"/>
                    </a:lnTo>
                    <a:lnTo>
                      <a:pt x="40" y="4"/>
                    </a:lnTo>
                    <a:lnTo>
                      <a:pt x="36" y="2"/>
                    </a:lnTo>
                    <a:lnTo>
                      <a:pt x="32" y="1"/>
                    </a:lnTo>
                    <a:lnTo>
                      <a:pt x="27" y="0"/>
                    </a:lnTo>
                    <a:lnTo>
                      <a:pt x="22" y="0"/>
                    </a:lnTo>
                    <a:lnTo>
                      <a:pt x="17" y="0"/>
                    </a:lnTo>
                    <a:lnTo>
                      <a:pt x="11" y="0"/>
                    </a:lnTo>
                    <a:lnTo>
                      <a:pt x="5" y="2"/>
                    </a:lnTo>
                    <a:lnTo>
                      <a:pt x="0" y="4"/>
                    </a:lnTo>
                    <a:lnTo>
                      <a:pt x="37"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89" name="Freeform 218"/>
              <p:cNvSpPr>
                <a:spLocks/>
              </p:cNvSpPr>
              <p:nvPr/>
            </p:nvSpPr>
            <p:spPr bwMode="auto">
              <a:xfrm>
                <a:off x="1848" y="16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7" y="2"/>
                    </a:lnTo>
                    <a:lnTo>
                      <a:pt x="21" y="5"/>
                    </a:lnTo>
                    <a:lnTo>
                      <a:pt x="17" y="8"/>
                    </a:lnTo>
                    <a:lnTo>
                      <a:pt x="13" y="13"/>
                    </a:lnTo>
                    <a:lnTo>
                      <a:pt x="10" y="16"/>
                    </a:lnTo>
                    <a:lnTo>
                      <a:pt x="7" y="20"/>
                    </a:lnTo>
                    <a:lnTo>
                      <a:pt x="5" y="24"/>
                    </a:lnTo>
                    <a:lnTo>
                      <a:pt x="3" y="29"/>
                    </a:lnTo>
                    <a:lnTo>
                      <a:pt x="1" y="37"/>
                    </a:lnTo>
                    <a:lnTo>
                      <a:pt x="0" y="46"/>
                    </a:lnTo>
                    <a:lnTo>
                      <a:pt x="1" y="55"/>
                    </a:lnTo>
                    <a:lnTo>
                      <a:pt x="4" y="65"/>
                    </a:lnTo>
                    <a:lnTo>
                      <a:pt x="8" y="73"/>
                    </a:lnTo>
                    <a:lnTo>
                      <a:pt x="14" y="80"/>
                    </a:lnTo>
                    <a:lnTo>
                      <a:pt x="20" y="87"/>
                    </a:lnTo>
                    <a:lnTo>
                      <a:pt x="29" y="91"/>
                    </a:lnTo>
                    <a:lnTo>
                      <a:pt x="33" y="93"/>
                    </a:lnTo>
                    <a:lnTo>
                      <a:pt x="38" y="95"/>
                    </a:lnTo>
                    <a:lnTo>
                      <a:pt x="42" y="96"/>
                    </a:lnTo>
                    <a:lnTo>
                      <a:pt x="47" y="96"/>
                    </a:lnTo>
                    <a:lnTo>
                      <a:pt x="52" y="96"/>
                    </a:lnTo>
                    <a:lnTo>
                      <a:pt x="57" y="95"/>
                    </a:lnTo>
                    <a:lnTo>
                      <a:pt x="63" y="94"/>
                    </a:lnTo>
                    <a:lnTo>
                      <a:pt x="68" y="92"/>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0" name="Freeform 219"/>
              <p:cNvSpPr>
                <a:spLocks/>
              </p:cNvSpPr>
              <p:nvPr/>
            </p:nvSpPr>
            <p:spPr bwMode="auto">
              <a:xfrm>
                <a:off x="1849" y="1612"/>
                <a:ext cx="127" cy="54"/>
              </a:xfrm>
              <a:custGeom>
                <a:avLst/>
                <a:gdLst>
                  <a:gd name="T0" fmla="*/ 0 w 4051"/>
                  <a:gd name="T1" fmla="*/ 0 h 1730"/>
                  <a:gd name="T2" fmla="*/ 0 w 4051"/>
                  <a:gd name="T3" fmla="*/ 0 h 1730"/>
                  <a:gd name="T4" fmla="*/ 0 w 4051"/>
                  <a:gd name="T5" fmla="*/ 0 h 1730"/>
                  <a:gd name="T6" fmla="*/ 0 w 4051"/>
                  <a:gd name="T7" fmla="*/ 0 h 1730"/>
                  <a:gd name="T8" fmla="*/ 0 w 4051"/>
                  <a:gd name="T9" fmla="*/ 0 h 1730"/>
                  <a:gd name="T10" fmla="*/ 0 60000 65536"/>
                  <a:gd name="T11" fmla="*/ 0 60000 65536"/>
                  <a:gd name="T12" fmla="*/ 0 60000 65536"/>
                  <a:gd name="T13" fmla="*/ 0 60000 65536"/>
                  <a:gd name="T14" fmla="*/ 0 60000 65536"/>
                  <a:gd name="T15" fmla="*/ 0 w 4051"/>
                  <a:gd name="T16" fmla="*/ 0 h 1730"/>
                  <a:gd name="T17" fmla="*/ 4051 w 4051"/>
                  <a:gd name="T18" fmla="*/ 1730 h 1730"/>
                </a:gdLst>
                <a:ahLst/>
                <a:cxnLst>
                  <a:cxn ang="T10">
                    <a:pos x="T0" y="T1"/>
                  </a:cxn>
                  <a:cxn ang="T11">
                    <a:pos x="T2" y="T3"/>
                  </a:cxn>
                  <a:cxn ang="T12">
                    <a:pos x="T4" y="T5"/>
                  </a:cxn>
                  <a:cxn ang="T13">
                    <a:pos x="T6" y="T7"/>
                  </a:cxn>
                  <a:cxn ang="T14">
                    <a:pos x="T8" y="T9"/>
                  </a:cxn>
                </a:cxnLst>
                <a:rect l="T15" t="T16" r="T17" b="T18"/>
                <a:pathLst>
                  <a:path w="4051" h="1730">
                    <a:moveTo>
                      <a:pt x="4015" y="0"/>
                    </a:moveTo>
                    <a:lnTo>
                      <a:pt x="0" y="1638"/>
                    </a:lnTo>
                    <a:lnTo>
                      <a:pt x="36" y="1730"/>
                    </a:lnTo>
                    <a:lnTo>
                      <a:pt x="4051" y="92"/>
                    </a:lnTo>
                    <a:lnTo>
                      <a:pt x="401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1" name="Freeform 220"/>
              <p:cNvSpPr>
                <a:spLocks/>
              </p:cNvSpPr>
              <p:nvPr/>
            </p:nvSpPr>
            <p:spPr bwMode="auto">
              <a:xfrm>
                <a:off x="1975" y="1612"/>
                <a:ext cx="2" cy="2"/>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3" y="93"/>
                    </a:lnTo>
                    <a:lnTo>
                      <a:pt x="47" y="90"/>
                    </a:lnTo>
                    <a:lnTo>
                      <a:pt x="52" y="87"/>
                    </a:lnTo>
                    <a:lnTo>
                      <a:pt x="55" y="84"/>
                    </a:lnTo>
                    <a:lnTo>
                      <a:pt x="58" y="80"/>
                    </a:lnTo>
                    <a:lnTo>
                      <a:pt x="61" y="75"/>
                    </a:lnTo>
                    <a:lnTo>
                      <a:pt x="63" y="71"/>
                    </a:lnTo>
                    <a:lnTo>
                      <a:pt x="65" y="67"/>
                    </a:lnTo>
                    <a:lnTo>
                      <a:pt x="67" y="58"/>
                    </a:lnTo>
                    <a:lnTo>
                      <a:pt x="68" y="49"/>
                    </a:lnTo>
                    <a:lnTo>
                      <a:pt x="67" y="40"/>
                    </a:lnTo>
                    <a:lnTo>
                      <a:pt x="64" y="31"/>
                    </a:lnTo>
                    <a:lnTo>
                      <a:pt x="60" y="22"/>
                    </a:lnTo>
                    <a:lnTo>
                      <a:pt x="54" y="15"/>
                    </a:lnTo>
                    <a:lnTo>
                      <a:pt x="48" y="9"/>
                    </a:lnTo>
                    <a:lnTo>
                      <a:pt x="39" y="4"/>
                    </a:lnTo>
                    <a:lnTo>
                      <a:pt x="35" y="2"/>
                    </a:lnTo>
                    <a:lnTo>
                      <a:pt x="30" y="1"/>
                    </a:lnTo>
                    <a:lnTo>
                      <a:pt x="26" y="0"/>
                    </a:lnTo>
                    <a:lnTo>
                      <a:pt x="21" y="0"/>
                    </a:lnTo>
                    <a:lnTo>
                      <a:pt x="16" y="0"/>
                    </a:lnTo>
                    <a:lnTo>
                      <a:pt x="11" y="0"/>
                    </a:lnTo>
                    <a:lnTo>
                      <a:pt x="5" y="2"/>
                    </a:lnTo>
                    <a:lnTo>
                      <a:pt x="0" y="4"/>
                    </a:lnTo>
                    <a:lnTo>
                      <a:pt x="36"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2" name="Freeform 221"/>
              <p:cNvSpPr>
                <a:spLocks/>
              </p:cNvSpPr>
              <p:nvPr/>
            </p:nvSpPr>
            <p:spPr bwMode="auto">
              <a:xfrm>
                <a:off x="2061" y="177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7" y="3"/>
                    </a:lnTo>
                    <a:lnTo>
                      <a:pt x="21" y="5"/>
                    </a:lnTo>
                    <a:lnTo>
                      <a:pt x="17" y="8"/>
                    </a:lnTo>
                    <a:lnTo>
                      <a:pt x="13" y="12"/>
                    </a:lnTo>
                    <a:lnTo>
                      <a:pt x="10" y="16"/>
                    </a:lnTo>
                    <a:lnTo>
                      <a:pt x="7" y="20"/>
                    </a:lnTo>
                    <a:lnTo>
                      <a:pt x="5" y="24"/>
                    </a:lnTo>
                    <a:lnTo>
                      <a:pt x="3" y="28"/>
                    </a:lnTo>
                    <a:lnTo>
                      <a:pt x="1" y="38"/>
                    </a:lnTo>
                    <a:lnTo>
                      <a:pt x="0" y="47"/>
                    </a:lnTo>
                    <a:lnTo>
                      <a:pt x="2" y="56"/>
                    </a:lnTo>
                    <a:lnTo>
                      <a:pt x="4" y="64"/>
                    </a:lnTo>
                    <a:lnTo>
                      <a:pt x="8" y="72"/>
                    </a:lnTo>
                    <a:lnTo>
                      <a:pt x="14" y="80"/>
                    </a:lnTo>
                    <a:lnTo>
                      <a:pt x="20" y="87"/>
                    </a:lnTo>
                    <a:lnTo>
                      <a:pt x="29" y="92"/>
                    </a:lnTo>
                    <a:lnTo>
                      <a:pt x="33" y="93"/>
                    </a:lnTo>
                    <a:lnTo>
                      <a:pt x="38" y="95"/>
                    </a:lnTo>
                    <a:lnTo>
                      <a:pt x="42" y="96"/>
                    </a:lnTo>
                    <a:lnTo>
                      <a:pt x="47" y="96"/>
                    </a:lnTo>
                    <a:lnTo>
                      <a:pt x="52" y="96"/>
                    </a:lnTo>
                    <a:lnTo>
                      <a:pt x="57" y="95"/>
                    </a:lnTo>
                    <a:lnTo>
                      <a:pt x="63" y="94"/>
                    </a:lnTo>
                    <a:lnTo>
                      <a:pt x="68" y="92"/>
                    </a:lnTo>
                    <a:lnTo>
                      <a:pt x="32"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3" name="Freeform 222"/>
              <p:cNvSpPr>
                <a:spLocks/>
              </p:cNvSpPr>
              <p:nvPr/>
            </p:nvSpPr>
            <p:spPr bwMode="auto">
              <a:xfrm>
                <a:off x="2061" y="1663"/>
                <a:ext cx="269" cy="112"/>
              </a:xfrm>
              <a:custGeom>
                <a:avLst/>
                <a:gdLst>
                  <a:gd name="T0" fmla="*/ 0 w 8601"/>
                  <a:gd name="T1" fmla="*/ 0 h 3588"/>
                  <a:gd name="T2" fmla="*/ 0 w 8601"/>
                  <a:gd name="T3" fmla="*/ 0 h 3588"/>
                  <a:gd name="T4" fmla="*/ 0 w 8601"/>
                  <a:gd name="T5" fmla="*/ 0 h 3588"/>
                  <a:gd name="T6" fmla="*/ 0 w 8601"/>
                  <a:gd name="T7" fmla="*/ 0 h 3588"/>
                  <a:gd name="T8" fmla="*/ 0 w 8601"/>
                  <a:gd name="T9" fmla="*/ 0 h 3588"/>
                  <a:gd name="T10" fmla="*/ 0 60000 65536"/>
                  <a:gd name="T11" fmla="*/ 0 60000 65536"/>
                  <a:gd name="T12" fmla="*/ 0 60000 65536"/>
                  <a:gd name="T13" fmla="*/ 0 60000 65536"/>
                  <a:gd name="T14" fmla="*/ 0 60000 65536"/>
                  <a:gd name="T15" fmla="*/ 0 w 8601"/>
                  <a:gd name="T16" fmla="*/ 0 h 3588"/>
                  <a:gd name="T17" fmla="*/ 8601 w 8601"/>
                  <a:gd name="T18" fmla="*/ 3588 h 3588"/>
                </a:gdLst>
                <a:ahLst/>
                <a:cxnLst>
                  <a:cxn ang="T10">
                    <a:pos x="T0" y="T1"/>
                  </a:cxn>
                  <a:cxn ang="T11">
                    <a:pos x="T2" y="T3"/>
                  </a:cxn>
                  <a:cxn ang="T12">
                    <a:pos x="T4" y="T5"/>
                  </a:cxn>
                  <a:cxn ang="T13">
                    <a:pos x="T6" y="T7"/>
                  </a:cxn>
                  <a:cxn ang="T14">
                    <a:pos x="T8" y="T9"/>
                  </a:cxn>
                </a:cxnLst>
                <a:rect l="T15" t="T16" r="T17" b="T18"/>
                <a:pathLst>
                  <a:path w="8601" h="3588">
                    <a:moveTo>
                      <a:pt x="8565" y="0"/>
                    </a:moveTo>
                    <a:lnTo>
                      <a:pt x="0" y="3496"/>
                    </a:lnTo>
                    <a:lnTo>
                      <a:pt x="36" y="3588"/>
                    </a:lnTo>
                    <a:lnTo>
                      <a:pt x="8601" y="92"/>
                    </a:lnTo>
                    <a:lnTo>
                      <a:pt x="8565"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4" name="Freeform 223"/>
              <p:cNvSpPr>
                <a:spLocks/>
              </p:cNvSpPr>
              <p:nvPr/>
            </p:nvSpPr>
            <p:spPr bwMode="auto">
              <a:xfrm>
                <a:off x="2329" y="1663"/>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2" y="94"/>
                    </a:lnTo>
                    <a:lnTo>
                      <a:pt x="46" y="91"/>
                    </a:lnTo>
                    <a:lnTo>
                      <a:pt x="51" y="88"/>
                    </a:lnTo>
                    <a:lnTo>
                      <a:pt x="54" y="85"/>
                    </a:lnTo>
                    <a:lnTo>
                      <a:pt x="58" y="81"/>
                    </a:lnTo>
                    <a:lnTo>
                      <a:pt x="60" y="77"/>
                    </a:lnTo>
                    <a:lnTo>
                      <a:pt x="63" y="73"/>
                    </a:lnTo>
                    <a:lnTo>
                      <a:pt x="65" y="69"/>
                    </a:lnTo>
                    <a:lnTo>
                      <a:pt x="67" y="59"/>
                    </a:lnTo>
                    <a:lnTo>
                      <a:pt x="68" y="50"/>
                    </a:lnTo>
                    <a:lnTo>
                      <a:pt x="67" y="41"/>
                    </a:lnTo>
                    <a:lnTo>
                      <a:pt x="64" y="32"/>
                    </a:lnTo>
                    <a:lnTo>
                      <a:pt x="59" y="24"/>
                    </a:lnTo>
                    <a:lnTo>
                      <a:pt x="53" y="17"/>
                    </a:lnTo>
                    <a:lnTo>
                      <a:pt x="47" y="10"/>
                    </a:lnTo>
                    <a:lnTo>
                      <a:pt x="39" y="5"/>
                    </a:lnTo>
                    <a:lnTo>
                      <a:pt x="35" y="3"/>
                    </a:lnTo>
                    <a:lnTo>
                      <a:pt x="31" y="2"/>
                    </a:lnTo>
                    <a:lnTo>
                      <a:pt x="26" y="1"/>
                    </a:lnTo>
                    <a:lnTo>
                      <a:pt x="21" y="0"/>
                    </a:lnTo>
                    <a:lnTo>
                      <a:pt x="16" y="1"/>
                    </a:lnTo>
                    <a:lnTo>
                      <a:pt x="11" y="1"/>
                    </a:lnTo>
                    <a:lnTo>
                      <a:pt x="5" y="3"/>
                    </a:lnTo>
                    <a:lnTo>
                      <a:pt x="0" y="4"/>
                    </a:lnTo>
                    <a:lnTo>
                      <a:pt x="36" y="9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5" name="Freeform 224"/>
              <p:cNvSpPr>
                <a:spLocks/>
              </p:cNvSpPr>
              <p:nvPr/>
            </p:nvSpPr>
            <p:spPr bwMode="auto">
              <a:xfrm>
                <a:off x="2236" y="1756"/>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29" y="0"/>
                    </a:moveTo>
                    <a:lnTo>
                      <a:pt x="24" y="3"/>
                    </a:lnTo>
                    <a:lnTo>
                      <a:pt x="19" y="5"/>
                    </a:lnTo>
                    <a:lnTo>
                      <a:pt x="15" y="9"/>
                    </a:lnTo>
                    <a:lnTo>
                      <a:pt x="11" y="12"/>
                    </a:lnTo>
                    <a:lnTo>
                      <a:pt x="8" y="16"/>
                    </a:lnTo>
                    <a:lnTo>
                      <a:pt x="6" y="20"/>
                    </a:lnTo>
                    <a:lnTo>
                      <a:pt x="3" y="24"/>
                    </a:lnTo>
                    <a:lnTo>
                      <a:pt x="2" y="29"/>
                    </a:lnTo>
                    <a:lnTo>
                      <a:pt x="0" y="38"/>
                    </a:lnTo>
                    <a:lnTo>
                      <a:pt x="0" y="47"/>
                    </a:lnTo>
                    <a:lnTo>
                      <a:pt x="1" y="56"/>
                    </a:lnTo>
                    <a:lnTo>
                      <a:pt x="4" y="65"/>
                    </a:lnTo>
                    <a:lnTo>
                      <a:pt x="8" y="73"/>
                    </a:lnTo>
                    <a:lnTo>
                      <a:pt x="14" y="81"/>
                    </a:lnTo>
                    <a:lnTo>
                      <a:pt x="21" y="87"/>
                    </a:lnTo>
                    <a:lnTo>
                      <a:pt x="28" y="91"/>
                    </a:lnTo>
                    <a:lnTo>
                      <a:pt x="33" y="93"/>
                    </a:lnTo>
                    <a:lnTo>
                      <a:pt x="37" y="94"/>
                    </a:lnTo>
                    <a:lnTo>
                      <a:pt x="43" y="95"/>
                    </a:lnTo>
                    <a:lnTo>
                      <a:pt x="48" y="95"/>
                    </a:lnTo>
                    <a:lnTo>
                      <a:pt x="53" y="95"/>
                    </a:lnTo>
                    <a:lnTo>
                      <a:pt x="58" y="94"/>
                    </a:lnTo>
                    <a:lnTo>
                      <a:pt x="63" y="93"/>
                    </a:lnTo>
                    <a:lnTo>
                      <a:pt x="69" y="91"/>
                    </a:lnTo>
                    <a:lnTo>
                      <a:pt x="29"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6" name="Freeform 225"/>
              <p:cNvSpPr>
                <a:spLocks/>
              </p:cNvSpPr>
              <p:nvPr/>
            </p:nvSpPr>
            <p:spPr bwMode="auto">
              <a:xfrm>
                <a:off x="2237" y="1719"/>
                <a:ext cx="86" cy="40"/>
              </a:xfrm>
              <a:custGeom>
                <a:avLst/>
                <a:gdLst>
                  <a:gd name="T0" fmla="*/ 0 w 2742"/>
                  <a:gd name="T1" fmla="*/ 0 h 1273"/>
                  <a:gd name="T2" fmla="*/ 0 w 2742"/>
                  <a:gd name="T3" fmla="*/ 0 h 1273"/>
                  <a:gd name="T4" fmla="*/ 0 w 2742"/>
                  <a:gd name="T5" fmla="*/ 0 h 1273"/>
                  <a:gd name="T6" fmla="*/ 0 w 2742"/>
                  <a:gd name="T7" fmla="*/ 0 h 1273"/>
                  <a:gd name="T8" fmla="*/ 0 w 2742"/>
                  <a:gd name="T9" fmla="*/ 0 h 1273"/>
                  <a:gd name="T10" fmla="*/ 0 60000 65536"/>
                  <a:gd name="T11" fmla="*/ 0 60000 65536"/>
                  <a:gd name="T12" fmla="*/ 0 60000 65536"/>
                  <a:gd name="T13" fmla="*/ 0 60000 65536"/>
                  <a:gd name="T14" fmla="*/ 0 60000 65536"/>
                  <a:gd name="T15" fmla="*/ 0 w 2742"/>
                  <a:gd name="T16" fmla="*/ 0 h 1273"/>
                  <a:gd name="T17" fmla="*/ 2742 w 2742"/>
                  <a:gd name="T18" fmla="*/ 1273 h 1273"/>
                </a:gdLst>
                <a:ahLst/>
                <a:cxnLst>
                  <a:cxn ang="T10">
                    <a:pos x="T0" y="T1"/>
                  </a:cxn>
                  <a:cxn ang="T11">
                    <a:pos x="T2" y="T3"/>
                  </a:cxn>
                  <a:cxn ang="T12">
                    <a:pos x="T4" y="T5"/>
                  </a:cxn>
                  <a:cxn ang="T13">
                    <a:pos x="T6" y="T7"/>
                  </a:cxn>
                  <a:cxn ang="T14">
                    <a:pos x="T8" y="T9"/>
                  </a:cxn>
                </a:cxnLst>
                <a:rect l="T15" t="T16" r="T17" b="T18"/>
                <a:pathLst>
                  <a:path w="2742" h="1273">
                    <a:moveTo>
                      <a:pt x="2703" y="0"/>
                    </a:moveTo>
                    <a:lnTo>
                      <a:pt x="0" y="1182"/>
                    </a:lnTo>
                    <a:lnTo>
                      <a:pt x="40" y="1273"/>
                    </a:lnTo>
                    <a:lnTo>
                      <a:pt x="2742" y="91"/>
                    </a:lnTo>
                    <a:lnTo>
                      <a:pt x="2703" y="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7" name="Freeform 226"/>
              <p:cNvSpPr>
                <a:spLocks/>
              </p:cNvSpPr>
              <p:nvPr/>
            </p:nvSpPr>
            <p:spPr bwMode="auto">
              <a:xfrm>
                <a:off x="2322" y="1719"/>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39" y="95"/>
                    </a:moveTo>
                    <a:lnTo>
                      <a:pt x="45" y="93"/>
                    </a:lnTo>
                    <a:lnTo>
                      <a:pt x="49" y="90"/>
                    </a:lnTo>
                    <a:lnTo>
                      <a:pt x="54" y="87"/>
                    </a:lnTo>
                    <a:lnTo>
                      <a:pt x="57" y="83"/>
                    </a:lnTo>
                    <a:lnTo>
                      <a:pt x="60" y="79"/>
                    </a:lnTo>
                    <a:lnTo>
                      <a:pt x="63" y="75"/>
                    </a:lnTo>
                    <a:lnTo>
                      <a:pt x="65" y="71"/>
                    </a:lnTo>
                    <a:lnTo>
                      <a:pt x="67" y="67"/>
                    </a:lnTo>
                    <a:lnTo>
                      <a:pt x="69" y="57"/>
                    </a:lnTo>
                    <a:lnTo>
                      <a:pt x="69" y="48"/>
                    </a:lnTo>
                    <a:lnTo>
                      <a:pt x="67" y="39"/>
                    </a:lnTo>
                    <a:lnTo>
                      <a:pt x="65" y="31"/>
                    </a:lnTo>
                    <a:lnTo>
                      <a:pt x="60" y="23"/>
                    </a:lnTo>
                    <a:lnTo>
                      <a:pt x="55" y="15"/>
                    </a:lnTo>
                    <a:lnTo>
                      <a:pt x="48" y="10"/>
                    </a:lnTo>
                    <a:lnTo>
                      <a:pt x="39" y="4"/>
                    </a:lnTo>
                    <a:lnTo>
                      <a:pt x="35" y="2"/>
                    </a:lnTo>
                    <a:lnTo>
                      <a:pt x="30" y="1"/>
                    </a:lnTo>
                    <a:lnTo>
                      <a:pt x="26" y="0"/>
                    </a:lnTo>
                    <a:lnTo>
                      <a:pt x="21" y="0"/>
                    </a:lnTo>
                    <a:lnTo>
                      <a:pt x="16" y="0"/>
                    </a:lnTo>
                    <a:lnTo>
                      <a:pt x="11" y="1"/>
                    </a:lnTo>
                    <a:lnTo>
                      <a:pt x="5" y="2"/>
                    </a:lnTo>
                    <a:lnTo>
                      <a:pt x="0" y="4"/>
                    </a:lnTo>
                    <a:lnTo>
                      <a:pt x="39" y="9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8" name="Freeform 227"/>
              <p:cNvSpPr>
                <a:spLocks/>
              </p:cNvSpPr>
              <p:nvPr/>
            </p:nvSpPr>
            <p:spPr bwMode="auto">
              <a:xfrm>
                <a:off x="1871" y="1654"/>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4" y="0"/>
                    </a:lnTo>
                    <a:lnTo>
                      <a:pt x="48" y="0"/>
                    </a:lnTo>
                    <a:lnTo>
                      <a:pt x="43" y="0"/>
                    </a:lnTo>
                    <a:lnTo>
                      <a:pt x="38" y="1"/>
                    </a:lnTo>
                    <a:lnTo>
                      <a:pt x="33" y="2"/>
                    </a:lnTo>
                    <a:lnTo>
                      <a:pt x="29" y="4"/>
                    </a:lnTo>
                    <a:lnTo>
                      <a:pt x="21" y="9"/>
                    </a:lnTo>
                    <a:lnTo>
                      <a:pt x="15" y="16"/>
                    </a:lnTo>
                    <a:lnTo>
                      <a:pt x="9" y="23"/>
                    </a:lnTo>
                    <a:lnTo>
                      <a:pt x="5" y="31"/>
                    </a:lnTo>
                    <a:lnTo>
                      <a:pt x="2" y="39"/>
                    </a:lnTo>
                    <a:lnTo>
                      <a:pt x="0" y="48"/>
                    </a:lnTo>
                    <a:lnTo>
                      <a:pt x="0" y="57"/>
                    </a:lnTo>
                    <a:lnTo>
                      <a:pt x="2" y="66"/>
                    </a:lnTo>
                    <a:lnTo>
                      <a:pt x="4" y="71"/>
                    </a:lnTo>
                    <a:lnTo>
                      <a:pt x="6" y="76"/>
                    </a:lnTo>
                    <a:lnTo>
                      <a:pt x="9" y="80"/>
                    </a:lnTo>
                    <a:lnTo>
                      <a:pt x="12" y="83"/>
                    </a:lnTo>
                    <a:lnTo>
                      <a:pt x="15" y="87"/>
                    </a:lnTo>
                    <a:lnTo>
                      <a:pt x="20" y="90"/>
                    </a:lnTo>
                    <a:lnTo>
                      <a:pt x="24" y="93"/>
                    </a:lnTo>
                    <a:lnTo>
                      <a:pt x="30"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499" name="Freeform 228"/>
              <p:cNvSpPr>
                <a:spLocks/>
              </p:cNvSpPr>
              <p:nvPr/>
            </p:nvSpPr>
            <p:spPr bwMode="auto">
              <a:xfrm>
                <a:off x="1872" y="1655"/>
                <a:ext cx="52" cy="25"/>
              </a:xfrm>
              <a:custGeom>
                <a:avLst/>
                <a:gdLst>
                  <a:gd name="T0" fmla="*/ 0 w 1680"/>
                  <a:gd name="T1" fmla="*/ 0 h 817"/>
                  <a:gd name="T2" fmla="*/ 0 w 1680"/>
                  <a:gd name="T3" fmla="*/ 0 h 817"/>
                  <a:gd name="T4" fmla="*/ 0 w 1680"/>
                  <a:gd name="T5" fmla="*/ 0 h 817"/>
                  <a:gd name="T6" fmla="*/ 0 w 1680"/>
                  <a:gd name="T7" fmla="*/ 0 h 817"/>
                  <a:gd name="T8" fmla="*/ 0 w 1680"/>
                  <a:gd name="T9" fmla="*/ 0 h 817"/>
                  <a:gd name="T10" fmla="*/ 0 60000 65536"/>
                  <a:gd name="T11" fmla="*/ 0 60000 65536"/>
                  <a:gd name="T12" fmla="*/ 0 60000 65536"/>
                  <a:gd name="T13" fmla="*/ 0 60000 65536"/>
                  <a:gd name="T14" fmla="*/ 0 60000 65536"/>
                  <a:gd name="T15" fmla="*/ 0 w 1680"/>
                  <a:gd name="T16" fmla="*/ 0 h 817"/>
                  <a:gd name="T17" fmla="*/ 1680 w 1680"/>
                  <a:gd name="T18" fmla="*/ 817 h 817"/>
                </a:gdLst>
                <a:ahLst/>
                <a:cxnLst>
                  <a:cxn ang="T10">
                    <a:pos x="T0" y="T1"/>
                  </a:cxn>
                  <a:cxn ang="T11">
                    <a:pos x="T2" y="T3"/>
                  </a:cxn>
                  <a:cxn ang="T12">
                    <a:pos x="T4" y="T5"/>
                  </a:cxn>
                  <a:cxn ang="T13">
                    <a:pos x="T6" y="T7"/>
                  </a:cxn>
                  <a:cxn ang="T14">
                    <a:pos x="T8" y="T9"/>
                  </a:cxn>
                </a:cxnLst>
                <a:rect l="T15" t="T16" r="T17" b="T18"/>
                <a:pathLst>
                  <a:path w="1680" h="817">
                    <a:moveTo>
                      <a:pt x="1680" y="726"/>
                    </a:moveTo>
                    <a:lnTo>
                      <a:pt x="40" y="0"/>
                    </a:lnTo>
                    <a:lnTo>
                      <a:pt x="0" y="91"/>
                    </a:lnTo>
                    <a:lnTo>
                      <a:pt x="1640" y="817"/>
                    </a:lnTo>
                    <a:lnTo>
                      <a:pt x="1680" y="72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0" name="Freeform 229"/>
              <p:cNvSpPr>
                <a:spLocks/>
              </p:cNvSpPr>
              <p:nvPr/>
            </p:nvSpPr>
            <p:spPr bwMode="auto">
              <a:xfrm>
                <a:off x="1923" y="1677"/>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4"/>
                    </a:lnTo>
                    <a:lnTo>
                      <a:pt x="16" y="95"/>
                    </a:lnTo>
                    <a:lnTo>
                      <a:pt x="21" y="96"/>
                    </a:lnTo>
                    <a:lnTo>
                      <a:pt x="25" y="95"/>
                    </a:lnTo>
                    <a:lnTo>
                      <a:pt x="30" y="95"/>
                    </a:lnTo>
                    <a:lnTo>
                      <a:pt x="36" y="93"/>
                    </a:lnTo>
                    <a:lnTo>
                      <a:pt x="40" y="92"/>
                    </a:lnTo>
                    <a:lnTo>
                      <a:pt x="48" y="87"/>
                    </a:lnTo>
                    <a:lnTo>
                      <a:pt x="55" y="81"/>
                    </a:lnTo>
                    <a:lnTo>
                      <a:pt x="60" y="74"/>
                    </a:lnTo>
                    <a:lnTo>
                      <a:pt x="64" y="65"/>
                    </a:lnTo>
                    <a:lnTo>
                      <a:pt x="67" y="56"/>
                    </a:lnTo>
                    <a:lnTo>
                      <a:pt x="69" y="48"/>
                    </a:lnTo>
                    <a:lnTo>
                      <a:pt x="69" y="38"/>
                    </a:lnTo>
                    <a:lnTo>
                      <a:pt x="67" y="30"/>
                    </a:lnTo>
                    <a:lnTo>
                      <a:pt x="65" y="25"/>
                    </a:lnTo>
                    <a:lnTo>
                      <a:pt x="63" y="21"/>
                    </a:lnTo>
                    <a:lnTo>
                      <a:pt x="60" y="16"/>
                    </a:lnTo>
                    <a:lnTo>
                      <a:pt x="57" y="12"/>
                    </a:lnTo>
                    <a:lnTo>
                      <a:pt x="54" y="9"/>
                    </a:lnTo>
                    <a:lnTo>
                      <a:pt x="50" y="6"/>
                    </a:lnTo>
                    <a:lnTo>
                      <a:pt x="45" y="3"/>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1" name="Freeform 230"/>
              <p:cNvSpPr>
                <a:spLocks/>
              </p:cNvSpPr>
              <p:nvPr/>
            </p:nvSpPr>
            <p:spPr bwMode="auto">
              <a:xfrm>
                <a:off x="1974" y="161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6"/>
                    </a:moveTo>
                    <a:lnTo>
                      <a:pt x="64" y="4"/>
                    </a:lnTo>
                    <a:lnTo>
                      <a:pt x="59" y="2"/>
                    </a:lnTo>
                    <a:lnTo>
                      <a:pt x="54" y="0"/>
                    </a:lnTo>
                    <a:lnTo>
                      <a:pt x="47" y="0"/>
                    </a:lnTo>
                    <a:lnTo>
                      <a:pt x="43" y="0"/>
                    </a:lnTo>
                    <a:lnTo>
                      <a:pt x="38" y="2"/>
                    </a:lnTo>
                    <a:lnTo>
                      <a:pt x="33" y="3"/>
                    </a:lnTo>
                    <a:lnTo>
                      <a:pt x="29" y="5"/>
                    </a:lnTo>
                    <a:lnTo>
                      <a:pt x="21" y="9"/>
                    </a:lnTo>
                    <a:lnTo>
                      <a:pt x="15" y="15"/>
                    </a:lnTo>
                    <a:lnTo>
                      <a:pt x="9" y="23"/>
                    </a:lnTo>
                    <a:lnTo>
                      <a:pt x="5" y="30"/>
                    </a:lnTo>
                    <a:lnTo>
                      <a:pt x="2" y="39"/>
                    </a:lnTo>
                    <a:lnTo>
                      <a:pt x="0" y="48"/>
                    </a:lnTo>
                    <a:lnTo>
                      <a:pt x="0" y="58"/>
                    </a:lnTo>
                    <a:lnTo>
                      <a:pt x="2" y="67"/>
                    </a:lnTo>
                    <a:lnTo>
                      <a:pt x="4" y="71"/>
                    </a:lnTo>
                    <a:lnTo>
                      <a:pt x="6" y="75"/>
                    </a:lnTo>
                    <a:lnTo>
                      <a:pt x="9" y="79"/>
                    </a:lnTo>
                    <a:lnTo>
                      <a:pt x="12" y="83"/>
                    </a:lnTo>
                    <a:lnTo>
                      <a:pt x="15" y="87"/>
                    </a:lnTo>
                    <a:lnTo>
                      <a:pt x="20" y="90"/>
                    </a:lnTo>
                    <a:lnTo>
                      <a:pt x="24" y="93"/>
                    </a:lnTo>
                    <a:lnTo>
                      <a:pt x="30" y="95"/>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2" name="Freeform 231"/>
              <p:cNvSpPr>
                <a:spLocks/>
              </p:cNvSpPr>
              <p:nvPr/>
            </p:nvSpPr>
            <p:spPr bwMode="auto">
              <a:xfrm>
                <a:off x="1975" y="1612"/>
                <a:ext cx="51" cy="25"/>
              </a:xfrm>
              <a:custGeom>
                <a:avLst/>
                <a:gdLst>
                  <a:gd name="T0" fmla="*/ 0 w 1634"/>
                  <a:gd name="T1" fmla="*/ 0 h 795"/>
                  <a:gd name="T2" fmla="*/ 0 w 1634"/>
                  <a:gd name="T3" fmla="*/ 0 h 795"/>
                  <a:gd name="T4" fmla="*/ 0 w 1634"/>
                  <a:gd name="T5" fmla="*/ 0 h 795"/>
                  <a:gd name="T6" fmla="*/ 0 w 1634"/>
                  <a:gd name="T7" fmla="*/ 0 h 795"/>
                  <a:gd name="T8" fmla="*/ 0 w 1634"/>
                  <a:gd name="T9" fmla="*/ 0 h 795"/>
                  <a:gd name="T10" fmla="*/ 0 60000 65536"/>
                  <a:gd name="T11" fmla="*/ 0 60000 65536"/>
                  <a:gd name="T12" fmla="*/ 0 60000 65536"/>
                  <a:gd name="T13" fmla="*/ 0 60000 65536"/>
                  <a:gd name="T14" fmla="*/ 0 60000 65536"/>
                  <a:gd name="T15" fmla="*/ 0 w 1634"/>
                  <a:gd name="T16" fmla="*/ 0 h 795"/>
                  <a:gd name="T17" fmla="*/ 1634 w 1634"/>
                  <a:gd name="T18" fmla="*/ 795 h 795"/>
                </a:gdLst>
                <a:ahLst/>
                <a:cxnLst>
                  <a:cxn ang="T10">
                    <a:pos x="T0" y="T1"/>
                  </a:cxn>
                  <a:cxn ang="T11">
                    <a:pos x="T2" y="T3"/>
                  </a:cxn>
                  <a:cxn ang="T12">
                    <a:pos x="T4" y="T5"/>
                  </a:cxn>
                  <a:cxn ang="T13">
                    <a:pos x="T6" y="T7"/>
                  </a:cxn>
                  <a:cxn ang="T14">
                    <a:pos x="T8" y="T9"/>
                  </a:cxn>
                </a:cxnLst>
                <a:rect l="T15" t="T16" r="T17" b="T18"/>
                <a:pathLst>
                  <a:path w="1634" h="795">
                    <a:moveTo>
                      <a:pt x="1634" y="705"/>
                    </a:moveTo>
                    <a:lnTo>
                      <a:pt x="40" y="0"/>
                    </a:lnTo>
                    <a:lnTo>
                      <a:pt x="0" y="89"/>
                    </a:lnTo>
                    <a:lnTo>
                      <a:pt x="1594" y="795"/>
                    </a:lnTo>
                    <a:lnTo>
                      <a:pt x="1634" y="70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3" name="Freeform 232"/>
              <p:cNvSpPr>
                <a:spLocks/>
              </p:cNvSpPr>
              <p:nvPr/>
            </p:nvSpPr>
            <p:spPr bwMode="auto">
              <a:xfrm>
                <a:off x="2025" y="1635"/>
                <a:ext cx="2" cy="2"/>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0"/>
                    </a:moveTo>
                    <a:lnTo>
                      <a:pt x="5" y="93"/>
                    </a:lnTo>
                    <a:lnTo>
                      <a:pt x="10" y="94"/>
                    </a:lnTo>
                    <a:lnTo>
                      <a:pt x="17" y="95"/>
                    </a:lnTo>
                    <a:lnTo>
                      <a:pt x="22" y="95"/>
                    </a:lnTo>
                    <a:lnTo>
                      <a:pt x="26" y="95"/>
                    </a:lnTo>
                    <a:lnTo>
                      <a:pt x="31" y="94"/>
                    </a:lnTo>
                    <a:lnTo>
                      <a:pt x="36" y="93"/>
                    </a:lnTo>
                    <a:lnTo>
                      <a:pt x="40" y="91"/>
                    </a:lnTo>
                    <a:lnTo>
                      <a:pt x="48" y="87"/>
                    </a:lnTo>
                    <a:lnTo>
                      <a:pt x="55" y="81"/>
                    </a:lnTo>
                    <a:lnTo>
                      <a:pt x="60" y="73"/>
                    </a:lnTo>
                    <a:lnTo>
                      <a:pt x="64" y="65"/>
                    </a:lnTo>
                    <a:lnTo>
                      <a:pt x="67" y="56"/>
                    </a:lnTo>
                    <a:lnTo>
                      <a:pt x="69" y="47"/>
                    </a:lnTo>
                    <a:lnTo>
                      <a:pt x="69" y="38"/>
                    </a:lnTo>
                    <a:lnTo>
                      <a:pt x="67" y="29"/>
                    </a:lnTo>
                    <a:lnTo>
                      <a:pt x="65" y="25"/>
                    </a:lnTo>
                    <a:lnTo>
                      <a:pt x="63" y="20"/>
                    </a:lnTo>
                    <a:lnTo>
                      <a:pt x="60" y="16"/>
                    </a:lnTo>
                    <a:lnTo>
                      <a:pt x="57" y="12"/>
                    </a:lnTo>
                    <a:lnTo>
                      <a:pt x="54" y="9"/>
                    </a:lnTo>
                    <a:lnTo>
                      <a:pt x="50" y="5"/>
                    </a:lnTo>
                    <a:lnTo>
                      <a:pt x="45" y="2"/>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4" name="Freeform 233"/>
              <p:cNvSpPr>
                <a:spLocks/>
              </p:cNvSpPr>
              <p:nvPr/>
            </p:nvSpPr>
            <p:spPr bwMode="auto">
              <a:xfrm>
                <a:off x="1870" y="1700"/>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2"/>
                    </a:lnTo>
                    <a:lnTo>
                      <a:pt x="53" y="1"/>
                    </a:lnTo>
                    <a:lnTo>
                      <a:pt x="48" y="0"/>
                    </a:lnTo>
                    <a:lnTo>
                      <a:pt x="43" y="1"/>
                    </a:lnTo>
                    <a:lnTo>
                      <a:pt x="39" y="2"/>
                    </a:lnTo>
                    <a:lnTo>
                      <a:pt x="34" y="3"/>
                    </a:lnTo>
                    <a:lnTo>
                      <a:pt x="30" y="4"/>
                    </a:lnTo>
                    <a:lnTo>
                      <a:pt x="22" y="9"/>
                    </a:lnTo>
                    <a:lnTo>
                      <a:pt x="14" y="15"/>
                    </a:lnTo>
                    <a:lnTo>
                      <a:pt x="9" y="22"/>
                    </a:lnTo>
                    <a:lnTo>
                      <a:pt x="4" y="30"/>
                    </a:lnTo>
                    <a:lnTo>
                      <a:pt x="1" y="40"/>
                    </a:lnTo>
                    <a:lnTo>
                      <a:pt x="0" y="49"/>
                    </a:lnTo>
                    <a:lnTo>
                      <a:pt x="0" y="58"/>
                    </a:lnTo>
                    <a:lnTo>
                      <a:pt x="2" y="66"/>
                    </a:lnTo>
                    <a:lnTo>
                      <a:pt x="4" y="71"/>
                    </a:lnTo>
                    <a:lnTo>
                      <a:pt x="6" y="75"/>
                    </a:lnTo>
                    <a:lnTo>
                      <a:pt x="8" y="79"/>
                    </a:lnTo>
                    <a:lnTo>
                      <a:pt x="11" y="83"/>
                    </a:lnTo>
                    <a:lnTo>
                      <a:pt x="15" y="87"/>
                    </a:lnTo>
                    <a:lnTo>
                      <a:pt x="20" y="90"/>
                    </a:lnTo>
                    <a:lnTo>
                      <a:pt x="25" y="93"/>
                    </a:lnTo>
                    <a:lnTo>
                      <a:pt x="30"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5" name="Freeform 234"/>
              <p:cNvSpPr>
                <a:spLocks/>
              </p:cNvSpPr>
              <p:nvPr/>
            </p:nvSpPr>
            <p:spPr bwMode="auto">
              <a:xfrm>
                <a:off x="1871" y="1700"/>
                <a:ext cx="61" cy="29"/>
              </a:xfrm>
              <a:custGeom>
                <a:avLst/>
                <a:gdLst>
                  <a:gd name="T0" fmla="*/ 0 w 1939"/>
                  <a:gd name="T1" fmla="*/ 0 h 932"/>
                  <a:gd name="T2" fmla="*/ 0 w 1939"/>
                  <a:gd name="T3" fmla="*/ 0 h 932"/>
                  <a:gd name="T4" fmla="*/ 0 w 1939"/>
                  <a:gd name="T5" fmla="*/ 0 h 932"/>
                  <a:gd name="T6" fmla="*/ 0 w 1939"/>
                  <a:gd name="T7" fmla="*/ 0 h 932"/>
                  <a:gd name="T8" fmla="*/ 0 w 1939"/>
                  <a:gd name="T9" fmla="*/ 0 h 932"/>
                  <a:gd name="T10" fmla="*/ 0 60000 65536"/>
                  <a:gd name="T11" fmla="*/ 0 60000 65536"/>
                  <a:gd name="T12" fmla="*/ 0 60000 65536"/>
                  <a:gd name="T13" fmla="*/ 0 60000 65536"/>
                  <a:gd name="T14" fmla="*/ 0 60000 65536"/>
                  <a:gd name="T15" fmla="*/ 0 w 1939"/>
                  <a:gd name="T16" fmla="*/ 0 h 932"/>
                  <a:gd name="T17" fmla="*/ 1939 w 1939"/>
                  <a:gd name="T18" fmla="*/ 932 h 932"/>
                </a:gdLst>
                <a:ahLst/>
                <a:cxnLst>
                  <a:cxn ang="T10">
                    <a:pos x="T0" y="T1"/>
                  </a:cxn>
                  <a:cxn ang="T11">
                    <a:pos x="T2" y="T3"/>
                  </a:cxn>
                  <a:cxn ang="T12">
                    <a:pos x="T4" y="T5"/>
                  </a:cxn>
                  <a:cxn ang="T13">
                    <a:pos x="T6" y="T7"/>
                  </a:cxn>
                  <a:cxn ang="T14">
                    <a:pos x="T8" y="T9"/>
                  </a:cxn>
                </a:cxnLst>
                <a:rect l="T15" t="T16" r="T17" b="T18"/>
                <a:pathLst>
                  <a:path w="1939" h="932">
                    <a:moveTo>
                      <a:pt x="1939" y="841"/>
                    </a:moveTo>
                    <a:lnTo>
                      <a:pt x="39" y="0"/>
                    </a:lnTo>
                    <a:lnTo>
                      <a:pt x="0" y="91"/>
                    </a:lnTo>
                    <a:lnTo>
                      <a:pt x="1900" y="932"/>
                    </a:lnTo>
                    <a:lnTo>
                      <a:pt x="1939" y="84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6" name="Freeform 235"/>
              <p:cNvSpPr>
                <a:spLocks/>
              </p:cNvSpPr>
              <p:nvPr/>
            </p:nvSpPr>
            <p:spPr bwMode="auto">
              <a:xfrm>
                <a:off x="1930" y="1726"/>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0" y="94"/>
                    </a:lnTo>
                    <a:lnTo>
                      <a:pt x="16" y="95"/>
                    </a:lnTo>
                    <a:lnTo>
                      <a:pt x="21" y="95"/>
                    </a:lnTo>
                    <a:lnTo>
                      <a:pt x="26" y="95"/>
                    </a:lnTo>
                    <a:lnTo>
                      <a:pt x="30" y="94"/>
                    </a:lnTo>
                    <a:lnTo>
                      <a:pt x="35" y="93"/>
                    </a:lnTo>
                    <a:lnTo>
                      <a:pt x="39" y="91"/>
                    </a:lnTo>
                    <a:lnTo>
                      <a:pt x="47" y="87"/>
                    </a:lnTo>
                    <a:lnTo>
                      <a:pt x="54" y="81"/>
                    </a:lnTo>
                    <a:lnTo>
                      <a:pt x="60" y="73"/>
                    </a:lnTo>
                    <a:lnTo>
                      <a:pt x="65" y="65"/>
                    </a:lnTo>
                    <a:lnTo>
                      <a:pt x="68" y="56"/>
                    </a:lnTo>
                    <a:lnTo>
                      <a:pt x="69" y="47"/>
                    </a:lnTo>
                    <a:lnTo>
                      <a:pt x="69" y="38"/>
                    </a:lnTo>
                    <a:lnTo>
                      <a:pt x="67" y="29"/>
                    </a:lnTo>
                    <a:lnTo>
                      <a:pt x="65" y="24"/>
                    </a:lnTo>
                    <a:lnTo>
                      <a:pt x="63" y="20"/>
                    </a:lnTo>
                    <a:lnTo>
                      <a:pt x="61" y="16"/>
                    </a:lnTo>
                    <a:lnTo>
                      <a:pt x="56" y="12"/>
                    </a:lnTo>
                    <a:lnTo>
                      <a:pt x="53" y="9"/>
                    </a:lnTo>
                    <a:lnTo>
                      <a:pt x="49" y="6"/>
                    </a:lnTo>
                    <a:lnTo>
                      <a:pt x="44"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7" name="Freeform 236"/>
              <p:cNvSpPr>
                <a:spLocks/>
              </p:cNvSpPr>
              <p:nvPr/>
            </p:nvSpPr>
            <p:spPr bwMode="auto">
              <a:xfrm>
                <a:off x="1975" y="1657"/>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0"/>
                    </a:lnTo>
                    <a:lnTo>
                      <a:pt x="48" y="0"/>
                    </a:lnTo>
                    <a:lnTo>
                      <a:pt x="43" y="0"/>
                    </a:lnTo>
                    <a:lnTo>
                      <a:pt x="37" y="1"/>
                    </a:lnTo>
                    <a:lnTo>
                      <a:pt x="33" y="2"/>
                    </a:lnTo>
                    <a:lnTo>
                      <a:pt x="29" y="4"/>
                    </a:lnTo>
                    <a:lnTo>
                      <a:pt x="21" y="9"/>
                    </a:lnTo>
                    <a:lnTo>
                      <a:pt x="14" y="15"/>
                    </a:lnTo>
                    <a:lnTo>
                      <a:pt x="9" y="22"/>
                    </a:lnTo>
                    <a:lnTo>
                      <a:pt x="4" y="31"/>
                    </a:lnTo>
                    <a:lnTo>
                      <a:pt x="1" y="39"/>
                    </a:lnTo>
                    <a:lnTo>
                      <a:pt x="0" y="48"/>
                    </a:lnTo>
                    <a:lnTo>
                      <a:pt x="0" y="57"/>
                    </a:lnTo>
                    <a:lnTo>
                      <a:pt x="2" y="66"/>
                    </a:lnTo>
                    <a:lnTo>
                      <a:pt x="3" y="70"/>
                    </a:lnTo>
                    <a:lnTo>
                      <a:pt x="6" y="75"/>
                    </a:lnTo>
                    <a:lnTo>
                      <a:pt x="8" y="80"/>
                    </a:lnTo>
                    <a:lnTo>
                      <a:pt x="11" y="83"/>
                    </a:lnTo>
                    <a:lnTo>
                      <a:pt x="15" y="87"/>
                    </a:lnTo>
                    <a:lnTo>
                      <a:pt x="19" y="90"/>
                    </a:lnTo>
                    <a:lnTo>
                      <a:pt x="24" y="93"/>
                    </a:lnTo>
                    <a:lnTo>
                      <a:pt x="29"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8" name="Freeform 237"/>
              <p:cNvSpPr>
                <a:spLocks/>
              </p:cNvSpPr>
              <p:nvPr/>
            </p:nvSpPr>
            <p:spPr bwMode="auto">
              <a:xfrm>
                <a:off x="1975" y="1658"/>
                <a:ext cx="60" cy="28"/>
              </a:xfrm>
              <a:custGeom>
                <a:avLst/>
                <a:gdLst>
                  <a:gd name="T0" fmla="*/ 0 w 1911"/>
                  <a:gd name="T1" fmla="*/ 0 h 919"/>
                  <a:gd name="T2" fmla="*/ 0 w 1911"/>
                  <a:gd name="T3" fmla="*/ 0 h 919"/>
                  <a:gd name="T4" fmla="*/ 0 w 1911"/>
                  <a:gd name="T5" fmla="*/ 0 h 919"/>
                  <a:gd name="T6" fmla="*/ 0 w 1911"/>
                  <a:gd name="T7" fmla="*/ 0 h 919"/>
                  <a:gd name="T8" fmla="*/ 0 w 1911"/>
                  <a:gd name="T9" fmla="*/ 0 h 919"/>
                  <a:gd name="T10" fmla="*/ 0 60000 65536"/>
                  <a:gd name="T11" fmla="*/ 0 60000 65536"/>
                  <a:gd name="T12" fmla="*/ 0 60000 65536"/>
                  <a:gd name="T13" fmla="*/ 0 60000 65536"/>
                  <a:gd name="T14" fmla="*/ 0 60000 65536"/>
                  <a:gd name="T15" fmla="*/ 0 w 1911"/>
                  <a:gd name="T16" fmla="*/ 0 h 919"/>
                  <a:gd name="T17" fmla="*/ 1911 w 1911"/>
                  <a:gd name="T18" fmla="*/ 919 h 919"/>
                </a:gdLst>
                <a:ahLst/>
                <a:cxnLst>
                  <a:cxn ang="T10">
                    <a:pos x="T0" y="T1"/>
                  </a:cxn>
                  <a:cxn ang="T11">
                    <a:pos x="T2" y="T3"/>
                  </a:cxn>
                  <a:cxn ang="T12">
                    <a:pos x="T4" y="T5"/>
                  </a:cxn>
                  <a:cxn ang="T13">
                    <a:pos x="T6" y="T7"/>
                  </a:cxn>
                  <a:cxn ang="T14">
                    <a:pos x="T8" y="T9"/>
                  </a:cxn>
                </a:cxnLst>
                <a:rect l="T15" t="T16" r="T17" b="T18"/>
                <a:pathLst>
                  <a:path w="1911" h="919">
                    <a:moveTo>
                      <a:pt x="1911" y="828"/>
                    </a:moveTo>
                    <a:lnTo>
                      <a:pt x="40" y="0"/>
                    </a:lnTo>
                    <a:lnTo>
                      <a:pt x="0" y="91"/>
                    </a:lnTo>
                    <a:lnTo>
                      <a:pt x="1872" y="919"/>
                    </a:lnTo>
                    <a:lnTo>
                      <a:pt x="1911" y="828"/>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09" name="Freeform 238"/>
              <p:cNvSpPr>
                <a:spLocks/>
              </p:cNvSpPr>
              <p:nvPr/>
            </p:nvSpPr>
            <p:spPr bwMode="auto">
              <a:xfrm>
                <a:off x="2034" y="1683"/>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0" y="95"/>
                    </a:lnTo>
                    <a:lnTo>
                      <a:pt x="35" y="94"/>
                    </a:lnTo>
                    <a:lnTo>
                      <a:pt x="39" y="92"/>
                    </a:lnTo>
                    <a:lnTo>
                      <a:pt x="48" y="87"/>
                    </a:lnTo>
                    <a:lnTo>
                      <a:pt x="55" y="80"/>
                    </a:lnTo>
                    <a:lnTo>
                      <a:pt x="60" y="73"/>
                    </a:lnTo>
                    <a:lnTo>
                      <a:pt x="65" y="65"/>
                    </a:lnTo>
                    <a:lnTo>
                      <a:pt x="68" y="57"/>
                    </a:lnTo>
                    <a:lnTo>
                      <a:pt x="69" y="48"/>
                    </a:lnTo>
                    <a:lnTo>
                      <a:pt x="69" y="39"/>
                    </a:lnTo>
                    <a:lnTo>
                      <a:pt x="67" y="29"/>
                    </a:lnTo>
                    <a:lnTo>
                      <a:pt x="65" y="25"/>
                    </a:lnTo>
                    <a:lnTo>
                      <a:pt x="63" y="21"/>
                    </a:lnTo>
                    <a:lnTo>
                      <a:pt x="61" y="17"/>
                    </a:lnTo>
                    <a:lnTo>
                      <a:pt x="58" y="13"/>
                    </a:lnTo>
                    <a:lnTo>
                      <a:pt x="54" y="9"/>
                    </a:lnTo>
                    <a:lnTo>
                      <a:pt x="50" y="6"/>
                    </a:lnTo>
                    <a:lnTo>
                      <a:pt x="44"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0" name="Freeform 239"/>
              <p:cNvSpPr>
                <a:spLocks/>
              </p:cNvSpPr>
              <p:nvPr/>
            </p:nvSpPr>
            <p:spPr bwMode="auto">
              <a:xfrm>
                <a:off x="2080" y="1614"/>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5"/>
                    </a:moveTo>
                    <a:lnTo>
                      <a:pt x="64" y="3"/>
                    </a:lnTo>
                    <a:lnTo>
                      <a:pt x="58" y="1"/>
                    </a:lnTo>
                    <a:lnTo>
                      <a:pt x="53" y="0"/>
                    </a:lnTo>
                    <a:lnTo>
                      <a:pt x="48" y="0"/>
                    </a:lnTo>
                    <a:lnTo>
                      <a:pt x="43" y="0"/>
                    </a:lnTo>
                    <a:lnTo>
                      <a:pt x="39" y="1"/>
                    </a:lnTo>
                    <a:lnTo>
                      <a:pt x="34" y="2"/>
                    </a:lnTo>
                    <a:lnTo>
                      <a:pt x="29" y="4"/>
                    </a:lnTo>
                    <a:lnTo>
                      <a:pt x="21" y="9"/>
                    </a:lnTo>
                    <a:lnTo>
                      <a:pt x="14" y="15"/>
                    </a:lnTo>
                    <a:lnTo>
                      <a:pt x="9" y="22"/>
                    </a:lnTo>
                    <a:lnTo>
                      <a:pt x="4" y="30"/>
                    </a:lnTo>
                    <a:lnTo>
                      <a:pt x="1" y="38"/>
                    </a:lnTo>
                    <a:lnTo>
                      <a:pt x="0" y="47"/>
                    </a:lnTo>
                    <a:lnTo>
                      <a:pt x="0" y="57"/>
                    </a:lnTo>
                    <a:lnTo>
                      <a:pt x="2" y="66"/>
                    </a:lnTo>
                    <a:lnTo>
                      <a:pt x="4" y="70"/>
                    </a:lnTo>
                    <a:lnTo>
                      <a:pt x="6" y="75"/>
                    </a:lnTo>
                    <a:lnTo>
                      <a:pt x="8" y="79"/>
                    </a:lnTo>
                    <a:lnTo>
                      <a:pt x="11" y="82"/>
                    </a:lnTo>
                    <a:lnTo>
                      <a:pt x="15" y="86"/>
                    </a:lnTo>
                    <a:lnTo>
                      <a:pt x="19" y="89"/>
                    </a:lnTo>
                    <a:lnTo>
                      <a:pt x="24" y="92"/>
                    </a:lnTo>
                    <a:lnTo>
                      <a:pt x="29" y="95"/>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1" name="Freeform 240"/>
              <p:cNvSpPr>
                <a:spLocks/>
              </p:cNvSpPr>
              <p:nvPr/>
            </p:nvSpPr>
            <p:spPr bwMode="auto">
              <a:xfrm>
                <a:off x="2081" y="1614"/>
                <a:ext cx="59" cy="29"/>
              </a:xfrm>
              <a:custGeom>
                <a:avLst/>
                <a:gdLst>
                  <a:gd name="T0" fmla="*/ 0 w 1903"/>
                  <a:gd name="T1" fmla="*/ 0 h 915"/>
                  <a:gd name="T2" fmla="*/ 0 w 1903"/>
                  <a:gd name="T3" fmla="*/ 0 h 915"/>
                  <a:gd name="T4" fmla="*/ 0 w 1903"/>
                  <a:gd name="T5" fmla="*/ 0 h 915"/>
                  <a:gd name="T6" fmla="*/ 0 w 1903"/>
                  <a:gd name="T7" fmla="*/ 0 h 915"/>
                  <a:gd name="T8" fmla="*/ 0 w 1903"/>
                  <a:gd name="T9" fmla="*/ 0 h 915"/>
                  <a:gd name="T10" fmla="*/ 0 60000 65536"/>
                  <a:gd name="T11" fmla="*/ 0 60000 65536"/>
                  <a:gd name="T12" fmla="*/ 0 60000 65536"/>
                  <a:gd name="T13" fmla="*/ 0 60000 65536"/>
                  <a:gd name="T14" fmla="*/ 0 60000 65536"/>
                  <a:gd name="T15" fmla="*/ 0 w 1903"/>
                  <a:gd name="T16" fmla="*/ 0 h 915"/>
                  <a:gd name="T17" fmla="*/ 1903 w 1903"/>
                  <a:gd name="T18" fmla="*/ 915 h 915"/>
                </a:gdLst>
                <a:ahLst/>
                <a:cxnLst>
                  <a:cxn ang="T10">
                    <a:pos x="T0" y="T1"/>
                  </a:cxn>
                  <a:cxn ang="T11">
                    <a:pos x="T2" y="T3"/>
                  </a:cxn>
                  <a:cxn ang="T12">
                    <a:pos x="T4" y="T5"/>
                  </a:cxn>
                  <a:cxn ang="T13">
                    <a:pos x="T6" y="T7"/>
                  </a:cxn>
                  <a:cxn ang="T14">
                    <a:pos x="T8" y="T9"/>
                  </a:cxn>
                </a:cxnLst>
                <a:rect l="T15" t="T16" r="T17" b="T18"/>
                <a:pathLst>
                  <a:path w="1903" h="915">
                    <a:moveTo>
                      <a:pt x="1903" y="824"/>
                    </a:moveTo>
                    <a:lnTo>
                      <a:pt x="40" y="0"/>
                    </a:lnTo>
                    <a:lnTo>
                      <a:pt x="0" y="90"/>
                    </a:lnTo>
                    <a:lnTo>
                      <a:pt x="1864" y="915"/>
                    </a:lnTo>
                    <a:lnTo>
                      <a:pt x="1903" y="82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2" name="Freeform 241"/>
              <p:cNvSpPr>
                <a:spLocks/>
              </p:cNvSpPr>
              <p:nvPr/>
            </p:nvSpPr>
            <p:spPr bwMode="auto">
              <a:xfrm>
                <a:off x="2139" y="1640"/>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0" y="91"/>
                    </a:moveTo>
                    <a:lnTo>
                      <a:pt x="6" y="93"/>
                    </a:lnTo>
                    <a:lnTo>
                      <a:pt x="11" y="95"/>
                    </a:lnTo>
                    <a:lnTo>
                      <a:pt x="16" y="96"/>
                    </a:lnTo>
                    <a:lnTo>
                      <a:pt x="21" y="96"/>
                    </a:lnTo>
                    <a:lnTo>
                      <a:pt x="26" y="96"/>
                    </a:lnTo>
                    <a:lnTo>
                      <a:pt x="31" y="95"/>
                    </a:lnTo>
                    <a:lnTo>
                      <a:pt x="35" y="93"/>
                    </a:lnTo>
                    <a:lnTo>
                      <a:pt x="40" y="92"/>
                    </a:lnTo>
                    <a:lnTo>
                      <a:pt x="48" y="87"/>
                    </a:lnTo>
                    <a:lnTo>
                      <a:pt x="55" y="81"/>
                    </a:lnTo>
                    <a:lnTo>
                      <a:pt x="61" y="74"/>
                    </a:lnTo>
                    <a:lnTo>
                      <a:pt x="65" y="66"/>
                    </a:lnTo>
                    <a:lnTo>
                      <a:pt x="68" y="57"/>
                    </a:lnTo>
                    <a:lnTo>
                      <a:pt x="70" y="48"/>
                    </a:lnTo>
                    <a:lnTo>
                      <a:pt x="69" y="39"/>
                    </a:lnTo>
                    <a:lnTo>
                      <a:pt x="68" y="30"/>
                    </a:lnTo>
                    <a:lnTo>
                      <a:pt x="66" y="26"/>
                    </a:lnTo>
                    <a:lnTo>
                      <a:pt x="64" y="21"/>
                    </a:lnTo>
                    <a:lnTo>
                      <a:pt x="61" y="17"/>
                    </a:lnTo>
                    <a:lnTo>
                      <a:pt x="58" y="14"/>
                    </a:lnTo>
                    <a:lnTo>
                      <a:pt x="55" y="10"/>
                    </a:lnTo>
                    <a:lnTo>
                      <a:pt x="50" y="6"/>
                    </a:lnTo>
                    <a:lnTo>
                      <a:pt x="46" y="3"/>
                    </a:lnTo>
                    <a:lnTo>
                      <a:pt x="39"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3" name="Freeform 242"/>
              <p:cNvSpPr>
                <a:spLocks/>
              </p:cNvSpPr>
              <p:nvPr/>
            </p:nvSpPr>
            <p:spPr bwMode="auto">
              <a:xfrm>
                <a:off x="1982" y="1705"/>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2" y="1"/>
                    </a:lnTo>
                    <a:lnTo>
                      <a:pt x="47" y="0"/>
                    </a:lnTo>
                    <a:lnTo>
                      <a:pt x="42" y="1"/>
                    </a:lnTo>
                    <a:lnTo>
                      <a:pt x="38" y="1"/>
                    </a:lnTo>
                    <a:lnTo>
                      <a:pt x="33" y="3"/>
                    </a:lnTo>
                    <a:lnTo>
                      <a:pt x="29" y="4"/>
                    </a:lnTo>
                    <a:lnTo>
                      <a:pt x="21" y="9"/>
                    </a:lnTo>
                    <a:lnTo>
                      <a:pt x="14" y="15"/>
                    </a:lnTo>
                    <a:lnTo>
                      <a:pt x="9" y="23"/>
                    </a:lnTo>
                    <a:lnTo>
                      <a:pt x="4" y="31"/>
                    </a:lnTo>
                    <a:lnTo>
                      <a:pt x="1" y="39"/>
                    </a:lnTo>
                    <a:lnTo>
                      <a:pt x="0" y="48"/>
                    </a:lnTo>
                    <a:lnTo>
                      <a:pt x="0" y="57"/>
                    </a:lnTo>
                    <a:lnTo>
                      <a:pt x="2" y="66"/>
                    </a:lnTo>
                    <a:lnTo>
                      <a:pt x="4" y="72"/>
                    </a:lnTo>
                    <a:lnTo>
                      <a:pt x="6" y="76"/>
                    </a:lnTo>
                    <a:lnTo>
                      <a:pt x="8" y="80"/>
                    </a:lnTo>
                    <a:lnTo>
                      <a:pt x="12" y="83"/>
                    </a:lnTo>
                    <a:lnTo>
                      <a:pt x="15" y="87"/>
                    </a:lnTo>
                    <a:lnTo>
                      <a:pt x="19" y="90"/>
                    </a:lnTo>
                    <a:lnTo>
                      <a:pt x="24" y="93"/>
                    </a:lnTo>
                    <a:lnTo>
                      <a:pt x="29"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4" name="Freeform 243"/>
              <p:cNvSpPr>
                <a:spLocks/>
              </p:cNvSpPr>
              <p:nvPr/>
            </p:nvSpPr>
            <p:spPr bwMode="auto">
              <a:xfrm>
                <a:off x="1983" y="1705"/>
                <a:ext cx="58" cy="28"/>
              </a:xfrm>
              <a:custGeom>
                <a:avLst/>
                <a:gdLst>
                  <a:gd name="T0" fmla="*/ 0 w 1860"/>
                  <a:gd name="T1" fmla="*/ 0 h 896"/>
                  <a:gd name="T2" fmla="*/ 0 w 1860"/>
                  <a:gd name="T3" fmla="*/ 0 h 896"/>
                  <a:gd name="T4" fmla="*/ 0 w 1860"/>
                  <a:gd name="T5" fmla="*/ 0 h 896"/>
                  <a:gd name="T6" fmla="*/ 0 w 1860"/>
                  <a:gd name="T7" fmla="*/ 0 h 896"/>
                  <a:gd name="T8" fmla="*/ 0 w 1860"/>
                  <a:gd name="T9" fmla="*/ 0 h 896"/>
                  <a:gd name="T10" fmla="*/ 0 60000 65536"/>
                  <a:gd name="T11" fmla="*/ 0 60000 65536"/>
                  <a:gd name="T12" fmla="*/ 0 60000 65536"/>
                  <a:gd name="T13" fmla="*/ 0 60000 65536"/>
                  <a:gd name="T14" fmla="*/ 0 60000 65536"/>
                  <a:gd name="T15" fmla="*/ 0 w 1860"/>
                  <a:gd name="T16" fmla="*/ 0 h 896"/>
                  <a:gd name="T17" fmla="*/ 1860 w 1860"/>
                  <a:gd name="T18" fmla="*/ 896 h 896"/>
                </a:gdLst>
                <a:ahLst/>
                <a:cxnLst>
                  <a:cxn ang="T10">
                    <a:pos x="T0" y="T1"/>
                  </a:cxn>
                  <a:cxn ang="T11">
                    <a:pos x="T2" y="T3"/>
                  </a:cxn>
                  <a:cxn ang="T12">
                    <a:pos x="T4" y="T5"/>
                  </a:cxn>
                  <a:cxn ang="T13">
                    <a:pos x="T6" y="T7"/>
                  </a:cxn>
                  <a:cxn ang="T14">
                    <a:pos x="T8" y="T9"/>
                  </a:cxn>
                </a:cxnLst>
                <a:rect l="T15" t="T16" r="T17" b="T18"/>
                <a:pathLst>
                  <a:path w="1860" h="896">
                    <a:moveTo>
                      <a:pt x="1860" y="806"/>
                    </a:moveTo>
                    <a:lnTo>
                      <a:pt x="40" y="0"/>
                    </a:lnTo>
                    <a:lnTo>
                      <a:pt x="0" y="91"/>
                    </a:lnTo>
                    <a:lnTo>
                      <a:pt x="1821" y="896"/>
                    </a:lnTo>
                    <a:lnTo>
                      <a:pt x="1860" y="80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5" name="Freeform 244"/>
              <p:cNvSpPr>
                <a:spLocks/>
              </p:cNvSpPr>
              <p:nvPr/>
            </p:nvSpPr>
            <p:spPr bwMode="auto">
              <a:xfrm>
                <a:off x="2040" y="1731"/>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0"/>
                    </a:moveTo>
                    <a:lnTo>
                      <a:pt x="5" y="92"/>
                    </a:lnTo>
                    <a:lnTo>
                      <a:pt x="11" y="94"/>
                    </a:lnTo>
                    <a:lnTo>
                      <a:pt x="16" y="95"/>
                    </a:lnTo>
                    <a:lnTo>
                      <a:pt x="21" y="95"/>
                    </a:lnTo>
                    <a:lnTo>
                      <a:pt x="26" y="95"/>
                    </a:lnTo>
                    <a:lnTo>
                      <a:pt x="31" y="94"/>
                    </a:lnTo>
                    <a:lnTo>
                      <a:pt x="35" y="93"/>
                    </a:lnTo>
                    <a:lnTo>
                      <a:pt x="39" y="91"/>
                    </a:lnTo>
                    <a:lnTo>
                      <a:pt x="47" y="86"/>
                    </a:lnTo>
                    <a:lnTo>
                      <a:pt x="55" y="80"/>
                    </a:lnTo>
                    <a:lnTo>
                      <a:pt x="61" y="73"/>
                    </a:lnTo>
                    <a:lnTo>
                      <a:pt x="65" y="65"/>
                    </a:lnTo>
                    <a:lnTo>
                      <a:pt x="68" y="57"/>
                    </a:lnTo>
                    <a:lnTo>
                      <a:pt x="69" y="48"/>
                    </a:lnTo>
                    <a:lnTo>
                      <a:pt x="69" y="38"/>
                    </a:lnTo>
                    <a:lnTo>
                      <a:pt x="67" y="29"/>
                    </a:lnTo>
                    <a:lnTo>
                      <a:pt x="66" y="25"/>
                    </a:lnTo>
                    <a:lnTo>
                      <a:pt x="64" y="21"/>
                    </a:lnTo>
                    <a:lnTo>
                      <a:pt x="61" y="17"/>
                    </a:lnTo>
                    <a:lnTo>
                      <a:pt x="58" y="13"/>
                    </a:lnTo>
                    <a:lnTo>
                      <a:pt x="54" y="9"/>
                    </a:lnTo>
                    <a:lnTo>
                      <a:pt x="49" y="6"/>
                    </a:lnTo>
                    <a:lnTo>
                      <a:pt x="44" y="3"/>
                    </a:lnTo>
                    <a:lnTo>
                      <a:pt x="39"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6" name="Freeform 245"/>
              <p:cNvSpPr>
                <a:spLocks/>
              </p:cNvSpPr>
              <p:nvPr/>
            </p:nvSpPr>
            <p:spPr bwMode="auto">
              <a:xfrm>
                <a:off x="2087" y="1663"/>
                <a:ext cx="3"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2"/>
                    </a:lnTo>
                    <a:lnTo>
                      <a:pt x="53" y="1"/>
                    </a:lnTo>
                    <a:lnTo>
                      <a:pt x="47" y="0"/>
                    </a:lnTo>
                    <a:lnTo>
                      <a:pt x="43" y="1"/>
                    </a:lnTo>
                    <a:lnTo>
                      <a:pt x="38" y="1"/>
                    </a:lnTo>
                    <a:lnTo>
                      <a:pt x="33" y="3"/>
                    </a:lnTo>
                    <a:lnTo>
                      <a:pt x="29" y="4"/>
                    </a:lnTo>
                    <a:lnTo>
                      <a:pt x="21" y="9"/>
                    </a:lnTo>
                    <a:lnTo>
                      <a:pt x="15" y="15"/>
                    </a:lnTo>
                    <a:lnTo>
                      <a:pt x="9" y="23"/>
                    </a:lnTo>
                    <a:lnTo>
                      <a:pt x="5" y="31"/>
                    </a:lnTo>
                    <a:lnTo>
                      <a:pt x="2" y="40"/>
                    </a:lnTo>
                    <a:lnTo>
                      <a:pt x="0" y="48"/>
                    </a:lnTo>
                    <a:lnTo>
                      <a:pt x="0" y="58"/>
                    </a:lnTo>
                    <a:lnTo>
                      <a:pt x="2" y="66"/>
                    </a:lnTo>
                    <a:lnTo>
                      <a:pt x="4" y="72"/>
                    </a:lnTo>
                    <a:lnTo>
                      <a:pt x="6" y="76"/>
                    </a:lnTo>
                    <a:lnTo>
                      <a:pt x="9" y="80"/>
                    </a:lnTo>
                    <a:lnTo>
                      <a:pt x="12" y="84"/>
                    </a:lnTo>
                    <a:lnTo>
                      <a:pt x="15" y="87"/>
                    </a:lnTo>
                    <a:lnTo>
                      <a:pt x="19" y="90"/>
                    </a:lnTo>
                    <a:lnTo>
                      <a:pt x="24" y="93"/>
                    </a:lnTo>
                    <a:lnTo>
                      <a:pt x="29"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7" name="Freeform 246"/>
              <p:cNvSpPr>
                <a:spLocks/>
              </p:cNvSpPr>
              <p:nvPr/>
            </p:nvSpPr>
            <p:spPr bwMode="auto">
              <a:xfrm>
                <a:off x="2088" y="1663"/>
                <a:ext cx="59" cy="28"/>
              </a:xfrm>
              <a:custGeom>
                <a:avLst/>
                <a:gdLst>
                  <a:gd name="T0" fmla="*/ 0 w 1870"/>
                  <a:gd name="T1" fmla="*/ 0 h 900"/>
                  <a:gd name="T2" fmla="*/ 0 w 1870"/>
                  <a:gd name="T3" fmla="*/ 0 h 900"/>
                  <a:gd name="T4" fmla="*/ 0 w 1870"/>
                  <a:gd name="T5" fmla="*/ 0 h 900"/>
                  <a:gd name="T6" fmla="*/ 0 w 1870"/>
                  <a:gd name="T7" fmla="*/ 0 h 900"/>
                  <a:gd name="T8" fmla="*/ 0 w 1870"/>
                  <a:gd name="T9" fmla="*/ 0 h 900"/>
                  <a:gd name="T10" fmla="*/ 0 60000 65536"/>
                  <a:gd name="T11" fmla="*/ 0 60000 65536"/>
                  <a:gd name="T12" fmla="*/ 0 60000 65536"/>
                  <a:gd name="T13" fmla="*/ 0 60000 65536"/>
                  <a:gd name="T14" fmla="*/ 0 60000 65536"/>
                  <a:gd name="T15" fmla="*/ 0 w 1870"/>
                  <a:gd name="T16" fmla="*/ 0 h 900"/>
                  <a:gd name="T17" fmla="*/ 1870 w 1870"/>
                  <a:gd name="T18" fmla="*/ 900 h 900"/>
                </a:gdLst>
                <a:ahLst/>
                <a:cxnLst>
                  <a:cxn ang="T10">
                    <a:pos x="T0" y="T1"/>
                  </a:cxn>
                  <a:cxn ang="T11">
                    <a:pos x="T2" y="T3"/>
                  </a:cxn>
                  <a:cxn ang="T12">
                    <a:pos x="T4" y="T5"/>
                  </a:cxn>
                  <a:cxn ang="T13">
                    <a:pos x="T6" y="T7"/>
                  </a:cxn>
                  <a:cxn ang="T14">
                    <a:pos x="T8" y="T9"/>
                  </a:cxn>
                </a:cxnLst>
                <a:rect l="T15" t="T16" r="T17" b="T18"/>
                <a:pathLst>
                  <a:path w="1870" h="900">
                    <a:moveTo>
                      <a:pt x="1870" y="810"/>
                    </a:moveTo>
                    <a:lnTo>
                      <a:pt x="41" y="0"/>
                    </a:lnTo>
                    <a:lnTo>
                      <a:pt x="0" y="91"/>
                    </a:lnTo>
                    <a:lnTo>
                      <a:pt x="1830" y="900"/>
                    </a:lnTo>
                    <a:lnTo>
                      <a:pt x="1870" y="81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8" name="Freeform 247"/>
              <p:cNvSpPr>
                <a:spLocks/>
              </p:cNvSpPr>
              <p:nvPr/>
            </p:nvSpPr>
            <p:spPr bwMode="auto">
              <a:xfrm>
                <a:off x="2146" y="1688"/>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0"/>
                    </a:moveTo>
                    <a:lnTo>
                      <a:pt x="6" y="92"/>
                    </a:lnTo>
                    <a:lnTo>
                      <a:pt x="11" y="95"/>
                    </a:lnTo>
                    <a:lnTo>
                      <a:pt x="16" y="96"/>
                    </a:lnTo>
                    <a:lnTo>
                      <a:pt x="21" y="96"/>
                    </a:lnTo>
                    <a:lnTo>
                      <a:pt x="26" y="96"/>
                    </a:lnTo>
                    <a:lnTo>
                      <a:pt x="31" y="95"/>
                    </a:lnTo>
                    <a:lnTo>
                      <a:pt x="36" y="94"/>
                    </a:lnTo>
                    <a:lnTo>
                      <a:pt x="40" y="91"/>
                    </a:lnTo>
                    <a:lnTo>
                      <a:pt x="48" y="86"/>
                    </a:lnTo>
                    <a:lnTo>
                      <a:pt x="55" y="80"/>
                    </a:lnTo>
                    <a:lnTo>
                      <a:pt x="61" y="73"/>
                    </a:lnTo>
                    <a:lnTo>
                      <a:pt x="65" y="65"/>
                    </a:lnTo>
                    <a:lnTo>
                      <a:pt x="68" y="57"/>
                    </a:lnTo>
                    <a:lnTo>
                      <a:pt x="69" y="48"/>
                    </a:lnTo>
                    <a:lnTo>
                      <a:pt x="69" y="38"/>
                    </a:lnTo>
                    <a:lnTo>
                      <a:pt x="67" y="29"/>
                    </a:lnTo>
                    <a:lnTo>
                      <a:pt x="66" y="25"/>
                    </a:lnTo>
                    <a:lnTo>
                      <a:pt x="64" y="21"/>
                    </a:lnTo>
                    <a:lnTo>
                      <a:pt x="61" y="17"/>
                    </a:lnTo>
                    <a:lnTo>
                      <a:pt x="58" y="13"/>
                    </a:lnTo>
                    <a:lnTo>
                      <a:pt x="54" y="9"/>
                    </a:lnTo>
                    <a:lnTo>
                      <a:pt x="50" y="6"/>
                    </a:lnTo>
                    <a:lnTo>
                      <a:pt x="45" y="3"/>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19" name="Freeform 248"/>
              <p:cNvSpPr>
                <a:spLocks/>
              </p:cNvSpPr>
              <p:nvPr/>
            </p:nvSpPr>
            <p:spPr bwMode="auto">
              <a:xfrm>
                <a:off x="2192" y="1619"/>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6"/>
                    </a:moveTo>
                    <a:lnTo>
                      <a:pt x="65" y="4"/>
                    </a:lnTo>
                    <a:lnTo>
                      <a:pt x="59" y="2"/>
                    </a:lnTo>
                    <a:lnTo>
                      <a:pt x="53" y="0"/>
                    </a:lnTo>
                    <a:lnTo>
                      <a:pt x="48" y="0"/>
                    </a:lnTo>
                    <a:lnTo>
                      <a:pt x="43" y="0"/>
                    </a:lnTo>
                    <a:lnTo>
                      <a:pt x="39" y="2"/>
                    </a:lnTo>
                    <a:lnTo>
                      <a:pt x="34" y="3"/>
                    </a:lnTo>
                    <a:lnTo>
                      <a:pt x="30" y="5"/>
                    </a:lnTo>
                    <a:lnTo>
                      <a:pt x="22" y="10"/>
                    </a:lnTo>
                    <a:lnTo>
                      <a:pt x="15" y="16"/>
                    </a:lnTo>
                    <a:lnTo>
                      <a:pt x="10" y="23"/>
                    </a:lnTo>
                    <a:lnTo>
                      <a:pt x="6" y="31"/>
                    </a:lnTo>
                    <a:lnTo>
                      <a:pt x="3" y="39"/>
                    </a:lnTo>
                    <a:lnTo>
                      <a:pt x="0" y="48"/>
                    </a:lnTo>
                    <a:lnTo>
                      <a:pt x="0" y="58"/>
                    </a:lnTo>
                    <a:lnTo>
                      <a:pt x="3" y="67"/>
                    </a:lnTo>
                    <a:lnTo>
                      <a:pt x="5" y="71"/>
                    </a:lnTo>
                    <a:lnTo>
                      <a:pt x="7" y="75"/>
                    </a:lnTo>
                    <a:lnTo>
                      <a:pt x="9" y="79"/>
                    </a:lnTo>
                    <a:lnTo>
                      <a:pt x="13" y="83"/>
                    </a:lnTo>
                    <a:lnTo>
                      <a:pt x="16" y="87"/>
                    </a:lnTo>
                    <a:lnTo>
                      <a:pt x="20" y="90"/>
                    </a:lnTo>
                    <a:lnTo>
                      <a:pt x="25" y="93"/>
                    </a:lnTo>
                    <a:lnTo>
                      <a:pt x="30" y="96"/>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0" name="Freeform 249"/>
              <p:cNvSpPr>
                <a:spLocks/>
              </p:cNvSpPr>
              <p:nvPr/>
            </p:nvSpPr>
            <p:spPr bwMode="auto">
              <a:xfrm>
                <a:off x="2193" y="1619"/>
                <a:ext cx="59" cy="28"/>
              </a:xfrm>
              <a:custGeom>
                <a:avLst/>
                <a:gdLst>
                  <a:gd name="T0" fmla="*/ 0 w 1881"/>
                  <a:gd name="T1" fmla="*/ 0 h 905"/>
                  <a:gd name="T2" fmla="*/ 0 w 1881"/>
                  <a:gd name="T3" fmla="*/ 0 h 905"/>
                  <a:gd name="T4" fmla="*/ 0 w 1881"/>
                  <a:gd name="T5" fmla="*/ 0 h 905"/>
                  <a:gd name="T6" fmla="*/ 0 w 1881"/>
                  <a:gd name="T7" fmla="*/ 0 h 905"/>
                  <a:gd name="T8" fmla="*/ 0 w 1881"/>
                  <a:gd name="T9" fmla="*/ 0 h 905"/>
                  <a:gd name="T10" fmla="*/ 0 60000 65536"/>
                  <a:gd name="T11" fmla="*/ 0 60000 65536"/>
                  <a:gd name="T12" fmla="*/ 0 60000 65536"/>
                  <a:gd name="T13" fmla="*/ 0 60000 65536"/>
                  <a:gd name="T14" fmla="*/ 0 60000 65536"/>
                  <a:gd name="T15" fmla="*/ 0 w 1881"/>
                  <a:gd name="T16" fmla="*/ 0 h 905"/>
                  <a:gd name="T17" fmla="*/ 1881 w 1881"/>
                  <a:gd name="T18" fmla="*/ 905 h 905"/>
                </a:gdLst>
                <a:ahLst/>
                <a:cxnLst>
                  <a:cxn ang="T10">
                    <a:pos x="T0" y="T1"/>
                  </a:cxn>
                  <a:cxn ang="T11">
                    <a:pos x="T2" y="T3"/>
                  </a:cxn>
                  <a:cxn ang="T12">
                    <a:pos x="T4" y="T5"/>
                  </a:cxn>
                  <a:cxn ang="T13">
                    <a:pos x="T6" y="T7"/>
                  </a:cxn>
                  <a:cxn ang="T14">
                    <a:pos x="T8" y="T9"/>
                  </a:cxn>
                </a:cxnLst>
                <a:rect l="T15" t="T16" r="T17" b="T18"/>
                <a:pathLst>
                  <a:path w="1881" h="905">
                    <a:moveTo>
                      <a:pt x="1881" y="814"/>
                    </a:moveTo>
                    <a:lnTo>
                      <a:pt x="40" y="0"/>
                    </a:lnTo>
                    <a:lnTo>
                      <a:pt x="0" y="90"/>
                    </a:lnTo>
                    <a:lnTo>
                      <a:pt x="1841" y="905"/>
                    </a:lnTo>
                    <a:lnTo>
                      <a:pt x="1881" y="81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1" name="Freeform 250"/>
              <p:cNvSpPr>
                <a:spLocks/>
              </p:cNvSpPr>
              <p:nvPr/>
            </p:nvSpPr>
            <p:spPr bwMode="auto">
              <a:xfrm>
                <a:off x="2251" y="1644"/>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1" y="94"/>
                    </a:lnTo>
                    <a:lnTo>
                      <a:pt x="16" y="95"/>
                    </a:lnTo>
                    <a:lnTo>
                      <a:pt x="21" y="95"/>
                    </a:lnTo>
                    <a:lnTo>
                      <a:pt x="26" y="95"/>
                    </a:lnTo>
                    <a:lnTo>
                      <a:pt x="30" y="94"/>
                    </a:lnTo>
                    <a:lnTo>
                      <a:pt x="36" y="93"/>
                    </a:lnTo>
                    <a:lnTo>
                      <a:pt x="40" y="91"/>
                    </a:lnTo>
                    <a:lnTo>
                      <a:pt x="48" y="87"/>
                    </a:lnTo>
                    <a:lnTo>
                      <a:pt x="55" y="81"/>
                    </a:lnTo>
                    <a:lnTo>
                      <a:pt x="60" y="73"/>
                    </a:lnTo>
                    <a:lnTo>
                      <a:pt x="65" y="65"/>
                    </a:lnTo>
                    <a:lnTo>
                      <a:pt x="68" y="56"/>
                    </a:lnTo>
                    <a:lnTo>
                      <a:pt x="69" y="47"/>
                    </a:lnTo>
                    <a:lnTo>
                      <a:pt x="69" y="38"/>
                    </a:lnTo>
                    <a:lnTo>
                      <a:pt x="67" y="29"/>
                    </a:lnTo>
                    <a:lnTo>
                      <a:pt x="65" y="25"/>
                    </a:lnTo>
                    <a:lnTo>
                      <a:pt x="63" y="20"/>
                    </a:lnTo>
                    <a:lnTo>
                      <a:pt x="61" y="16"/>
                    </a:lnTo>
                    <a:lnTo>
                      <a:pt x="58" y="12"/>
                    </a:lnTo>
                    <a:lnTo>
                      <a:pt x="54" y="9"/>
                    </a:lnTo>
                    <a:lnTo>
                      <a:pt x="50" y="5"/>
                    </a:lnTo>
                    <a:lnTo>
                      <a:pt x="45" y="2"/>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2" name="Freeform 251"/>
              <p:cNvSpPr>
                <a:spLocks/>
              </p:cNvSpPr>
              <p:nvPr/>
            </p:nvSpPr>
            <p:spPr bwMode="auto">
              <a:xfrm>
                <a:off x="2202" y="1668"/>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3" y="1"/>
                    </a:lnTo>
                    <a:lnTo>
                      <a:pt x="48" y="0"/>
                    </a:lnTo>
                    <a:lnTo>
                      <a:pt x="43" y="1"/>
                    </a:lnTo>
                    <a:lnTo>
                      <a:pt x="38" y="1"/>
                    </a:lnTo>
                    <a:lnTo>
                      <a:pt x="34" y="3"/>
                    </a:lnTo>
                    <a:lnTo>
                      <a:pt x="29" y="4"/>
                    </a:lnTo>
                    <a:lnTo>
                      <a:pt x="21" y="9"/>
                    </a:lnTo>
                    <a:lnTo>
                      <a:pt x="15" y="15"/>
                    </a:lnTo>
                    <a:lnTo>
                      <a:pt x="9" y="22"/>
                    </a:lnTo>
                    <a:lnTo>
                      <a:pt x="5" y="30"/>
                    </a:lnTo>
                    <a:lnTo>
                      <a:pt x="2" y="38"/>
                    </a:lnTo>
                    <a:lnTo>
                      <a:pt x="0" y="48"/>
                    </a:lnTo>
                    <a:lnTo>
                      <a:pt x="0" y="57"/>
                    </a:lnTo>
                    <a:lnTo>
                      <a:pt x="2" y="66"/>
                    </a:lnTo>
                    <a:lnTo>
                      <a:pt x="4" y="71"/>
                    </a:lnTo>
                    <a:lnTo>
                      <a:pt x="6" y="75"/>
                    </a:lnTo>
                    <a:lnTo>
                      <a:pt x="9" y="79"/>
                    </a:lnTo>
                    <a:lnTo>
                      <a:pt x="12" y="82"/>
                    </a:lnTo>
                    <a:lnTo>
                      <a:pt x="15" y="86"/>
                    </a:lnTo>
                    <a:lnTo>
                      <a:pt x="20" y="89"/>
                    </a:lnTo>
                    <a:lnTo>
                      <a:pt x="24" y="92"/>
                    </a:lnTo>
                    <a:lnTo>
                      <a:pt x="30" y="96"/>
                    </a:lnTo>
                    <a:lnTo>
                      <a:pt x="70"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3" name="Freeform 252"/>
              <p:cNvSpPr>
                <a:spLocks/>
              </p:cNvSpPr>
              <p:nvPr/>
            </p:nvSpPr>
            <p:spPr bwMode="auto">
              <a:xfrm>
                <a:off x="2203" y="1669"/>
                <a:ext cx="54" cy="26"/>
              </a:xfrm>
              <a:custGeom>
                <a:avLst/>
                <a:gdLst>
                  <a:gd name="T0" fmla="*/ 0 w 1710"/>
                  <a:gd name="T1" fmla="*/ 0 h 830"/>
                  <a:gd name="T2" fmla="*/ 0 w 1710"/>
                  <a:gd name="T3" fmla="*/ 0 h 830"/>
                  <a:gd name="T4" fmla="*/ 0 w 1710"/>
                  <a:gd name="T5" fmla="*/ 0 h 830"/>
                  <a:gd name="T6" fmla="*/ 0 w 1710"/>
                  <a:gd name="T7" fmla="*/ 0 h 830"/>
                  <a:gd name="T8" fmla="*/ 0 w 1710"/>
                  <a:gd name="T9" fmla="*/ 0 h 830"/>
                  <a:gd name="T10" fmla="*/ 0 60000 65536"/>
                  <a:gd name="T11" fmla="*/ 0 60000 65536"/>
                  <a:gd name="T12" fmla="*/ 0 60000 65536"/>
                  <a:gd name="T13" fmla="*/ 0 60000 65536"/>
                  <a:gd name="T14" fmla="*/ 0 60000 65536"/>
                  <a:gd name="T15" fmla="*/ 0 w 1710"/>
                  <a:gd name="T16" fmla="*/ 0 h 830"/>
                  <a:gd name="T17" fmla="*/ 1710 w 1710"/>
                  <a:gd name="T18" fmla="*/ 830 h 830"/>
                </a:gdLst>
                <a:ahLst/>
                <a:cxnLst>
                  <a:cxn ang="T10">
                    <a:pos x="T0" y="T1"/>
                  </a:cxn>
                  <a:cxn ang="T11">
                    <a:pos x="T2" y="T3"/>
                  </a:cxn>
                  <a:cxn ang="T12">
                    <a:pos x="T4" y="T5"/>
                  </a:cxn>
                  <a:cxn ang="T13">
                    <a:pos x="T6" y="T7"/>
                  </a:cxn>
                  <a:cxn ang="T14">
                    <a:pos x="T8" y="T9"/>
                  </a:cxn>
                </a:cxnLst>
                <a:rect l="T15" t="T16" r="T17" b="T18"/>
                <a:pathLst>
                  <a:path w="1710" h="830">
                    <a:moveTo>
                      <a:pt x="1710" y="740"/>
                    </a:moveTo>
                    <a:lnTo>
                      <a:pt x="40" y="0"/>
                    </a:lnTo>
                    <a:lnTo>
                      <a:pt x="0" y="91"/>
                    </a:lnTo>
                    <a:lnTo>
                      <a:pt x="1670" y="830"/>
                    </a:lnTo>
                    <a:lnTo>
                      <a:pt x="1710" y="74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4" name="Freeform 253"/>
              <p:cNvSpPr>
                <a:spLocks/>
              </p:cNvSpPr>
              <p:nvPr/>
            </p:nvSpPr>
            <p:spPr bwMode="auto">
              <a:xfrm>
                <a:off x="2255" y="1692"/>
                <a:ext cx="3"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3"/>
                    </a:lnTo>
                    <a:lnTo>
                      <a:pt x="12" y="94"/>
                    </a:lnTo>
                    <a:lnTo>
                      <a:pt x="17" y="95"/>
                    </a:lnTo>
                    <a:lnTo>
                      <a:pt x="22" y="95"/>
                    </a:lnTo>
                    <a:lnTo>
                      <a:pt x="27" y="95"/>
                    </a:lnTo>
                    <a:lnTo>
                      <a:pt x="32" y="94"/>
                    </a:lnTo>
                    <a:lnTo>
                      <a:pt x="36" y="93"/>
                    </a:lnTo>
                    <a:lnTo>
                      <a:pt x="41" y="91"/>
                    </a:lnTo>
                    <a:lnTo>
                      <a:pt x="48" y="87"/>
                    </a:lnTo>
                    <a:lnTo>
                      <a:pt x="55" y="80"/>
                    </a:lnTo>
                    <a:lnTo>
                      <a:pt x="61" y="73"/>
                    </a:lnTo>
                    <a:lnTo>
                      <a:pt x="65" y="65"/>
                    </a:lnTo>
                    <a:lnTo>
                      <a:pt x="68" y="56"/>
                    </a:lnTo>
                    <a:lnTo>
                      <a:pt x="70" y="47"/>
                    </a:lnTo>
                    <a:lnTo>
                      <a:pt x="69" y="38"/>
                    </a:lnTo>
                    <a:lnTo>
                      <a:pt x="68" y="28"/>
                    </a:lnTo>
                    <a:lnTo>
                      <a:pt x="66" y="24"/>
                    </a:lnTo>
                    <a:lnTo>
                      <a:pt x="64" y="20"/>
                    </a:lnTo>
                    <a:lnTo>
                      <a:pt x="61" y="16"/>
                    </a:lnTo>
                    <a:lnTo>
                      <a:pt x="58" y="12"/>
                    </a:lnTo>
                    <a:lnTo>
                      <a:pt x="55" y="9"/>
                    </a:lnTo>
                    <a:lnTo>
                      <a:pt x="50" y="5"/>
                    </a:lnTo>
                    <a:lnTo>
                      <a:pt x="46" y="2"/>
                    </a:lnTo>
                    <a:lnTo>
                      <a:pt x="40"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5" name="Freeform 254"/>
              <p:cNvSpPr>
                <a:spLocks/>
              </p:cNvSpPr>
              <p:nvPr/>
            </p:nvSpPr>
            <p:spPr bwMode="auto">
              <a:xfrm>
                <a:off x="2099" y="1756"/>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5"/>
                    </a:moveTo>
                    <a:lnTo>
                      <a:pt x="64" y="3"/>
                    </a:lnTo>
                    <a:lnTo>
                      <a:pt x="59" y="1"/>
                    </a:lnTo>
                    <a:lnTo>
                      <a:pt x="53" y="0"/>
                    </a:lnTo>
                    <a:lnTo>
                      <a:pt x="47" y="0"/>
                    </a:lnTo>
                    <a:lnTo>
                      <a:pt x="42" y="0"/>
                    </a:lnTo>
                    <a:lnTo>
                      <a:pt x="38" y="1"/>
                    </a:lnTo>
                    <a:lnTo>
                      <a:pt x="33" y="2"/>
                    </a:lnTo>
                    <a:lnTo>
                      <a:pt x="29" y="4"/>
                    </a:lnTo>
                    <a:lnTo>
                      <a:pt x="21" y="9"/>
                    </a:lnTo>
                    <a:lnTo>
                      <a:pt x="14" y="15"/>
                    </a:lnTo>
                    <a:lnTo>
                      <a:pt x="9" y="23"/>
                    </a:lnTo>
                    <a:lnTo>
                      <a:pt x="5" y="31"/>
                    </a:lnTo>
                    <a:lnTo>
                      <a:pt x="2" y="39"/>
                    </a:lnTo>
                    <a:lnTo>
                      <a:pt x="0" y="48"/>
                    </a:lnTo>
                    <a:lnTo>
                      <a:pt x="0" y="57"/>
                    </a:lnTo>
                    <a:lnTo>
                      <a:pt x="2" y="67"/>
                    </a:lnTo>
                    <a:lnTo>
                      <a:pt x="4" y="71"/>
                    </a:lnTo>
                    <a:lnTo>
                      <a:pt x="6" y="75"/>
                    </a:lnTo>
                    <a:lnTo>
                      <a:pt x="8" y="79"/>
                    </a:lnTo>
                    <a:lnTo>
                      <a:pt x="12" y="83"/>
                    </a:lnTo>
                    <a:lnTo>
                      <a:pt x="15" y="87"/>
                    </a:lnTo>
                    <a:lnTo>
                      <a:pt x="19" y="90"/>
                    </a:lnTo>
                    <a:lnTo>
                      <a:pt x="24" y="93"/>
                    </a:lnTo>
                    <a:lnTo>
                      <a:pt x="29" y="95"/>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6" name="Freeform 255"/>
              <p:cNvSpPr>
                <a:spLocks/>
              </p:cNvSpPr>
              <p:nvPr/>
            </p:nvSpPr>
            <p:spPr bwMode="auto">
              <a:xfrm>
                <a:off x="2100" y="1757"/>
                <a:ext cx="37" cy="18"/>
              </a:xfrm>
              <a:custGeom>
                <a:avLst/>
                <a:gdLst>
                  <a:gd name="T0" fmla="*/ 0 w 1178"/>
                  <a:gd name="T1" fmla="*/ 0 h 595"/>
                  <a:gd name="T2" fmla="*/ 0 w 1178"/>
                  <a:gd name="T3" fmla="*/ 0 h 595"/>
                  <a:gd name="T4" fmla="*/ 0 w 1178"/>
                  <a:gd name="T5" fmla="*/ 0 h 595"/>
                  <a:gd name="T6" fmla="*/ 0 w 1178"/>
                  <a:gd name="T7" fmla="*/ 0 h 595"/>
                  <a:gd name="T8" fmla="*/ 0 w 1178"/>
                  <a:gd name="T9" fmla="*/ 0 h 595"/>
                  <a:gd name="T10" fmla="*/ 0 60000 65536"/>
                  <a:gd name="T11" fmla="*/ 0 60000 65536"/>
                  <a:gd name="T12" fmla="*/ 0 60000 65536"/>
                  <a:gd name="T13" fmla="*/ 0 60000 65536"/>
                  <a:gd name="T14" fmla="*/ 0 60000 65536"/>
                  <a:gd name="T15" fmla="*/ 0 w 1178"/>
                  <a:gd name="T16" fmla="*/ 0 h 595"/>
                  <a:gd name="T17" fmla="*/ 1178 w 1178"/>
                  <a:gd name="T18" fmla="*/ 595 h 595"/>
                </a:gdLst>
                <a:ahLst/>
                <a:cxnLst>
                  <a:cxn ang="T10">
                    <a:pos x="T0" y="T1"/>
                  </a:cxn>
                  <a:cxn ang="T11">
                    <a:pos x="T2" y="T3"/>
                  </a:cxn>
                  <a:cxn ang="T12">
                    <a:pos x="T4" y="T5"/>
                  </a:cxn>
                  <a:cxn ang="T13">
                    <a:pos x="T6" y="T7"/>
                  </a:cxn>
                  <a:cxn ang="T14">
                    <a:pos x="T8" y="T9"/>
                  </a:cxn>
                </a:cxnLst>
                <a:rect l="T15" t="T16" r="T17" b="T18"/>
                <a:pathLst>
                  <a:path w="1178" h="595">
                    <a:moveTo>
                      <a:pt x="1178" y="504"/>
                    </a:moveTo>
                    <a:lnTo>
                      <a:pt x="40" y="0"/>
                    </a:lnTo>
                    <a:lnTo>
                      <a:pt x="0" y="90"/>
                    </a:lnTo>
                    <a:lnTo>
                      <a:pt x="1138" y="595"/>
                    </a:lnTo>
                    <a:lnTo>
                      <a:pt x="1178" y="504"/>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7" name="Freeform 256"/>
              <p:cNvSpPr>
                <a:spLocks/>
              </p:cNvSpPr>
              <p:nvPr/>
            </p:nvSpPr>
            <p:spPr bwMode="auto">
              <a:xfrm>
                <a:off x="2136" y="1772"/>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1" y="94"/>
                    </a:lnTo>
                    <a:lnTo>
                      <a:pt x="16" y="95"/>
                    </a:lnTo>
                    <a:lnTo>
                      <a:pt x="21" y="95"/>
                    </a:lnTo>
                    <a:lnTo>
                      <a:pt x="26" y="95"/>
                    </a:lnTo>
                    <a:lnTo>
                      <a:pt x="32" y="94"/>
                    </a:lnTo>
                    <a:lnTo>
                      <a:pt x="36" y="93"/>
                    </a:lnTo>
                    <a:lnTo>
                      <a:pt x="41" y="91"/>
                    </a:lnTo>
                    <a:lnTo>
                      <a:pt x="48" y="87"/>
                    </a:lnTo>
                    <a:lnTo>
                      <a:pt x="55" y="81"/>
                    </a:lnTo>
                    <a:lnTo>
                      <a:pt x="61" y="73"/>
                    </a:lnTo>
                    <a:lnTo>
                      <a:pt x="65" y="65"/>
                    </a:lnTo>
                    <a:lnTo>
                      <a:pt x="68" y="56"/>
                    </a:lnTo>
                    <a:lnTo>
                      <a:pt x="70" y="47"/>
                    </a:lnTo>
                    <a:lnTo>
                      <a:pt x="69" y="38"/>
                    </a:lnTo>
                    <a:lnTo>
                      <a:pt x="67" y="29"/>
                    </a:lnTo>
                    <a:lnTo>
                      <a:pt x="66" y="25"/>
                    </a:lnTo>
                    <a:lnTo>
                      <a:pt x="64" y="20"/>
                    </a:lnTo>
                    <a:lnTo>
                      <a:pt x="61" y="16"/>
                    </a:lnTo>
                    <a:lnTo>
                      <a:pt x="58" y="12"/>
                    </a:lnTo>
                    <a:lnTo>
                      <a:pt x="54" y="9"/>
                    </a:lnTo>
                    <a:lnTo>
                      <a:pt x="50" y="5"/>
                    </a:lnTo>
                    <a:lnTo>
                      <a:pt x="46" y="2"/>
                    </a:lnTo>
                    <a:lnTo>
                      <a:pt x="40" y="0"/>
                    </a:lnTo>
                    <a:lnTo>
                      <a:pt x="0" y="91"/>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8" name="Freeform 257"/>
              <p:cNvSpPr>
                <a:spLocks/>
              </p:cNvSpPr>
              <p:nvPr/>
            </p:nvSpPr>
            <p:spPr bwMode="auto">
              <a:xfrm>
                <a:off x="2204" y="1714"/>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6"/>
                    </a:moveTo>
                    <a:lnTo>
                      <a:pt x="64" y="2"/>
                    </a:lnTo>
                    <a:lnTo>
                      <a:pt x="58" y="1"/>
                    </a:lnTo>
                    <a:lnTo>
                      <a:pt x="53" y="0"/>
                    </a:lnTo>
                    <a:lnTo>
                      <a:pt x="48" y="0"/>
                    </a:lnTo>
                    <a:lnTo>
                      <a:pt x="43" y="0"/>
                    </a:lnTo>
                    <a:lnTo>
                      <a:pt x="38" y="1"/>
                    </a:lnTo>
                    <a:lnTo>
                      <a:pt x="33" y="2"/>
                    </a:lnTo>
                    <a:lnTo>
                      <a:pt x="29" y="5"/>
                    </a:lnTo>
                    <a:lnTo>
                      <a:pt x="21" y="9"/>
                    </a:lnTo>
                    <a:lnTo>
                      <a:pt x="15" y="15"/>
                    </a:lnTo>
                    <a:lnTo>
                      <a:pt x="9" y="22"/>
                    </a:lnTo>
                    <a:lnTo>
                      <a:pt x="5" y="30"/>
                    </a:lnTo>
                    <a:lnTo>
                      <a:pt x="2" y="39"/>
                    </a:lnTo>
                    <a:lnTo>
                      <a:pt x="0" y="48"/>
                    </a:lnTo>
                    <a:lnTo>
                      <a:pt x="0" y="58"/>
                    </a:lnTo>
                    <a:lnTo>
                      <a:pt x="2" y="67"/>
                    </a:lnTo>
                    <a:lnTo>
                      <a:pt x="4" y="71"/>
                    </a:lnTo>
                    <a:lnTo>
                      <a:pt x="6" y="75"/>
                    </a:lnTo>
                    <a:lnTo>
                      <a:pt x="9" y="79"/>
                    </a:lnTo>
                    <a:lnTo>
                      <a:pt x="12" y="83"/>
                    </a:lnTo>
                    <a:lnTo>
                      <a:pt x="15" y="87"/>
                    </a:lnTo>
                    <a:lnTo>
                      <a:pt x="20" y="90"/>
                    </a:lnTo>
                    <a:lnTo>
                      <a:pt x="24" y="93"/>
                    </a:lnTo>
                    <a:lnTo>
                      <a:pt x="30" y="95"/>
                    </a:lnTo>
                    <a:lnTo>
                      <a:pt x="70" y="6"/>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29" name="Freeform 258"/>
              <p:cNvSpPr>
                <a:spLocks/>
              </p:cNvSpPr>
              <p:nvPr/>
            </p:nvSpPr>
            <p:spPr bwMode="auto">
              <a:xfrm>
                <a:off x="2205" y="1714"/>
                <a:ext cx="63" cy="30"/>
              </a:xfrm>
              <a:custGeom>
                <a:avLst/>
                <a:gdLst>
                  <a:gd name="T0" fmla="*/ 0 w 2018"/>
                  <a:gd name="T1" fmla="*/ 0 h 965"/>
                  <a:gd name="T2" fmla="*/ 0 w 2018"/>
                  <a:gd name="T3" fmla="*/ 0 h 965"/>
                  <a:gd name="T4" fmla="*/ 0 w 2018"/>
                  <a:gd name="T5" fmla="*/ 0 h 965"/>
                  <a:gd name="T6" fmla="*/ 0 w 2018"/>
                  <a:gd name="T7" fmla="*/ 0 h 965"/>
                  <a:gd name="T8" fmla="*/ 0 w 2018"/>
                  <a:gd name="T9" fmla="*/ 0 h 965"/>
                  <a:gd name="T10" fmla="*/ 0 60000 65536"/>
                  <a:gd name="T11" fmla="*/ 0 60000 65536"/>
                  <a:gd name="T12" fmla="*/ 0 60000 65536"/>
                  <a:gd name="T13" fmla="*/ 0 60000 65536"/>
                  <a:gd name="T14" fmla="*/ 0 60000 65536"/>
                  <a:gd name="T15" fmla="*/ 0 w 2018"/>
                  <a:gd name="T16" fmla="*/ 0 h 965"/>
                  <a:gd name="T17" fmla="*/ 2018 w 2018"/>
                  <a:gd name="T18" fmla="*/ 965 h 965"/>
                </a:gdLst>
                <a:ahLst/>
                <a:cxnLst>
                  <a:cxn ang="T10">
                    <a:pos x="T0" y="T1"/>
                  </a:cxn>
                  <a:cxn ang="T11">
                    <a:pos x="T2" y="T3"/>
                  </a:cxn>
                  <a:cxn ang="T12">
                    <a:pos x="T4" y="T5"/>
                  </a:cxn>
                  <a:cxn ang="T13">
                    <a:pos x="T6" y="T7"/>
                  </a:cxn>
                  <a:cxn ang="T14">
                    <a:pos x="T8" y="T9"/>
                  </a:cxn>
                </a:cxnLst>
                <a:rect l="T15" t="T16" r="T17" b="T18"/>
                <a:pathLst>
                  <a:path w="2018" h="965">
                    <a:moveTo>
                      <a:pt x="2018" y="875"/>
                    </a:moveTo>
                    <a:lnTo>
                      <a:pt x="40" y="0"/>
                    </a:lnTo>
                    <a:lnTo>
                      <a:pt x="0" y="89"/>
                    </a:lnTo>
                    <a:lnTo>
                      <a:pt x="1977" y="965"/>
                    </a:lnTo>
                    <a:lnTo>
                      <a:pt x="2018" y="87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0" name="Freeform 259"/>
              <p:cNvSpPr>
                <a:spLocks/>
              </p:cNvSpPr>
              <p:nvPr/>
            </p:nvSpPr>
            <p:spPr bwMode="auto">
              <a:xfrm>
                <a:off x="2267" y="1741"/>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3"/>
                    </a:lnTo>
                    <a:lnTo>
                      <a:pt x="11" y="94"/>
                    </a:lnTo>
                    <a:lnTo>
                      <a:pt x="16" y="95"/>
                    </a:lnTo>
                    <a:lnTo>
                      <a:pt x="21" y="95"/>
                    </a:lnTo>
                    <a:lnTo>
                      <a:pt x="27" y="95"/>
                    </a:lnTo>
                    <a:lnTo>
                      <a:pt x="32" y="94"/>
                    </a:lnTo>
                    <a:lnTo>
                      <a:pt x="36" y="93"/>
                    </a:lnTo>
                    <a:lnTo>
                      <a:pt x="41" y="91"/>
                    </a:lnTo>
                    <a:lnTo>
                      <a:pt x="49" y="87"/>
                    </a:lnTo>
                    <a:lnTo>
                      <a:pt x="55" y="81"/>
                    </a:lnTo>
                    <a:lnTo>
                      <a:pt x="61" y="74"/>
                    </a:lnTo>
                    <a:lnTo>
                      <a:pt x="65" y="65"/>
                    </a:lnTo>
                    <a:lnTo>
                      <a:pt x="68" y="56"/>
                    </a:lnTo>
                    <a:lnTo>
                      <a:pt x="70" y="47"/>
                    </a:lnTo>
                    <a:lnTo>
                      <a:pt x="70" y="38"/>
                    </a:lnTo>
                    <a:lnTo>
                      <a:pt x="68" y="29"/>
                    </a:lnTo>
                    <a:lnTo>
                      <a:pt x="66" y="25"/>
                    </a:lnTo>
                    <a:lnTo>
                      <a:pt x="64" y="21"/>
                    </a:lnTo>
                    <a:lnTo>
                      <a:pt x="61" y="17"/>
                    </a:lnTo>
                    <a:lnTo>
                      <a:pt x="58" y="12"/>
                    </a:lnTo>
                    <a:lnTo>
                      <a:pt x="55" y="9"/>
                    </a:lnTo>
                    <a:lnTo>
                      <a:pt x="50" y="5"/>
                    </a:lnTo>
                    <a:lnTo>
                      <a:pt x="46" y="2"/>
                    </a:lnTo>
                    <a:lnTo>
                      <a:pt x="41" y="0"/>
                    </a:lnTo>
                    <a:lnTo>
                      <a:pt x="0" y="9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1" name="Freeform 260"/>
              <p:cNvSpPr>
                <a:spLocks/>
              </p:cNvSpPr>
              <p:nvPr/>
            </p:nvSpPr>
            <p:spPr bwMode="auto">
              <a:xfrm>
                <a:off x="2311" y="1671"/>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2"/>
                    </a:lnTo>
                    <a:lnTo>
                      <a:pt x="53" y="1"/>
                    </a:lnTo>
                    <a:lnTo>
                      <a:pt x="48" y="0"/>
                    </a:lnTo>
                    <a:lnTo>
                      <a:pt x="43" y="1"/>
                    </a:lnTo>
                    <a:lnTo>
                      <a:pt x="39" y="1"/>
                    </a:lnTo>
                    <a:lnTo>
                      <a:pt x="34" y="3"/>
                    </a:lnTo>
                    <a:lnTo>
                      <a:pt x="30" y="4"/>
                    </a:lnTo>
                    <a:lnTo>
                      <a:pt x="21" y="9"/>
                    </a:lnTo>
                    <a:lnTo>
                      <a:pt x="14" y="15"/>
                    </a:lnTo>
                    <a:lnTo>
                      <a:pt x="9" y="23"/>
                    </a:lnTo>
                    <a:lnTo>
                      <a:pt x="4" y="31"/>
                    </a:lnTo>
                    <a:lnTo>
                      <a:pt x="1" y="40"/>
                    </a:lnTo>
                    <a:lnTo>
                      <a:pt x="0" y="49"/>
                    </a:lnTo>
                    <a:lnTo>
                      <a:pt x="0" y="58"/>
                    </a:lnTo>
                    <a:lnTo>
                      <a:pt x="2" y="66"/>
                    </a:lnTo>
                    <a:lnTo>
                      <a:pt x="4" y="72"/>
                    </a:lnTo>
                    <a:lnTo>
                      <a:pt x="6" y="76"/>
                    </a:lnTo>
                    <a:lnTo>
                      <a:pt x="8" y="80"/>
                    </a:lnTo>
                    <a:lnTo>
                      <a:pt x="11" y="84"/>
                    </a:lnTo>
                    <a:lnTo>
                      <a:pt x="15" y="87"/>
                    </a:lnTo>
                    <a:lnTo>
                      <a:pt x="19" y="90"/>
                    </a:lnTo>
                    <a:lnTo>
                      <a:pt x="25" y="93"/>
                    </a:lnTo>
                    <a:lnTo>
                      <a:pt x="30" y="96"/>
                    </a:lnTo>
                    <a:lnTo>
                      <a:pt x="69" y="5"/>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2" name="Freeform 261"/>
              <p:cNvSpPr>
                <a:spLocks/>
              </p:cNvSpPr>
              <p:nvPr/>
            </p:nvSpPr>
            <p:spPr bwMode="auto">
              <a:xfrm>
                <a:off x="2311" y="1671"/>
                <a:ext cx="28" cy="15"/>
              </a:xfrm>
              <a:custGeom>
                <a:avLst/>
                <a:gdLst>
                  <a:gd name="T0" fmla="*/ 0 w 895"/>
                  <a:gd name="T1" fmla="*/ 0 h 469"/>
                  <a:gd name="T2" fmla="*/ 0 w 895"/>
                  <a:gd name="T3" fmla="*/ 0 h 469"/>
                  <a:gd name="T4" fmla="*/ 0 w 895"/>
                  <a:gd name="T5" fmla="*/ 0 h 469"/>
                  <a:gd name="T6" fmla="*/ 0 w 895"/>
                  <a:gd name="T7" fmla="*/ 0 h 469"/>
                  <a:gd name="T8" fmla="*/ 0 w 895"/>
                  <a:gd name="T9" fmla="*/ 0 h 469"/>
                  <a:gd name="T10" fmla="*/ 0 60000 65536"/>
                  <a:gd name="T11" fmla="*/ 0 60000 65536"/>
                  <a:gd name="T12" fmla="*/ 0 60000 65536"/>
                  <a:gd name="T13" fmla="*/ 0 60000 65536"/>
                  <a:gd name="T14" fmla="*/ 0 60000 65536"/>
                  <a:gd name="T15" fmla="*/ 0 w 895"/>
                  <a:gd name="T16" fmla="*/ 0 h 469"/>
                  <a:gd name="T17" fmla="*/ 895 w 895"/>
                  <a:gd name="T18" fmla="*/ 469 h 469"/>
                </a:gdLst>
                <a:ahLst/>
                <a:cxnLst>
                  <a:cxn ang="T10">
                    <a:pos x="T0" y="T1"/>
                  </a:cxn>
                  <a:cxn ang="T11">
                    <a:pos x="T2" y="T3"/>
                  </a:cxn>
                  <a:cxn ang="T12">
                    <a:pos x="T4" y="T5"/>
                  </a:cxn>
                  <a:cxn ang="T13">
                    <a:pos x="T6" y="T7"/>
                  </a:cxn>
                  <a:cxn ang="T14">
                    <a:pos x="T8" y="T9"/>
                  </a:cxn>
                </a:cxnLst>
                <a:rect l="T15" t="T16" r="T17" b="T18"/>
                <a:pathLst>
                  <a:path w="895" h="469">
                    <a:moveTo>
                      <a:pt x="895" y="380"/>
                    </a:moveTo>
                    <a:lnTo>
                      <a:pt x="39" y="0"/>
                    </a:lnTo>
                    <a:lnTo>
                      <a:pt x="0" y="91"/>
                    </a:lnTo>
                    <a:lnTo>
                      <a:pt x="855" y="469"/>
                    </a:lnTo>
                    <a:lnTo>
                      <a:pt x="895" y="380"/>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3" name="Freeform 262"/>
              <p:cNvSpPr>
                <a:spLocks/>
              </p:cNvSpPr>
              <p:nvPr/>
            </p:nvSpPr>
            <p:spPr bwMode="auto">
              <a:xfrm>
                <a:off x="2338" y="1683"/>
                <a:ext cx="2" cy="3"/>
              </a:xfrm>
              <a:custGeom>
                <a:avLst/>
                <a:gdLst>
                  <a:gd name="T0" fmla="*/ 0 w 70"/>
                  <a:gd name="T1" fmla="*/ 0 h 94"/>
                  <a:gd name="T2" fmla="*/ 0 w 70"/>
                  <a:gd name="T3" fmla="*/ 0 h 94"/>
                  <a:gd name="T4" fmla="*/ 0 w 70"/>
                  <a:gd name="T5" fmla="*/ 0 h 94"/>
                  <a:gd name="T6" fmla="*/ 0 w 70"/>
                  <a:gd name="T7" fmla="*/ 0 h 94"/>
                  <a:gd name="T8" fmla="*/ 0 w 70"/>
                  <a:gd name="T9" fmla="*/ 0 h 94"/>
                  <a:gd name="T10" fmla="*/ 0 w 70"/>
                  <a:gd name="T11" fmla="*/ 0 h 94"/>
                  <a:gd name="T12" fmla="*/ 0 w 70"/>
                  <a:gd name="T13" fmla="*/ 0 h 94"/>
                  <a:gd name="T14" fmla="*/ 0 w 70"/>
                  <a:gd name="T15" fmla="*/ 0 h 94"/>
                  <a:gd name="T16" fmla="*/ 0 w 70"/>
                  <a:gd name="T17" fmla="*/ 0 h 94"/>
                  <a:gd name="T18" fmla="*/ 0 w 70"/>
                  <a:gd name="T19" fmla="*/ 0 h 94"/>
                  <a:gd name="T20" fmla="*/ 0 w 70"/>
                  <a:gd name="T21" fmla="*/ 0 h 94"/>
                  <a:gd name="T22" fmla="*/ 0 w 70"/>
                  <a:gd name="T23" fmla="*/ 0 h 94"/>
                  <a:gd name="T24" fmla="*/ 0 w 70"/>
                  <a:gd name="T25" fmla="*/ 0 h 94"/>
                  <a:gd name="T26" fmla="*/ 0 w 70"/>
                  <a:gd name="T27" fmla="*/ 0 h 94"/>
                  <a:gd name="T28" fmla="*/ 0 w 70"/>
                  <a:gd name="T29" fmla="*/ 0 h 94"/>
                  <a:gd name="T30" fmla="*/ 0 w 70"/>
                  <a:gd name="T31" fmla="*/ 0 h 94"/>
                  <a:gd name="T32" fmla="*/ 0 w 70"/>
                  <a:gd name="T33" fmla="*/ 0 h 94"/>
                  <a:gd name="T34" fmla="*/ 0 w 70"/>
                  <a:gd name="T35" fmla="*/ 0 h 94"/>
                  <a:gd name="T36" fmla="*/ 0 w 70"/>
                  <a:gd name="T37" fmla="*/ 0 h 94"/>
                  <a:gd name="T38" fmla="*/ 0 w 70"/>
                  <a:gd name="T39" fmla="*/ 0 h 94"/>
                  <a:gd name="T40" fmla="*/ 0 w 70"/>
                  <a:gd name="T41" fmla="*/ 0 h 94"/>
                  <a:gd name="T42" fmla="*/ 0 w 70"/>
                  <a:gd name="T43" fmla="*/ 0 h 94"/>
                  <a:gd name="T44" fmla="*/ 0 w 70"/>
                  <a:gd name="T45" fmla="*/ 0 h 94"/>
                  <a:gd name="T46" fmla="*/ 0 w 70"/>
                  <a:gd name="T47" fmla="*/ 0 h 94"/>
                  <a:gd name="T48" fmla="*/ 0 w 70"/>
                  <a:gd name="T49" fmla="*/ 0 h 94"/>
                  <a:gd name="T50" fmla="*/ 0 w 70"/>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4"/>
                  <a:gd name="T80" fmla="*/ 70 w 70"/>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4">
                    <a:moveTo>
                      <a:pt x="0" y="89"/>
                    </a:moveTo>
                    <a:lnTo>
                      <a:pt x="6" y="92"/>
                    </a:lnTo>
                    <a:lnTo>
                      <a:pt x="11" y="93"/>
                    </a:lnTo>
                    <a:lnTo>
                      <a:pt x="16" y="94"/>
                    </a:lnTo>
                    <a:lnTo>
                      <a:pt x="21" y="94"/>
                    </a:lnTo>
                    <a:lnTo>
                      <a:pt x="26" y="94"/>
                    </a:lnTo>
                    <a:lnTo>
                      <a:pt x="32" y="93"/>
                    </a:lnTo>
                    <a:lnTo>
                      <a:pt x="36" y="92"/>
                    </a:lnTo>
                    <a:lnTo>
                      <a:pt x="41" y="90"/>
                    </a:lnTo>
                    <a:lnTo>
                      <a:pt x="48" y="86"/>
                    </a:lnTo>
                    <a:lnTo>
                      <a:pt x="55" y="80"/>
                    </a:lnTo>
                    <a:lnTo>
                      <a:pt x="61" y="73"/>
                    </a:lnTo>
                    <a:lnTo>
                      <a:pt x="65" y="65"/>
                    </a:lnTo>
                    <a:lnTo>
                      <a:pt x="68" y="56"/>
                    </a:lnTo>
                    <a:lnTo>
                      <a:pt x="70" y="46"/>
                    </a:lnTo>
                    <a:lnTo>
                      <a:pt x="69" y="37"/>
                    </a:lnTo>
                    <a:lnTo>
                      <a:pt x="67" y="28"/>
                    </a:lnTo>
                    <a:lnTo>
                      <a:pt x="66" y="24"/>
                    </a:lnTo>
                    <a:lnTo>
                      <a:pt x="64" y="20"/>
                    </a:lnTo>
                    <a:lnTo>
                      <a:pt x="61" y="16"/>
                    </a:lnTo>
                    <a:lnTo>
                      <a:pt x="58" y="12"/>
                    </a:lnTo>
                    <a:lnTo>
                      <a:pt x="54" y="9"/>
                    </a:lnTo>
                    <a:lnTo>
                      <a:pt x="50" y="5"/>
                    </a:lnTo>
                    <a:lnTo>
                      <a:pt x="46" y="2"/>
                    </a:lnTo>
                    <a:lnTo>
                      <a:pt x="40" y="0"/>
                    </a:lnTo>
                    <a:lnTo>
                      <a:pt x="0" y="89"/>
                    </a:lnTo>
                    <a:close/>
                  </a:path>
                </a:pathLst>
              </a:custGeom>
              <a:solidFill>
                <a:srgbClr val="7140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4" name="Freeform 263"/>
              <p:cNvSpPr>
                <a:spLocks/>
              </p:cNvSpPr>
              <p:nvPr/>
            </p:nvSpPr>
            <p:spPr bwMode="auto">
              <a:xfrm>
                <a:off x="2086" y="1711"/>
                <a:ext cx="3" cy="4"/>
              </a:xfrm>
              <a:custGeom>
                <a:avLst/>
                <a:gdLst>
                  <a:gd name="T0" fmla="*/ 0 w 85"/>
                  <a:gd name="T1" fmla="*/ 0 h 110"/>
                  <a:gd name="T2" fmla="*/ 0 w 85"/>
                  <a:gd name="T3" fmla="*/ 0 h 110"/>
                  <a:gd name="T4" fmla="*/ 0 w 85"/>
                  <a:gd name="T5" fmla="*/ 0 h 110"/>
                  <a:gd name="T6" fmla="*/ 0 w 85"/>
                  <a:gd name="T7" fmla="*/ 0 h 110"/>
                  <a:gd name="T8" fmla="*/ 0 w 85"/>
                  <a:gd name="T9" fmla="*/ 0 h 110"/>
                  <a:gd name="T10" fmla="*/ 0 60000 65536"/>
                  <a:gd name="T11" fmla="*/ 0 60000 65536"/>
                  <a:gd name="T12" fmla="*/ 0 60000 65536"/>
                  <a:gd name="T13" fmla="*/ 0 60000 65536"/>
                  <a:gd name="T14" fmla="*/ 0 60000 65536"/>
                  <a:gd name="T15" fmla="*/ 0 w 85"/>
                  <a:gd name="T16" fmla="*/ 0 h 110"/>
                  <a:gd name="T17" fmla="*/ 85 w 85"/>
                  <a:gd name="T18" fmla="*/ 110 h 110"/>
                </a:gdLst>
                <a:ahLst/>
                <a:cxnLst>
                  <a:cxn ang="T10">
                    <a:pos x="T0" y="T1"/>
                  </a:cxn>
                  <a:cxn ang="T11">
                    <a:pos x="T2" y="T3"/>
                  </a:cxn>
                  <a:cxn ang="T12">
                    <a:pos x="T4" y="T5"/>
                  </a:cxn>
                  <a:cxn ang="T13">
                    <a:pos x="T6" y="T7"/>
                  </a:cxn>
                  <a:cxn ang="T14">
                    <a:pos x="T8" y="T9"/>
                  </a:cxn>
                </a:cxnLst>
                <a:rect l="T15" t="T16" r="T17" b="T18"/>
                <a:pathLst>
                  <a:path w="85" h="110">
                    <a:moveTo>
                      <a:pt x="85" y="19"/>
                    </a:moveTo>
                    <a:lnTo>
                      <a:pt x="40" y="0"/>
                    </a:lnTo>
                    <a:lnTo>
                      <a:pt x="0" y="90"/>
                    </a:lnTo>
                    <a:lnTo>
                      <a:pt x="46" y="110"/>
                    </a:lnTo>
                    <a:lnTo>
                      <a:pt x="85" y="1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5" name="Freeform 264"/>
              <p:cNvSpPr>
                <a:spLocks/>
              </p:cNvSpPr>
              <p:nvPr/>
            </p:nvSpPr>
            <p:spPr bwMode="auto">
              <a:xfrm>
                <a:off x="2088" y="1712"/>
                <a:ext cx="55" cy="26"/>
              </a:xfrm>
              <a:custGeom>
                <a:avLst/>
                <a:gdLst>
                  <a:gd name="T0" fmla="*/ 0 w 1765"/>
                  <a:gd name="T1" fmla="*/ 0 h 854"/>
                  <a:gd name="T2" fmla="*/ 0 w 1765"/>
                  <a:gd name="T3" fmla="*/ 0 h 854"/>
                  <a:gd name="T4" fmla="*/ 0 w 1765"/>
                  <a:gd name="T5" fmla="*/ 0 h 854"/>
                  <a:gd name="T6" fmla="*/ 0 w 1765"/>
                  <a:gd name="T7" fmla="*/ 0 h 854"/>
                  <a:gd name="T8" fmla="*/ 0 w 1765"/>
                  <a:gd name="T9" fmla="*/ 0 h 854"/>
                  <a:gd name="T10" fmla="*/ 0 60000 65536"/>
                  <a:gd name="T11" fmla="*/ 0 60000 65536"/>
                  <a:gd name="T12" fmla="*/ 0 60000 65536"/>
                  <a:gd name="T13" fmla="*/ 0 60000 65536"/>
                  <a:gd name="T14" fmla="*/ 0 60000 65536"/>
                  <a:gd name="T15" fmla="*/ 0 w 1765"/>
                  <a:gd name="T16" fmla="*/ 0 h 854"/>
                  <a:gd name="T17" fmla="*/ 1765 w 1765"/>
                  <a:gd name="T18" fmla="*/ 854 h 854"/>
                </a:gdLst>
                <a:ahLst/>
                <a:cxnLst>
                  <a:cxn ang="T10">
                    <a:pos x="T0" y="T1"/>
                  </a:cxn>
                  <a:cxn ang="T11">
                    <a:pos x="T2" y="T3"/>
                  </a:cxn>
                  <a:cxn ang="T12">
                    <a:pos x="T4" y="T5"/>
                  </a:cxn>
                  <a:cxn ang="T13">
                    <a:pos x="T6" y="T7"/>
                  </a:cxn>
                  <a:cxn ang="T14">
                    <a:pos x="T8" y="T9"/>
                  </a:cxn>
                </a:cxnLst>
                <a:rect l="T15" t="T16" r="T17" b="T18"/>
                <a:pathLst>
                  <a:path w="1765" h="854">
                    <a:moveTo>
                      <a:pt x="1765" y="765"/>
                    </a:moveTo>
                    <a:lnTo>
                      <a:pt x="39" y="0"/>
                    </a:lnTo>
                    <a:lnTo>
                      <a:pt x="0" y="91"/>
                    </a:lnTo>
                    <a:lnTo>
                      <a:pt x="1725" y="854"/>
                    </a:lnTo>
                    <a:lnTo>
                      <a:pt x="1765" y="76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6" name="Freeform 265"/>
              <p:cNvSpPr>
                <a:spLocks/>
              </p:cNvSpPr>
              <p:nvPr/>
            </p:nvSpPr>
            <p:spPr bwMode="auto">
              <a:xfrm>
                <a:off x="2142" y="1736"/>
                <a:ext cx="2" cy="3"/>
              </a:xfrm>
              <a:custGeom>
                <a:avLst/>
                <a:gdLst>
                  <a:gd name="T0" fmla="*/ 0 w 84"/>
                  <a:gd name="T1" fmla="*/ 0 h 110"/>
                  <a:gd name="T2" fmla="*/ 0 w 84"/>
                  <a:gd name="T3" fmla="*/ 0 h 110"/>
                  <a:gd name="T4" fmla="*/ 0 w 84"/>
                  <a:gd name="T5" fmla="*/ 0 h 110"/>
                  <a:gd name="T6" fmla="*/ 0 w 84"/>
                  <a:gd name="T7" fmla="*/ 0 h 110"/>
                  <a:gd name="T8" fmla="*/ 0 w 84"/>
                  <a:gd name="T9" fmla="*/ 0 h 110"/>
                  <a:gd name="T10" fmla="*/ 0 60000 65536"/>
                  <a:gd name="T11" fmla="*/ 0 60000 65536"/>
                  <a:gd name="T12" fmla="*/ 0 60000 65536"/>
                  <a:gd name="T13" fmla="*/ 0 60000 65536"/>
                  <a:gd name="T14" fmla="*/ 0 60000 65536"/>
                  <a:gd name="T15" fmla="*/ 0 w 84"/>
                  <a:gd name="T16" fmla="*/ 0 h 110"/>
                  <a:gd name="T17" fmla="*/ 84 w 84"/>
                  <a:gd name="T18" fmla="*/ 110 h 110"/>
                </a:gdLst>
                <a:ahLst/>
                <a:cxnLst>
                  <a:cxn ang="T10">
                    <a:pos x="T0" y="T1"/>
                  </a:cxn>
                  <a:cxn ang="T11">
                    <a:pos x="T2" y="T3"/>
                  </a:cxn>
                  <a:cxn ang="T12">
                    <a:pos x="T4" y="T5"/>
                  </a:cxn>
                  <a:cxn ang="T13">
                    <a:pos x="T6" y="T7"/>
                  </a:cxn>
                  <a:cxn ang="T14">
                    <a:pos x="T8" y="T9"/>
                  </a:cxn>
                </a:cxnLst>
                <a:rect l="T15" t="T16" r="T17" b="T18"/>
                <a:pathLst>
                  <a:path w="84" h="110">
                    <a:moveTo>
                      <a:pt x="0" y="89"/>
                    </a:moveTo>
                    <a:lnTo>
                      <a:pt x="45" y="110"/>
                    </a:lnTo>
                    <a:lnTo>
                      <a:pt x="84" y="19"/>
                    </a:lnTo>
                    <a:lnTo>
                      <a:pt x="40"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7" name="Freeform 266"/>
              <p:cNvSpPr>
                <a:spLocks/>
              </p:cNvSpPr>
              <p:nvPr/>
            </p:nvSpPr>
            <p:spPr bwMode="auto">
              <a:xfrm>
                <a:off x="1843" y="1708"/>
                <a:ext cx="2" cy="3"/>
              </a:xfrm>
              <a:custGeom>
                <a:avLst/>
                <a:gdLst>
                  <a:gd name="T0" fmla="*/ 0 w 68"/>
                  <a:gd name="T1" fmla="*/ 0 h 95"/>
                  <a:gd name="T2" fmla="*/ 0 w 68"/>
                  <a:gd name="T3" fmla="*/ 0 h 95"/>
                  <a:gd name="T4" fmla="*/ 0 w 68"/>
                  <a:gd name="T5" fmla="*/ 0 h 95"/>
                  <a:gd name="T6" fmla="*/ 0 w 68"/>
                  <a:gd name="T7" fmla="*/ 0 h 95"/>
                  <a:gd name="T8" fmla="*/ 0 w 68"/>
                  <a:gd name="T9" fmla="*/ 0 h 95"/>
                  <a:gd name="T10" fmla="*/ 0 w 68"/>
                  <a:gd name="T11" fmla="*/ 0 h 95"/>
                  <a:gd name="T12" fmla="*/ 0 w 68"/>
                  <a:gd name="T13" fmla="*/ 0 h 95"/>
                  <a:gd name="T14" fmla="*/ 0 w 68"/>
                  <a:gd name="T15" fmla="*/ 0 h 95"/>
                  <a:gd name="T16" fmla="*/ 0 w 68"/>
                  <a:gd name="T17" fmla="*/ 0 h 95"/>
                  <a:gd name="T18" fmla="*/ 0 w 68"/>
                  <a:gd name="T19" fmla="*/ 0 h 95"/>
                  <a:gd name="T20" fmla="*/ 0 w 68"/>
                  <a:gd name="T21" fmla="*/ 0 h 95"/>
                  <a:gd name="T22" fmla="*/ 0 w 68"/>
                  <a:gd name="T23" fmla="*/ 0 h 95"/>
                  <a:gd name="T24" fmla="*/ 0 w 68"/>
                  <a:gd name="T25" fmla="*/ 0 h 95"/>
                  <a:gd name="T26" fmla="*/ 0 w 68"/>
                  <a:gd name="T27" fmla="*/ 0 h 95"/>
                  <a:gd name="T28" fmla="*/ 0 w 68"/>
                  <a:gd name="T29" fmla="*/ 0 h 95"/>
                  <a:gd name="T30" fmla="*/ 0 w 68"/>
                  <a:gd name="T31" fmla="*/ 0 h 95"/>
                  <a:gd name="T32" fmla="*/ 0 w 68"/>
                  <a:gd name="T33" fmla="*/ 0 h 95"/>
                  <a:gd name="T34" fmla="*/ 0 w 68"/>
                  <a:gd name="T35" fmla="*/ 0 h 95"/>
                  <a:gd name="T36" fmla="*/ 0 w 68"/>
                  <a:gd name="T37" fmla="*/ 0 h 95"/>
                  <a:gd name="T38" fmla="*/ 0 w 68"/>
                  <a:gd name="T39" fmla="*/ 0 h 95"/>
                  <a:gd name="T40" fmla="*/ 0 w 68"/>
                  <a:gd name="T41" fmla="*/ 0 h 95"/>
                  <a:gd name="T42" fmla="*/ 0 w 68"/>
                  <a:gd name="T43" fmla="*/ 0 h 95"/>
                  <a:gd name="T44" fmla="*/ 0 w 68"/>
                  <a:gd name="T45" fmla="*/ 0 h 95"/>
                  <a:gd name="T46" fmla="*/ 0 w 68"/>
                  <a:gd name="T47" fmla="*/ 0 h 95"/>
                  <a:gd name="T48" fmla="*/ 0 w 68"/>
                  <a:gd name="T49" fmla="*/ 0 h 95"/>
                  <a:gd name="T50" fmla="*/ 0 w 68"/>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5"/>
                  <a:gd name="T80" fmla="*/ 68 w 68"/>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5">
                    <a:moveTo>
                      <a:pt x="30" y="0"/>
                    </a:moveTo>
                    <a:lnTo>
                      <a:pt x="25" y="2"/>
                    </a:lnTo>
                    <a:lnTo>
                      <a:pt x="20" y="5"/>
                    </a:lnTo>
                    <a:lnTo>
                      <a:pt x="16" y="8"/>
                    </a:lnTo>
                    <a:lnTo>
                      <a:pt x="12" y="12"/>
                    </a:lnTo>
                    <a:lnTo>
                      <a:pt x="9" y="15"/>
                    </a:lnTo>
                    <a:lnTo>
                      <a:pt x="6" y="19"/>
                    </a:lnTo>
                    <a:lnTo>
                      <a:pt x="4" y="23"/>
                    </a:lnTo>
                    <a:lnTo>
                      <a:pt x="2" y="28"/>
                    </a:lnTo>
                    <a:lnTo>
                      <a:pt x="0" y="36"/>
                    </a:lnTo>
                    <a:lnTo>
                      <a:pt x="0" y="46"/>
                    </a:lnTo>
                    <a:lnTo>
                      <a:pt x="1" y="55"/>
                    </a:lnTo>
                    <a:lnTo>
                      <a:pt x="3" y="64"/>
                    </a:lnTo>
                    <a:lnTo>
                      <a:pt x="7" y="72"/>
                    </a:lnTo>
                    <a:lnTo>
                      <a:pt x="13" y="79"/>
                    </a:lnTo>
                    <a:lnTo>
                      <a:pt x="19" y="86"/>
                    </a:lnTo>
                    <a:lnTo>
                      <a:pt x="27" y="90"/>
                    </a:lnTo>
                    <a:lnTo>
                      <a:pt x="31" y="92"/>
                    </a:lnTo>
                    <a:lnTo>
                      <a:pt x="36" y="94"/>
                    </a:lnTo>
                    <a:lnTo>
                      <a:pt x="40" y="95"/>
                    </a:lnTo>
                    <a:lnTo>
                      <a:pt x="45" y="95"/>
                    </a:lnTo>
                    <a:lnTo>
                      <a:pt x="50" y="95"/>
                    </a:lnTo>
                    <a:lnTo>
                      <a:pt x="57" y="94"/>
                    </a:lnTo>
                    <a:lnTo>
                      <a:pt x="62" y="93"/>
                    </a:lnTo>
                    <a:lnTo>
                      <a:pt x="68" y="91"/>
                    </a:lnTo>
                    <a:lnTo>
                      <a:pt x="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8" name="Freeform 267"/>
              <p:cNvSpPr>
                <a:spLocks/>
              </p:cNvSpPr>
              <p:nvPr/>
            </p:nvSpPr>
            <p:spPr bwMode="auto">
              <a:xfrm>
                <a:off x="1844" y="1601"/>
                <a:ext cx="263" cy="110"/>
              </a:xfrm>
              <a:custGeom>
                <a:avLst/>
                <a:gdLst>
                  <a:gd name="T0" fmla="*/ 0 w 8421"/>
                  <a:gd name="T1" fmla="*/ 0 h 3513"/>
                  <a:gd name="T2" fmla="*/ 0 w 8421"/>
                  <a:gd name="T3" fmla="*/ 0 h 3513"/>
                  <a:gd name="T4" fmla="*/ 0 w 8421"/>
                  <a:gd name="T5" fmla="*/ 0 h 3513"/>
                  <a:gd name="T6" fmla="*/ 0 w 8421"/>
                  <a:gd name="T7" fmla="*/ 0 h 3513"/>
                  <a:gd name="T8" fmla="*/ 0 w 8421"/>
                  <a:gd name="T9" fmla="*/ 0 h 3513"/>
                  <a:gd name="T10" fmla="*/ 0 60000 65536"/>
                  <a:gd name="T11" fmla="*/ 0 60000 65536"/>
                  <a:gd name="T12" fmla="*/ 0 60000 65536"/>
                  <a:gd name="T13" fmla="*/ 0 60000 65536"/>
                  <a:gd name="T14" fmla="*/ 0 60000 65536"/>
                  <a:gd name="T15" fmla="*/ 0 w 8421"/>
                  <a:gd name="T16" fmla="*/ 0 h 3513"/>
                  <a:gd name="T17" fmla="*/ 8421 w 8421"/>
                  <a:gd name="T18" fmla="*/ 3513 h 3513"/>
                </a:gdLst>
                <a:ahLst/>
                <a:cxnLst>
                  <a:cxn ang="T10">
                    <a:pos x="T0" y="T1"/>
                  </a:cxn>
                  <a:cxn ang="T11">
                    <a:pos x="T2" y="T3"/>
                  </a:cxn>
                  <a:cxn ang="T12">
                    <a:pos x="T4" y="T5"/>
                  </a:cxn>
                  <a:cxn ang="T13">
                    <a:pos x="T6" y="T7"/>
                  </a:cxn>
                  <a:cxn ang="T14">
                    <a:pos x="T8" y="T9"/>
                  </a:cxn>
                </a:cxnLst>
                <a:rect l="T15" t="T16" r="T17" b="T18"/>
                <a:pathLst>
                  <a:path w="8421" h="3513">
                    <a:moveTo>
                      <a:pt x="8384" y="0"/>
                    </a:moveTo>
                    <a:lnTo>
                      <a:pt x="0" y="3422"/>
                    </a:lnTo>
                    <a:lnTo>
                      <a:pt x="38" y="3513"/>
                    </a:lnTo>
                    <a:lnTo>
                      <a:pt x="8421" y="92"/>
                    </a:lnTo>
                    <a:lnTo>
                      <a:pt x="8384"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39" name="Freeform 268"/>
              <p:cNvSpPr>
                <a:spLocks/>
              </p:cNvSpPr>
              <p:nvPr/>
            </p:nvSpPr>
            <p:spPr bwMode="auto">
              <a:xfrm>
                <a:off x="2106" y="1601"/>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2" y="93"/>
                    </a:lnTo>
                    <a:lnTo>
                      <a:pt x="47" y="91"/>
                    </a:lnTo>
                    <a:lnTo>
                      <a:pt x="51" y="87"/>
                    </a:lnTo>
                    <a:lnTo>
                      <a:pt x="55" y="84"/>
                    </a:lnTo>
                    <a:lnTo>
                      <a:pt x="58" y="80"/>
                    </a:lnTo>
                    <a:lnTo>
                      <a:pt x="61" y="76"/>
                    </a:lnTo>
                    <a:lnTo>
                      <a:pt x="63" y="72"/>
                    </a:lnTo>
                    <a:lnTo>
                      <a:pt x="65" y="68"/>
                    </a:lnTo>
                    <a:lnTo>
                      <a:pt x="67" y="58"/>
                    </a:lnTo>
                    <a:lnTo>
                      <a:pt x="68" y="49"/>
                    </a:lnTo>
                    <a:lnTo>
                      <a:pt x="66" y="40"/>
                    </a:lnTo>
                    <a:lnTo>
                      <a:pt x="64" y="32"/>
                    </a:lnTo>
                    <a:lnTo>
                      <a:pt x="60" y="24"/>
                    </a:lnTo>
                    <a:lnTo>
                      <a:pt x="54" y="16"/>
                    </a:lnTo>
                    <a:lnTo>
                      <a:pt x="48" y="10"/>
                    </a:lnTo>
                    <a:lnTo>
                      <a:pt x="40" y="4"/>
                    </a:lnTo>
                    <a:lnTo>
                      <a:pt x="36" y="2"/>
                    </a:lnTo>
                    <a:lnTo>
                      <a:pt x="31" y="1"/>
                    </a:lnTo>
                    <a:lnTo>
                      <a:pt x="27" y="0"/>
                    </a:lnTo>
                    <a:lnTo>
                      <a:pt x="21" y="0"/>
                    </a:lnTo>
                    <a:lnTo>
                      <a:pt x="16" y="0"/>
                    </a:lnTo>
                    <a:lnTo>
                      <a:pt x="11" y="1"/>
                    </a:lnTo>
                    <a:lnTo>
                      <a:pt x="5"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0" name="Freeform 269"/>
              <p:cNvSpPr>
                <a:spLocks/>
              </p:cNvSpPr>
              <p:nvPr/>
            </p:nvSpPr>
            <p:spPr bwMode="auto">
              <a:xfrm>
                <a:off x="1888" y="1741"/>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32" y="0"/>
                    </a:moveTo>
                    <a:lnTo>
                      <a:pt x="27" y="3"/>
                    </a:lnTo>
                    <a:lnTo>
                      <a:pt x="22" y="5"/>
                    </a:lnTo>
                    <a:lnTo>
                      <a:pt x="18" y="8"/>
                    </a:lnTo>
                    <a:lnTo>
                      <a:pt x="14" y="12"/>
                    </a:lnTo>
                    <a:lnTo>
                      <a:pt x="11" y="16"/>
                    </a:lnTo>
                    <a:lnTo>
                      <a:pt x="8" y="19"/>
                    </a:lnTo>
                    <a:lnTo>
                      <a:pt x="6" y="24"/>
                    </a:lnTo>
                    <a:lnTo>
                      <a:pt x="4" y="28"/>
                    </a:lnTo>
                    <a:lnTo>
                      <a:pt x="1" y="37"/>
                    </a:lnTo>
                    <a:lnTo>
                      <a:pt x="0" y="47"/>
                    </a:lnTo>
                    <a:lnTo>
                      <a:pt x="1" y="56"/>
                    </a:lnTo>
                    <a:lnTo>
                      <a:pt x="5" y="64"/>
                    </a:lnTo>
                    <a:lnTo>
                      <a:pt x="9" y="72"/>
                    </a:lnTo>
                    <a:lnTo>
                      <a:pt x="15" y="80"/>
                    </a:lnTo>
                    <a:lnTo>
                      <a:pt x="21" y="86"/>
                    </a:lnTo>
                    <a:lnTo>
                      <a:pt x="29" y="91"/>
                    </a:lnTo>
                    <a:lnTo>
                      <a:pt x="33" y="92"/>
                    </a:lnTo>
                    <a:lnTo>
                      <a:pt x="38" y="95"/>
                    </a:lnTo>
                    <a:lnTo>
                      <a:pt x="42" y="96"/>
                    </a:lnTo>
                    <a:lnTo>
                      <a:pt x="47" y="96"/>
                    </a:lnTo>
                    <a:lnTo>
                      <a:pt x="52" y="96"/>
                    </a:lnTo>
                    <a:lnTo>
                      <a:pt x="57" y="95"/>
                    </a:lnTo>
                    <a:lnTo>
                      <a:pt x="63" y="93"/>
                    </a:lnTo>
                    <a:lnTo>
                      <a:pt x="69" y="91"/>
                    </a:lnTo>
                    <a:lnTo>
                      <a:pt x="32"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1" name="Freeform 270"/>
              <p:cNvSpPr>
                <a:spLocks/>
              </p:cNvSpPr>
              <p:nvPr/>
            </p:nvSpPr>
            <p:spPr bwMode="auto">
              <a:xfrm>
                <a:off x="1889" y="1611"/>
                <a:ext cx="319" cy="132"/>
              </a:xfrm>
              <a:custGeom>
                <a:avLst/>
                <a:gdLst>
                  <a:gd name="T0" fmla="*/ 0 w 10181"/>
                  <a:gd name="T1" fmla="*/ 0 h 4231"/>
                  <a:gd name="T2" fmla="*/ 0 w 10181"/>
                  <a:gd name="T3" fmla="*/ 0 h 4231"/>
                  <a:gd name="T4" fmla="*/ 0 w 10181"/>
                  <a:gd name="T5" fmla="*/ 0 h 4231"/>
                  <a:gd name="T6" fmla="*/ 0 w 10181"/>
                  <a:gd name="T7" fmla="*/ 0 h 4231"/>
                  <a:gd name="T8" fmla="*/ 0 w 10181"/>
                  <a:gd name="T9" fmla="*/ 0 h 4231"/>
                  <a:gd name="T10" fmla="*/ 0 60000 65536"/>
                  <a:gd name="T11" fmla="*/ 0 60000 65536"/>
                  <a:gd name="T12" fmla="*/ 0 60000 65536"/>
                  <a:gd name="T13" fmla="*/ 0 60000 65536"/>
                  <a:gd name="T14" fmla="*/ 0 60000 65536"/>
                  <a:gd name="T15" fmla="*/ 0 w 10181"/>
                  <a:gd name="T16" fmla="*/ 0 h 4231"/>
                  <a:gd name="T17" fmla="*/ 10181 w 10181"/>
                  <a:gd name="T18" fmla="*/ 4231 h 4231"/>
                </a:gdLst>
                <a:ahLst/>
                <a:cxnLst>
                  <a:cxn ang="T10">
                    <a:pos x="T0" y="T1"/>
                  </a:cxn>
                  <a:cxn ang="T11">
                    <a:pos x="T2" y="T3"/>
                  </a:cxn>
                  <a:cxn ang="T12">
                    <a:pos x="T4" y="T5"/>
                  </a:cxn>
                  <a:cxn ang="T13">
                    <a:pos x="T6" y="T7"/>
                  </a:cxn>
                  <a:cxn ang="T14">
                    <a:pos x="T8" y="T9"/>
                  </a:cxn>
                </a:cxnLst>
                <a:rect l="T15" t="T16" r="T17" b="T18"/>
                <a:pathLst>
                  <a:path w="10181" h="4231">
                    <a:moveTo>
                      <a:pt x="10145" y="0"/>
                    </a:moveTo>
                    <a:lnTo>
                      <a:pt x="0" y="4140"/>
                    </a:lnTo>
                    <a:lnTo>
                      <a:pt x="37" y="4231"/>
                    </a:lnTo>
                    <a:lnTo>
                      <a:pt x="10181" y="92"/>
                    </a:lnTo>
                    <a:lnTo>
                      <a:pt x="10145"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2" name="Freeform 271"/>
              <p:cNvSpPr>
                <a:spLocks/>
              </p:cNvSpPr>
              <p:nvPr/>
            </p:nvSpPr>
            <p:spPr bwMode="auto">
              <a:xfrm>
                <a:off x="2206" y="1611"/>
                <a:ext cx="3"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1" y="94"/>
                    </a:lnTo>
                    <a:lnTo>
                      <a:pt x="46" y="90"/>
                    </a:lnTo>
                    <a:lnTo>
                      <a:pt x="51" y="87"/>
                    </a:lnTo>
                    <a:lnTo>
                      <a:pt x="55" y="83"/>
                    </a:lnTo>
                    <a:lnTo>
                      <a:pt x="58" y="80"/>
                    </a:lnTo>
                    <a:lnTo>
                      <a:pt x="61" y="76"/>
                    </a:lnTo>
                    <a:lnTo>
                      <a:pt x="63" y="72"/>
                    </a:lnTo>
                    <a:lnTo>
                      <a:pt x="65" y="67"/>
                    </a:lnTo>
                    <a:lnTo>
                      <a:pt x="67" y="59"/>
                    </a:lnTo>
                    <a:lnTo>
                      <a:pt x="68" y="49"/>
                    </a:lnTo>
                    <a:lnTo>
                      <a:pt x="66" y="39"/>
                    </a:lnTo>
                    <a:lnTo>
                      <a:pt x="64" y="31"/>
                    </a:lnTo>
                    <a:lnTo>
                      <a:pt x="60" y="23"/>
                    </a:lnTo>
                    <a:lnTo>
                      <a:pt x="54" y="15"/>
                    </a:lnTo>
                    <a:lnTo>
                      <a:pt x="47" y="9"/>
                    </a:lnTo>
                    <a:lnTo>
                      <a:pt x="39" y="4"/>
                    </a:lnTo>
                    <a:lnTo>
                      <a:pt x="35" y="3"/>
                    </a:lnTo>
                    <a:lnTo>
                      <a:pt x="30" y="1"/>
                    </a:lnTo>
                    <a:lnTo>
                      <a:pt x="26" y="0"/>
                    </a:lnTo>
                    <a:lnTo>
                      <a:pt x="21" y="0"/>
                    </a:lnTo>
                    <a:lnTo>
                      <a:pt x="16" y="0"/>
                    </a:lnTo>
                    <a:lnTo>
                      <a:pt x="11" y="1"/>
                    </a:lnTo>
                    <a:lnTo>
                      <a:pt x="5" y="2"/>
                    </a:lnTo>
                    <a:lnTo>
                      <a:pt x="0" y="4"/>
                    </a:lnTo>
                    <a:lnTo>
                      <a:pt x="36"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3" name="Freeform 272"/>
              <p:cNvSpPr>
                <a:spLocks/>
              </p:cNvSpPr>
              <p:nvPr/>
            </p:nvSpPr>
            <p:spPr bwMode="auto">
              <a:xfrm>
                <a:off x="1961" y="176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0" y="0"/>
                    </a:moveTo>
                    <a:lnTo>
                      <a:pt x="25" y="3"/>
                    </a:lnTo>
                    <a:lnTo>
                      <a:pt x="20" y="6"/>
                    </a:lnTo>
                    <a:lnTo>
                      <a:pt x="16" y="9"/>
                    </a:lnTo>
                    <a:lnTo>
                      <a:pt x="12" y="12"/>
                    </a:lnTo>
                    <a:lnTo>
                      <a:pt x="9" y="16"/>
                    </a:lnTo>
                    <a:lnTo>
                      <a:pt x="6" y="20"/>
                    </a:lnTo>
                    <a:lnTo>
                      <a:pt x="4" y="24"/>
                    </a:lnTo>
                    <a:lnTo>
                      <a:pt x="2" y="28"/>
                    </a:lnTo>
                    <a:lnTo>
                      <a:pt x="0" y="37"/>
                    </a:lnTo>
                    <a:lnTo>
                      <a:pt x="0" y="46"/>
                    </a:lnTo>
                    <a:lnTo>
                      <a:pt x="1" y="56"/>
                    </a:lnTo>
                    <a:lnTo>
                      <a:pt x="4" y="65"/>
                    </a:lnTo>
                    <a:lnTo>
                      <a:pt x="8" y="73"/>
                    </a:lnTo>
                    <a:lnTo>
                      <a:pt x="13" y="80"/>
                    </a:lnTo>
                    <a:lnTo>
                      <a:pt x="20" y="86"/>
                    </a:lnTo>
                    <a:lnTo>
                      <a:pt x="27" y="91"/>
                    </a:lnTo>
                    <a:lnTo>
                      <a:pt x="32" y="93"/>
                    </a:lnTo>
                    <a:lnTo>
                      <a:pt x="37" y="94"/>
                    </a:lnTo>
                    <a:lnTo>
                      <a:pt x="42" y="95"/>
                    </a:lnTo>
                    <a:lnTo>
                      <a:pt x="47" y="96"/>
                    </a:lnTo>
                    <a:lnTo>
                      <a:pt x="52" y="95"/>
                    </a:lnTo>
                    <a:lnTo>
                      <a:pt x="57" y="95"/>
                    </a:lnTo>
                    <a:lnTo>
                      <a:pt x="62" y="93"/>
                    </a:lnTo>
                    <a:lnTo>
                      <a:pt x="68" y="91"/>
                    </a:lnTo>
                    <a:lnTo>
                      <a:pt x="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4" name="Freeform 273"/>
              <p:cNvSpPr>
                <a:spLocks/>
              </p:cNvSpPr>
              <p:nvPr/>
            </p:nvSpPr>
            <p:spPr bwMode="auto">
              <a:xfrm>
                <a:off x="1962" y="1632"/>
                <a:ext cx="320" cy="132"/>
              </a:xfrm>
              <a:custGeom>
                <a:avLst/>
                <a:gdLst>
                  <a:gd name="T0" fmla="*/ 0 w 10230"/>
                  <a:gd name="T1" fmla="*/ 0 h 4250"/>
                  <a:gd name="T2" fmla="*/ 0 w 10230"/>
                  <a:gd name="T3" fmla="*/ 0 h 4250"/>
                  <a:gd name="T4" fmla="*/ 0 w 10230"/>
                  <a:gd name="T5" fmla="*/ 0 h 4250"/>
                  <a:gd name="T6" fmla="*/ 0 w 10230"/>
                  <a:gd name="T7" fmla="*/ 0 h 4250"/>
                  <a:gd name="T8" fmla="*/ 0 w 10230"/>
                  <a:gd name="T9" fmla="*/ 0 h 4250"/>
                  <a:gd name="T10" fmla="*/ 0 60000 65536"/>
                  <a:gd name="T11" fmla="*/ 0 60000 65536"/>
                  <a:gd name="T12" fmla="*/ 0 60000 65536"/>
                  <a:gd name="T13" fmla="*/ 0 60000 65536"/>
                  <a:gd name="T14" fmla="*/ 0 60000 65536"/>
                  <a:gd name="T15" fmla="*/ 0 w 10230"/>
                  <a:gd name="T16" fmla="*/ 0 h 4250"/>
                  <a:gd name="T17" fmla="*/ 10230 w 10230"/>
                  <a:gd name="T18" fmla="*/ 4250 h 4250"/>
                </a:gdLst>
                <a:ahLst/>
                <a:cxnLst>
                  <a:cxn ang="T10">
                    <a:pos x="T0" y="T1"/>
                  </a:cxn>
                  <a:cxn ang="T11">
                    <a:pos x="T2" y="T3"/>
                  </a:cxn>
                  <a:cxn ang="T12">
                    <a:pos x="T4" y="T5"/>
                  </a:cxn>
                  <a:cxn ang="T13">
                    <a:pos x="T6" y="T7"/>
                  </a:cxn>
                  <a:cxn ang="T14">
                    <a:pos x="T8" y="T9"/>
                  </a:cxn>
                </a:cxnLst>
                <a:rect l="T15" t="T16" r="T17" b="T18"/>
                <a:pathLst>
                  <a:path w="10230" h="4250">
                    <a:moveTo>
                      <a:pt x="10193" y="0"/>
                    </a:moveTo>
                    <a:lnTo>
                      <a:pt x="0" y="4159"/>
                    </a:lnTo>
                    <a:lnTo>
                      <a:pt x="38" y="4250"/>
                    </a:lnTo>
                    <a:lnTo>
                      <a:pt x="10230" y="92"/>
                    </a:lnTo>
                    <a:lnTo>
                      <a:pt x="10193"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5" name="Freeform 274"/>
              <p:cNvSpPr>
                <a:spLocks/>
              </p:cNvSpPr>
              <p:nvPr/>
            </p:nvSpPr>
            <p:spPr bwMode="auto">
              <a:xfrm>
                <a:off x="2280" y="1631"/>
                <a:ext cx="3"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7" y="96"/>
                    </a:moveTo>
                    <a:lnTo>
                      <a:pt x="43" y="93"/>
                    </a:lnTo>
                    <a:lnTo>
                      <a:pt x="47" y="90"/>
                    </a:lnTo>
                    <a:lnTo>
                      <a:pt x="52" y="87"/>
                    </a:lnTo>
                    <a:lnTo>
                      <a:pt x="55" y="84"/>
                    </a:lnTo>
                    <a:lnTo>
                      <a:pt x="59" y="80"/>
                    </a:lnTo>
                    <a:lnTo>
                      <a:pt x="61" y="76"/>
                    </a:lnTo>
                    <a:lnTo>
                      <a:pt x="64" y="72"/>
                    </a:lnTo>
                    <a:lnTo>
                      <a:pt x="65" y="67"/>
                    </a:lnTo>
                    <a:lnTo>
                      <a:pt x="67" y="58"/>
                    </a:lnTo>
                    <a:lnTo>
                      <a:pt x="68" y="49"/>
                    </a:lnTo>
                    <a:lnTo>
                      <a:pt x="67" y="40"/>
                    </a:lnTo>
                    <a:lnTo>
                      <a:pt x="64" y="31"/>
                    </a:lnTo>
                    <a:lnTo>
                      <a:pt x="60" y="23"/>
                    </a:lnTo>
                    <a:lnTo>
                      <a:pt x="55" y="15"/>
                    </a:lnTo>
                    <a:lnTo>
                      <a:pt x="48" y="9"/>
                    </a:lnTo>
                    <a:lnTo>
                      <a:pt x="40" y="4"/>
                    </a:lnTo>
                    <a:lnTo>
                      <a:pt x="36" y="2"/>
                    </a:lnTo>
                    <a:lnTo>
                      <a:pt x="31" y="1"/>
                    </a:lnTo>
                    <a:lnTo>
                      <a:pt x="26" y="0"/>
                    </a:lnTo>
                    <a:lnTo>
                      <a:pt x="21" y="0"/>
                    </a:lnTo>
                    <a:lnTo>
                      <a:pt x="16" y="0"/>
                    </a:lnTo>
                    <a:lnTo>
                      <a:pt x="11" y="0"/>
                    </a:lnTo>
                    <a:lnTo>
                      <a:pt x="5"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6" name="Freeform 275"/>
              <p:cNvSpPr>
                <a:spLocks/>
              </p:cNvSpPr>
              <p:nvPr/>
            </p:nvSpPr>
            <p:spPr bwMode="auto">
              <a:xfrm>
                <a:off x="1846" y="1661"/>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2" y="0"/>
                    </a:moveTo>
                    <a:lnTo>
                      <a:pt x="25" y="3"/>
                    </a:lnTo>
                    <a:lnTo>
                      <a:pt x="21" y="6"/>
                    </a:lnTo>
                    <a:lnTo>
                      <a:pt x="16" y="9"/>
                    </a:lnTo>
                    <a:lnTo>
                      <a:pt x="13" y="13"/>
                    </a:lnTo>
                    <a:lnTo>
                      <a:pt x="10" y="17"/>
                    </a:lnTo>
                    <a:lnTo>
                      <a:pt x="7" y="20"/>
                    </a:lnTo>
                    <a:lnTo>
                      <a:pt x="5" y="25"/>
                    </a:lnTo>
                    <a:lnTo>
                      <a:pt x="3" y="29"/>
                    </a:lnTo>
                    <a:lnTo>
                      <a:pt x="1" y="38"/>
                    </a:lnTo>
                    <a:lnTo>
                      <a:pt x="0" y="47"/>
                    </a:lnTo>
                    <a:lnTo>
                      <a:pt x="1" y="57"/>
                    </a:lnTo>
                    <a:lnTo>
                      <a:pt x="4" y="65"/>
                    </a:lnTo>
                    <a:lnTo>
                      <a:pt x="8" y="73"/>
                    </a:lnTo>
                    <a:lnTo>
                      <a:pt x="14" y="81"/>
                    </a:lnTo>
                    <a:lnTo>
                      <a:pt x="20" y="87"/>
                    </a:lnTo>
                    <a:lnTo>
                      <a:pt x="29" y="92"/>
                    </a:lnTo>
                    <a:lnTo>
                      <a:pt x="33" y="93"/>
                    </a:lnTo>
                    <a:lnTo>
                      <a:pt x="38" y="95"/>
                    </a:lnTo>
                    <a:lnTo>
                      <a:pt x="42" y="96"/>
                    </a:lnTo>
                    <a:lnTo>
                      <a:pt x="47" y="96"/>
                    </a:lnTo>
                    <a:lnTo>
                      <a:pt x="52" y="96"/>
                    </a:lnTo>
                    <a:lnTo>
                      <a:pt x="57" y="95"/>
                    </a:lnTo>
                    <a:lnTo>
                      <a:pt x="63" y="94"/>
                    </a:lnTo>
                    <a:lnTo>
                      <a:pt x="68" y="92"/>
                    </a:lnTo>
                    <a:lnTo>
                      <a:pt x="32"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7" name="Freeform 276"/>
              <p:cNvSpPr>
                <a:spLocks/>
              </p:cNvSpPr>
              <p:nvPr/>
            </p:nvSpPr>
            <p:spPr bwMode="auto">
              <a:xfrm>
                <a:off x="1847" y="1610"/>
                <a:ext cx="127" cy="54"/>
              </a:xfrm>
              <a:custGeom>
                <a:avLst/>
                <a:gdLst>
                  <a:gd name="T0" fmla="*/ 0 w 4051"/>
                  <a:gd name="T1" fmla="*/ 0 h 1730"/>
                  <a:gd name="T2" fmla="*/ 0 w 4051"/>
                  <a:gd name="T3" fmla="*/ 0 h 1730"/>
                  <a:gd name="T4" fmla="*/ 0 w 4051"/>
                  <a:gd name="T5" fmla="*/ 0 h 1730"/>
                  <a:gd name="T6" fmla="*/ 0 w 4051"/>
                  <a:gd name="T7" fmla="*/ 0 h 1730"/>
                  <a:gd name="T8" fmla="*/ 0 w 4051"/>
                  <a:gd name="T9" fmla="*/ 0 h 1730"/>
                  <a:gd name="T10" fmla="*/ 0 60000 65536"/>
                  <a:gd name="T11" fmla="*/ 0 60000 65536"/>
                  <a:gd name="T12" fmla="*/ 0 60000 65536"/>
                  <a:gd name="T13" fmla="*/ 0 60000 65536"/>
                  <a:gd name="T14" fmla="*/ 0 60000 65536"/>
                  <a:gd name="T15" fmla="*/ 0 w 4051"/>
                  <a:gd name="T16" fmla="*/ 0 h 1730"/>
                  <a:gd name="T17" fmla="*/ 4051 w 4051"/>
                  <a:gd name="T18" fmla="*/ 1730 h 1730"/>
                </a:gdLst>
                <a:ahLst/>
                <a:cxnLst>
                  <a:cxn ang="T10">
                    <a:pos x="T0" y="T1"/>
                  </a:cxn>
                  <a:cxn ang="T11">
                    <a:pos x="T2" y="T3"/>
                  </a:cxn>
                  <a:cxn ang="T12">
                    <a:pos x="T4" y="T5"/>
                  </a:cxn>
                  <a:cxn ang="T13">
                    <a:pos x="T6" y="T7"/>
                  </a:cxn>
                  <a:cxn ang="T14">
                    <a:pos x="T8" y="T9"/>
                  </a:cxn>
                </a:cxnLst>
                <a:rect l="T15" t="T16" r="T17" b="T18"/>
                <a:pathLst>
                  <a:path w="4051" h="1730">
                    <a:moveTo>
                      <a:pt x="4015" y="0"/>
                    </a:moveTo>
                    <a:lnTo>
                      <a:pt x="0" y="1638"/>
                    </a:lnTo>
                    <a:lnTo>
                      <a:pt x="36" y="1730"/>
                    </a:lnTo>
                    <a:lnTo>
                      <a:pt x="4051" y="92"/>
                    </a:lnTo>
                    <a:lnTo>
                      <a:pt x="4015"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8" name="Freeform 277"/>
              <p:cNvSpPr>
                <a:spLocks/>
              </p:cNvSpPr>
              <p:nvPr/>
            </p:nvSpPr>
            <p:spPr bwMode="auto">
              <a:xfrm>
                <a:off x="1973" y="1610"/>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6" y="96"/>
                    </a:moveTo>
                    <a:lnTo>
                      <a:pt x="41" y="93"/>
                    </a:lnTo>
                    <a:lnTo>
                      <a:pt x="47" y="90"/>
                    </a:lnTo>
                    <a:lnTo>
                      <a:pt x="51" y="87"/>
                    </a:lnTo>
                    <a:lnTo>
                      <a:pt x="55" y="84"/>
                    </a:lnTo>
                    <a:lnTo>
                      <a:pt x="58" y="80"/>
                    </a:lnTo>
                    <a:lnTo>
                      <a:pt x="61" y="76"/>
                    </a:lnTo>
                    <a:lnTo>
                      <a:pt x="63" y="71"/>
                    </a:lnTo>
                    <a:lnTo>
                      <a:pt x="65" y="67"/>
                    </a:lnTo>
                    <a:lnTo>
                      <a:pt x="67" y="58"/>
                    </a:lnTo>
                    <a:lnTo>
                      <a:pt x="68" y="49"/>
                    </a:lnTo>
                    <a:lnTo>
                      <a:pt x="66" y="40"/>
                    </a:lnTo>
                    <a:lnTo>
                      <a:pt x="64" y="31"/>
                    </a:lnTo>
                    <a:lnTo>
                      <a:pt x="60" y="23"/>
                    </a:lnTo>
                    <a:lnTo>
                      <a:pt x="54" y="15"/>
                    </a:lnTo>
                    <a:lnTo>
                      <a:pt x="48" y="9"/>
                    </a:lnTo>
                    <a:lnTo>
                      <a:pt x="39" y="4"/>
                    </a:lnTo>
                    <a:lnTo>
                      <a:pt x="35" y="2"/>
                    </a:lnTo>
                    <a:lnTo>
                      <a:pt x="30" y="1"/>
                    </a:lnTo>
                    <a:lnTo>
                      <a:pt x="26" y="0"/>
                    </a:lnTo>
                    <a:lnTo>
                      <a:pt x="21" y="0"/>
                    </a:lnTo>
                    <a:lnTo>
                      <a:pt x="16" y="0"/>
                    </a:lnTo>
                    <a:lnTo>
                      <a:pt x="11" y="1"/>
                    </a:lnTo>
                    <a:lnTo>
                      <a:pt x="5" y="2"/>
                    </a:lnTo>
                    <a:lnTo>
                      <a:pt x="0" y="4"/>
                    </a:lnTo>
                    <a:lnTo>
                      <a:pt x="36"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49" name="Freeform 278"/>
              <p:cNvSpPr>
                <a:spLocks/>
              </p:cNvSpPr>
              <p:nvPr/>
            </p:nvSpPr>
            <p:spPr bwMode="auto">
              <a:xfrm>
                <a:off x="2055" y="1772"/>
                <a:ext cx="2" cy="3"/>
              </a:xfrm>
              <a:custGeom>
                <a:avLst/>
                <a:gdLst>
                  <a:gd name="T0" fmla="*/ 0 w 68"/>
                  <a:gd name="T1" fmla="*/ 0 h 96"/>
                  <a:gd name="T2" fmla="*/ 0 w 68"/>
                  <a:gd name="T3" fmla="*/ 0 h 96"/>
                  <a:gd name="T4" fmla="*/ 0 w 68"/>
                  <a:gd name="T5" fmla="*/ 0 h 96"/>
                  <a:gd name="T6" fmla="*/ 0 w 68"/>
                  <a:gd name="T7" fmla="*/ 0 h 96"/>
                  <a:gd name="T8" fmla="*/ 0 w 68"/>
                  <a:gd name="T9" fmla="*/ 0 h 96"/>
                  <a:gd name="T10" fmla="*/ 0 w 68"/>
                  <a:gd name="T11" fmla="*/ 0 h 96"/>
                  <a:gd name="T12" fmla="*/ 0 w 68"/>
                  <a:gd name="T13" fmla="*/ 0 h 96"/>
                  <a:gd name="T14" fmla="*/ 0 w 68"/>
                  <a:gd name="T15" fmla="*/ 0 h 96"/>
                  <a:gd name="T16" fmla="*/ 0 w 68"/>
                  <a:gd name="T17" fmla="*/ 0 h 96"/>
                  <a:gd name="T18" fmla="*/ 0 w 68"/>
                  <a:gd name="T19" fmla="*/ 0 h 96"/>
                  <a:gd name="T20" fmla="*/ 0 w 68"/>
                  <a:gd name="T21" fmla="*/ 0 h 96"/>
                  <a:gd name="T22" fmla="*/ 0 w 68"/>
                  <a:gd name="T23" fmla="*/ 0 h 96"/>
                  <a:gd name="T24" fmla="*/ 0 w 68"/>
                  <a:gd name="T25" fmla="*/ 0 h 96"/>
                  <a:gd name="T26" fmla="*/ 0 w 68"/>
                  <a:gd name="T27" fmla="*/ 0 h 96"/>
                  <a:gd name="T28" fmla="*/ 0 w 68"/>
                  <a:gd name="T29" fmla="*/ 0 h 96"/>
                  <a:gd name="T30" fmla="*/ 0 w 68"/>
                  <a:gd name="T31" fmla="*/ 0 h 96"/>
                  <a:gd name="T32" fmla="*/ 0 w 68"/>
                  <a:gd name="T33" fmla="*/ 0 h 96"/>
                  <a:gd name="T34" fmla="*/ 0 w 68"/>
                  <a:gd name="T35" fmla="*/ 0 h 96"/>
                  <a:gd name="T36" fmla="*/ 0 w 68"/>
                  <a:gd name="T37" fmla="*/ 0 h 96"/>
                  <a:gd name="T38" fmla="*/ 0 w 68"/>
                  <a:gd name="T39" fmla="*/ 0 h 96"/>
                  <a:gd name="T40" fmla="*/ 0 w 68"/>
                  <a:gd name="T41" fmla="*/ 0 h 96"/>
                  <a:gd name="T42" fmla="*/ 0 w 68"/>
                  <a:gd name="T43" fmla="*/ 0 h 96"/>
                  <a:gd name="T44" fmla="*/ 0 w 68"/>
                  <a:gd name="T45" fmla="*/ 0 h 96"/>
                  <a:gd name="T46" fmla="*/ 0 w 68"/>
                  <a:gd name="T47" fmla="*/ 0 h 96"/>
                  <a:gd name="T48" fmla="*/ 0 w 68"/>
                  <a:gd name="T49" fmla="*/ 0 h 96"/>
                  <a:gd name="T50" fmla="*/ 0 w 68"/>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96"/>
                  <a:gd name="T80" fmla="*/ 68 w 68"/>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96">
                    <a:moveTo>
                      <a:pt x="31" y="0"/>
                    </a:moveTo>
                    <a:lnTo>
                      <a:pt x="26" y="2"/>
                    </a:lnTo>
                    <a:lnTo>
                      <a:pt x="21" y="5"/>
                    </a:lnTo>
                    <a:lnTo>
                      <a:pt x="16" y="8"/>
                    </a:lnTo>
                    <a:lnTo>
                      <a:pt x="12" y="12"/>
                    </a:lnTo>
                    <a:lnTo>
                      <a:pt x="9" y="15"/>
                    </a:lnTo>
                    <a:lnTo>
                      <a:pt x="6" y="19"/>
                    </a:lnTo>
                    <a:lnTo>
                      <a:pt x="4" y="23"/>
                    </a:lnTo>
                    <a:lnTo>
                      <a:pt x="2" y="28"/>
                    </a:lnTo>
                    <a:lnTo>
                      <a:pt x="0" y="37"/>
                    </a:lnTo>
                    <a:lnTo>
                      <a:pt x="0" y="46"/>
                    </a:lnTo>
                    <a:lnTo>
                      <a:pt x="1" y="55"/>
                    </a:lnTo>
                    <a:lnTo>
                      <a:pt x="3" y="64"/>
                    </a:lnTo>
                    <a:lnTo>
                      <a:pt x="8" y="72"/>
                    </a:lnTo>
                    <a:lnTo>
                      <a:pt x="13" y="80"/>
                    </a:lnTo>
                    <a:lnTo>
                      <a:pt x="21" y="86"/>
                    </a:lnTo>
                    <a:lnTo>
                      <a:pt x="28" y="91"/>
                    </a:lnTo>
                    <a:lnTo>
                      <a:pt x="32" y="93"/>
                    </a:lnTo>
                    <a:lnTo>
                      <a:pt x="37" y="94"/>
                    </a:lnTo>
                    <a:lnTo>
                      <a:pt x="42" y="95"/>
                    </a:lnTo>
                    <a:lnTo>
                      <a:pt x="46" y="96"/>
                    </a:lnTo>
                    <a:lnTo>
                      <a:pt x="51" y="96"/>
                    </a:lnTo>
                    <a:lnTo>
                      <a:pt x="57" y="95"/>
                    </a:lnTo>
                    <a:lnTo>
                      <a:pt x="62" y="94"/>
                    </a:lnTo>
                    <a:lnTo>
                      <a:pt x="68" y="92"/>
                    </a:lnTo>
                    <a:lnTo>
                      <a:pt x="31"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0" name="Freeform 279"/>
              <p:cNvSpPr>
                <a:spLocks/>
              </p:cNvSpPr>
              <p:nvPr/>
            </p:nvSpPr>
            <p:spPr bwMode="auto">
              <a:xfrm>
                <a:off x="2056" y="1661"/>
                <a:ext cx="272" cy="114"/>
              </a:xfrm>
              <a:custGeom>
                <a:avLst/>
                <a:gdLst>
                  <a:gd name="T0" fmla="*/ 0 w 8723"/>
                  <a:gd name="T1" fmla="*/ 0 h 3638"/>
                  <a:gd name="T2" fmla="*/ 0 w 8723"/>
                  <a:gd name="T3" fmla="*/ 0 h 3638"/>
                  <a:gd name="T4" fmla="*/ 0 w 8723"/>
                  <a:gd name="T5" fmla="*/ 0 h 3638"/>
                  <a:gd name="T6" fmla="*/ 0 w 8723"/>
                  <a:gd name="T7" fmla="*/ 0 h 3638"/>
                  <a:gd name="T8" fmla="*/ 0 w 8723"/>
                  <a:gd name="T9" fmla="*/ 0 h 3638"/>
                  <a:gd name="T10" fmla="*/ 0 60000 65536"/>
                  <a:gd name="T11" fmla="*/ 0 60000 65536"/>
                  <a:gd name="T12" fmla="*/ 0 60000 65536"/>
                  <a:gd name="T13" fmla="*/ 0 60000 65536"/>
                  <a:gd name="T14" fmla="*/ 0 60000 65536"/>
                  <a:gd name="T15" fmla="*/ 0 w 8723"/>
                  <a:gd name="T16" fmla="*/ 0 h 3638"/>
                  <a:gd name="T17" fmla="*/ 8723 w 8723"/>
                  <a:gd name="T18" fmla="*/ 3638 h 3638"/>
                </a:gdLst>
                <a:ahLst/>
                <a:cxnLst>
                  <a:cxn ang="T10">
                    <a:pos x="T0" y="T1"/>
                  </a:cxn>
                  <a:cxn ang="T11">
                    <a:pos x="T2" y="T3"/>
                  </a:cxn>
                  <a:cxn ang="T12">
                    <a:pos x="T4" y="T5"/>
                  </a:cxn>
                  <a:cxn ang="T13">
                    <a:pos x="T6" y="T7"/>
                  </a:cxn>
                  <a:cxn ang="T14">
                    <a:pos x="T8" y="T9"/>
                  </a:cxn>
                </a:cxnLst>
                <a:rect l="T15" t="T16" r="T17" b="T18"/>
                <a:pathLst>
                  <a:path w="8723" h="3638">
                    <a:moveTo>
                      <a:pt x="8686" y="0"/>
                    </a:moveTo>
                    <a:lnTo>
                      <a:pt x="0" y="3546"/>
                    </a:lnTo>
                    <a:lnTo>
                      <a:pt x="37" y="3638"/>
                    </a:lnTo>
                    <a:lnTo>
                      <a:pt x="8723" y="92"/>
                    </a:lnTo>
                    <a:lnTo>
                      <a:pt x="8686"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1" name="Freeform 280"/>
              <p:cNvSpPr>
                <a:spLocks/>
              </p:cNvSpPr>
              <p:nvPr/>
            </p:nvSpPr>
            <p:spPr bwMode="auto">
              <a:xfrm>
                <a:off x="2327" y="1661"/>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37" y="96"/>
                    </a:moveTo>
                    <a:lnTo>
                      <a:pt x="43" y="94"/>
                    </a:lnTo>
                    <a:lnTo>
                      <a:pt x="48" y="91"/>
                    </a:lnTo>
                    <a:lnTo>
                      <a:pt x="52" y="88"/>
                    </a:lnTo>
                    <a:lnTo>
                      <a:pt x="56" y="84"/>
                    </a:lnTo>
                    <a:lnTo>
                      <a:pt x="59" y="81"/>
                    </a:lnTo>
                    <a:lnTo>
                      <a:pt x="61" y="77"/>
                    </a:lnTo>
                    <a:lnTo>
                      <a:pt x="64" y="73"/>
                    </a:lnTo>
                    <a:lnTo>
                      <a:pt x="65" y="68"/>
                    </a:lnTo>
                    <a:lnTo>
                      <a:pt x="69" y="60"/>
                    </a:lnTo>
                    <a:lnTo>
                      <a:pt x="69" y="50"/>
                    </a:lnTo>
                    <a:lnTo>
                      <a:pt x="68" y="41"/>
                    </a:lnTo>
                    <a:lnTo>
                      <a:pt x="64" y="32"/>
                    </a:lnTo>
                    <a:lnTo>
                      <a:pt x="60" y="24"/>
                    </a:lnTo>
                    <a:lnTo>
                      <a:pt x="55" y="17"/>
                    </a:lnTo>
                    <a:lnTo>
                      <a:pt x="48" y="10"/>
                    </a:lnTo>
                    <a:lnTo>
                      <a:pt x="40" y="5"/>
                    </a:lnTo>
                    <a:lnTo>
                      <a:pt x="36" y="3"/>
                    </a:lnTo>
                    <a:lnTo>
                      <a:pt x="32" y="1"/>
                    </a:lnTo>
                    <a:lnTo>
                      <a:pt x="27" y="1"/>
                    </a:lnTo>
                    <a:lnTo>
                      <a:pt x="22" y="0"/>
                    </a:lnTo>
                    <a:lnTo>
                      <a:pt x="17" y="0"/>
                    </a:lnTo>
                    <a:lnTo>
                      <a:pt x="12" y="1"/>
                    </a:lnTo>
                    <a:lnTo>
                      <a:pt x="7" y="2"/>
                    </a:lnTo>
                    <a:lnTo>
                      <a:pt x="0" y="4"/>
                    </a:lnTo>
                    <a:lnTo>
                      <a:pt x="37" y="9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2" name="Freeform 281"/>
              <p:cNvSpPr>
                <a:spLocks/>
              </p:cNvSpPr>
              <p:nvPr/>
            </p:nvSpPr>
            <p:spPr bwMode="auto">
              <a:xfrm>
                <a:off x="2224" y="1759"/>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29" y="0"/>
                    </a:moveTo>
                    <a:lnTo>
                      <a:pt x="24" y="3"/>
                    </a:lnTo>
                    <a:lnTo>
                      <a:pt x="19" y="6"/>
                    </a:lnTo>
                    <a:lnTo>
                      <a:pt x="15" y="9"/>
                    </a:lnTo>
                    <a:lnTo>
                      <a:pt x="11" y="13"/>
                    </a:lnTo>
                    <a:lnTo>
                      <a:pt x="8" y="16"/>
                    </a:lnTo>
                    <a:lnTo>
                      <a:pt x="5" y="20"/>
                    </a:lnTo>
                    <a:lnTo>
                      <a:pt x="3" y="25"/>
                    </a:lnTo>
                    <a:lnTo>
                      <a:pt x="2" y="29"/>
                    </a:lnTo>
                    <a:lnTo>
                      <a:pt x="0" y="39"/>
                    </a:lnTo>
                    <a:lnTo>
                      <a:pt x="0" y="48"/>
                    </a:lnTo>
                    <a:lnTo>
                      <a:pt x="1" y="57"/>
                    </a:lnTo>
                    <a:lnTo>
                      <a:pt x="4" y="65"/>
                    </a:lnTo>
                    <a:lnTo>
                      <a:pt x="8" y="73"/>
                    </a:lnTo>
                    <a:lnTo>
                      <a:pt x="14" y="80"/>
                    </a:lnTo>
                    <a:lnTo>
                      <a:pt x="21" y="86"/>
                    </a:lnTo>
                    <a:lnTo>
                      <a:pt x="28" y="92"/>
                    </a:lnTo>
                    <a:lnTo>
                      <a:pt x="33" y="94"/>
                    </a:lnTo>
                    <a:lnTo>
                      <a:pt x="37" y="95"/>
                    </a:lnTo>
                    <a:lnTo>
                      <a:pt x="42" y="96"/>
                    </a:lnTo>
                    <a:lnTo>
                      <a:pt x="48" y="96"/>
                    </a:lnTo>
                    <a:lnTo>
                      <a:pt x="53" y="96"/>
                    </a:lnTo>
                    <a:lnTo>
                      <a:pt x="58" y="95"/>
                    </a:lnTo>
                    <a:lnTo>
                      <a:pt x="63" y="93"/>
                    </a:lnTo>
                    <a:lnTo>
                      <a:pt x="69" y="90"/>
                    </a:lnTo>
                    <a:lnTo>
                      <a:pt x="29"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3" name="Freeform 282"/>
              <p:cNvSpPr>
                <a:spLocks/>
              </p:cNvSpPr>
              <p:nvPr/>
            </p:nvSpPr>
            <p:spPr bwMode="auto">
              <a:xfrm>
                <a:off x="2225" y="1715"/>
                <a:ext cx="103" cy="47"/>
              </a:xfrm>
              <a:custGeom>
                <a:avLst/>
                <a:gdLst>
                  <a:gd name="T0" fmla="*/ 0 w 3270"/>
                  <a:gd name="T1" fmla="*/ 0 h 1501"/>
                  <a:gd name="T2" fmla="*/ 0 w 3270"/>
                  <a:gd name="T3" fmla="*/ 0 h 1501"/>
                  <a:gd name="T4" fmla="*/ 0 w 3270"/>
                  <a:gd name="T5" fmla="*/ 0 h 1501"/>
                  <a:gd name="T6" fmla="*/ 0 w 3270"/>
                  <a:gd name="T7" fmla="*/ 0 h 1501"/>
                  <a:gd name="T8" fmla="*/ 0 w 3270"/>
                  <a:gd name="T9" fmla="*/ 0 h 1501"/>
                  <a:gd name="T10" fmla="*/ 0 60000 65536"/>
                  <a:gd name="T11" fmla="*/ 0 60000 65536"/>
                  <a:gd name="T12" fmla="*/ 0 60000 65536"/>
                  <a:gd name="T13" fmla="*/ 0 60000 65536"/>
                  <a:gd name="T14" fmla="*/ 0 60000 65536"/>
                  <a:gd name="T15" fmla="*/ 0 w 3270"/>
                  <a:gd name="T16" fmla="*/ 0 h 1501"/>
                  <a:gd name="T17" fmla="*/ 3270 w 3270"/>
                  <a:gd name="T18" fmla="*/ 1501 h 1501"/>
                </a:gdLst>
                <a:ahLst/>
                <a:cxnLst>
                  <a:cxn ang="T10">
                    <a:pos x="T0" y="T1"/>
                  </a:cxn>
                  <a:cxn ang="T11">
                    <a:pos x="T2" y="T3"/>
                  </a:cxn>
                  <a:cxn ang="T12">
                    <a:pos x="T4" y="T5"/>
                  </a:cxn>
                  <a:cxn ang="T13">
                    <a:pos x="T6" y="T7"/>
                  </a:cxn>
                  <a:cxn ang="T14">
                    <a:pos x="T8" y="T9"/>
                  </a:cxn>
                </a:cxnLst>
                <a:rect l="T15" t="T16" r="T17" b="T18"/>
                <a:pathLst>
                  <a:path w="3270" h="1501">
                    <a:moveTo>
                      <a:pt x="3230" y="0"/>
                    </a:moveTo>
                    <a:lnTo>
                      <a:pt x="0" y="1411"/>
                    </a:lnTo>
                    <a:lnTo>
                      <a:pt x="40" y="1501"/>
                    </a:lnTo>
                    <a:lnTo>
                      <a:pt x="3270" y="90"/>
                    </a:lnTo>
                    <a:lnTo>
                      <a:pt x="3230" y="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4" name="Freeform 283"/>
              <p:cNvSpPr>
                <a:spLocks/>
              </p:cNvSpPr>
              <p:nvPr/>
            </p:nvSpPr>
            <p:spPr bwMode="auto">
              <a:xfrm>
                <a:off x="2326" y="1714"/>
                <a:ext cx="3"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40" y="95"/>
                    </a:moveTo>
                    <a:lnTo>
                      <a:pt x="45" y="93"/>
                    </a:lnTo>
                    <a:lnTo>
                      <a:pt x="50" y="89"/>
                    </a:lnTo>
                    <a:lnTo>
                      <a:pt x="54" y="86"/>
                    </a:lnTo>
                    <a:lnTo>
                      <a:pt x="57" y="82"/>
                    </a:lnTo>
                    <a:lnTo>
                      <a:pt x="60" y="79"/>
                    </a:lnTo>
                    <a:lnTo>
                      <a:pt x="63" y="75"/>
                    </a:lnTo>
                    <a:lnTo>
                      <a:pt x="65" y="70"/>
                    </a:lnTo>
                    <a:lnTo>
                      <a:pt x="67" y="66"/>
                    </a:lnTo>
                    <a:lnTo>
                      <a:pt x="69" y="57"/>
                    </a:lnTo>
                    <a:lnTo>
                      <a:pt x="69" y="48"/>
                    </a:lnTo>
                    <a:lnTo>
                      <a:pt x="68" y="39"/>
                    </a:lnTo>
                    <a:lnTo>
                      <a:pt x="65" y="30"/>
                    </a:lnTo>
                    <a:lnTo>
                      <a:pt x="60" y="22"/>
                    </a:lnTo>
                    <a:lnTo>
                      <a:pt x="55" y="15"/>
                    </a:lnTo>
                    <a:lnTo>
                      <a:pt x="48" y="9"/>
                    </a:lnTo>
                    <a:lnTo>
                      <a:pt x="40" y="4"/>
                    </a:lnTo>
                    <a:lnTo>
                      <a:pt x="36" y="2"/>
                    </a:lnTo>
                    <a:lnTo>
                      <a:pt x="32" y="1"/>
                    </a:lnTo>
                    <a:lnTo>
                      <a:pt x="27" y="0"/>
                    </a:lnTo>
                    <a:lnTo>
                      <a:pt x="21" y="0"/>
                    </a:lnTo>
                    <a:lnTo>
                      <a:pt x="16" y="0"/>
                    </a:lnTo>
                    <a:lnTo>
                      <a:pt x="11" y="1"/>
                    </a:lnTo>
                    <a:lnTo>
                      <a:pt x="5" y="3"/>
                    </a:lnTo>
                    <a:lnTo>
                      <a:pt x="0" y="5"/>
                    </a:lnTo>
                    <a:lnTo>
                      <a:pt x="40" y="9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5" name="Freeform 284"/>
              <p:cNvSpPr>
                <a:spLocks/>
              </p:cNvSpPr>
              <p:nvPr/>
            </p:nvSpPr>
            <p:spPr bwMode="auto">
              <a:xfrm>
                <a:off x="1869" y="1653"/>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1"/>
                    </a:lnTo>
                    <a:lnTo>
                      <a:pt x="52" y="1"/>
                    </a:lnTo>
                    <a:lnTo>
                      <a:pt x="47" y="0"/>
                    </a:lnTo>
                    <a:lnTo>
                      <a:pt x="43" y="1"/>
                    </a:lnTo>
                    <a:lnTo>
                      <a:pt x="38" y="1"/>
                    </a:lnTo>
                    <a:lnTo>
                      <a:pt x="33" y="3"/>
                    </a:lnTo>
                    <a:lnTo>
                      <a:pt x="29" y="4"/>
                    </a:lnTo>
                    <a:lnTo>
                      <a:pt x="21" y="10"/>
                    </a:lnTo>
                    <a:lnTo>
                      <a:pt x="15" y="16"/>
                    </a:lnTo>
                    <a:lnTo>
                      <a:pt x="9" y="23"/>
                    </a:lnTo>
                    <a:lnTo>
                      <a:pt x="5" y="31"/>
                    </a:lnTo>
                    <a:lnTo>
                      <a:pt x="2" y="39"/>
                    </a:lnTo>
                    <a:lnTo>
                      <a:pt x="0" y="48"/>
                    </a:lnTo>
                    <a:lnTo>
                      <a:pt x="0" y="57"/>
                    </a:lnTo>
                    <a:lnTo>
                      <a:pt x="2" y="67"/>
                    </a:lnTo>
                    <a:lnTo>
                      <a:pt x="4" y="72"/>
                    </a:lnTo>
                    <a:lnTo>
                      <a:pt x="6" y="76"/>
                    </a:lnTo>
                    <a:lnTo>
                      <a:pt x="9" y="80"/>
                    </a:lnTo>
                    <a:lnTo>
                      <a:pt x="12" y="83"/>
                    </a:lnTo>
                    <a:lnTo>
                      <a:pt x="15" y="87"/>
                    </a:lnTo>
                    <a:lnTo>
                      <a:pt x="19" y="90"/>
                    </a:lnTo>
                    <a:lnTo>
                      <a:pt x="24" y="93"/>
                    </a:lnTo>
                    <a:lnTo>
                      <a:pt x="29"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6" name="Freeform 285"/>
              <p:cNvSpPr>
                <a:spLocks/>
              </p:cNvSpPr>
              <p:nvPr/>
            </p:nvSpPr>
            <p:spPr bwMode="auto">
              <a:xfrm>
                <a:off x="1870" y="1653"/>
                <a:ext cx="52" cy="26"/>
              </a:xfrm>
              <a:custGeom>
                <a:avLst/>
                <a:gdLst>
                  <a:gd name="T0" fmla="*/ 0 w 1681"/>
                  <a:gd name="T1" fmla="*/ 0 h 817"/>
                  <a:gd name="T2" fmla="*/ 0 w 1681"/>
                  <a:gd name="T3" fmla="*/ 0 h 817"/>
                  <a:gd name="T4" fmla="*/ 0 w 1681"/>
                  <a:gd name="T5" fmla="*/ 0 h 817"/>
                  <a:gd name="T6" fmla="*/ 0 w 1681"/>
                  <a:gd name="T7" fmla="*/ 0 h 817"/>
                  <a:gd name="T8" fmla="*/ 0 w 1681"/>
                  <a:gd name="T9" fmla="*/ 0 h 817"/>
                  <a:gd name="T10" fmla="*/ 0 60000 65536"/>
                  <a:gd name="T11" fmla="*/ 0 60000 65536"/>
                  <a:gd name="T12" fmla="*/ 0 60000 65536"/>
                  <a:gd name="T13" fmla="*/ 0 60000 65536"/>
                  <a:gd name="T14" fmla="*/ 0 60000 65536"/>
                  <a:gd name="T15" fmla="*/ 0 w 1681"/>
                  <a:gd name="T16" fmla="*/ 0 h 817"/>
                  <a:gd name="T17" fmla="*/ 1681 w 1681"/>
                  <a:gd name="T18" fmla="*/ 817 h 817"/>
                </a:gdLst>
                <a:ahLst/>
                <a:cxnLst>
                  <a:cxn ang="T10">
                    <a:pos x="T0" y="T1"/>
                  </a:cxn>
                  <a:cxn ang="T11">
                    <a:pos x="T2" y="T3"/>
                  </a:cxn>
                  <a:cxn ang="T12">
                    <a:pos x="T4" y="T5"/>
                  </a:cxn>
                  <a:cxn ang="T13">
                    <a:pos x="T6" y="T7"/>
                  </a:cxn>
                  <a:cxn ang="T14">
                    <a:pos x="T8" y="T9"/>
                  </a:cxn>
                </a:cxnLst>
                <a:rect l="T15" t="T16" r="T17" b="T18"/>
                <a:pathLst>
                  <a:path w="1681" h="817">
                    <a:moveTo>
                      <a:pt x="1681" y="726"/>
                    </a:moveTo>
                    <a:lnTo>
                      <a:pt x="41" y="0"/>
                    </a:lnTo>
                    <a:lnTo>
                      <a:pt x="0" y="91"/>
                    </a:lnTo>
                    <a:lnTo>
                      <a:pt x="1641" y="817"/>
                    </a:lnTo>
                    <a:lnTo>
                      <a:pt x="1681" y="72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7" name="Freeform 286"/>
              <p:cNvSpPr>
                <a:spLocks/>
              </p:cNvSpPr>
              <p:nvPr/>
            </p:nvSpPr>
            <p:spPr bwMode="auto">
              <a:xfrm>
                <a:off x="1921" y="1676"/>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5"/>
                    </a:lnTo>
                    <a:lnTo>
                      <a:pt x="16" y="95"/>
                    </a:lnTo>
                    <a:lnTo>
                      <a:pt x="21" y="96"/>
                    </a:lnTo>
                    <a:lnTo>
                      <a:pt x="25" y="95"/>
                    </a:lnTo>
                    <a:lnTo>
                      <a:pt x="30" y="95"/>
                    </a:lnTo>
                    <a:lnTo>
                      <a:pt x="35" y="93"/>
                    </a:lnTo>
                    <a:lnTo>
                      <a:pt x="40" y="92"/>
                    </a:lnTo>
                    <a:lnTo>
                      <a:pt x="48" y="87"/>
                    </a:lnTo>
                    <a:lnTo>
                      <a:pt x="54" y="81"/>
                    </a:lnTo>
                    <a:lnTo>
                      <a:pt x="60" y="74"/>
                    </a:lnTo>
                    <a:lnTo>
                      <a:pt x="64" y="66"/>
                    </a:lnTo>
                    <a:lnTo>
                      <a:pt x="67" y="57"/>
                    </a:lnTo>
                    <a:lnTo>
                      <a:pt x="69" y="48"/>
                    </a:lnTo>
                    <a:lnTo>
                      <a:pt x="69" y="39"/>
                    </a:lnTo>
                    <a:lnTo>
                      <a:pt x="67" y="30"/>
                    </a:lnTo>
                    <a:lnTo>
                      <a:pt x="65" y="25"/>
                    </a:lnTo>
                    <a:lnTo>
                      <a:pt x="63" y="21"/>
                    </a:lnTo>
                    <a:lnTo>
                      <a:pt x="60" y="17"/>
                    </a:lnTo>
                    <a:lnTo>
                      <a:pt x="57" y="14"/>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8" name="Freeform 287"/>
              <p:cNvSpPr>
                <a:spLocks/>
              </p:cNvSpPr>
              <p:nvPr/>
            </p:nvSpPr>
            <p:spPr bwMode="auto">
              <a:xfrm>
                <a:off x="1972" y="1611"/>
                <a:ext cx="2" cy="3"/>
              </a:xfrm>
              <a:custGeom>
                <a:avLst/>
                <a:gdLst>
                  <a:gd name="T0" fmla="*/ 0 w 70"/>
                  <a:gd name="T1" fmla="*/ 0 h 94"/>
                  <a:gd name="T2" fmla="*/ 0 w 70"/>
                  <a:gd name="T3" fmla="*/ 0 h 94"/>
                  <a:gd name="T4" fmla="*/ 0 w 70"/>
                  <a:gd name="T5" fmla="*/ 0 h 94"/>
                  <a:gd name="T6" fmla="*/ 0 w 70"/>
                  <a:gd name="T7" fmla="*/ 0 h 94"/>
                  <a:gd name="T8" fmla="*/ 0 w 70"/>
                  <a:gd name="T9" fmla="*/ 0 h 94"/>
                  <a:gd name="T10" fmla="*/ 0 w 70"/>
                  <a:gd name="T11" fmla="*/ 0 h 94"/>
                  <a:gd name="T12" fmla="*/ 0 w 70"/>
                  <a:gd name="T13" fmla="*/ 0 h 94"/>
                  <a:gd name="T14" fmla="*/ 0 w 70"/>
                  <a:gd name="T15" fmla="*/ 0 h 94"/>
                  <a:gd name="T16" fmla="*/ 0 w 70"/>
                  <a:gd name="T17" fmla="*/ 0 h 94"/>
                  <a:gd name="T18" fmla="*/ 0 w 70"/>
                  <a:gd name="T19" fmla="*/ 0 h 94"/>
                  <a:gd name="T20" fmla="*/ 0 w 70"/>
                  <a:gd name="T21" fmla="*/ 0 h 94"/>
                  <a:gd name="T22" fmla="*/ 0 w 70"/>
                  <a:gd name="T23" fmla="*/ 0 h 94"/>
                  <a:gd name="T24" fmla="*/ 0 w 70"/>
                  <a:gd name="T25" fmla="*/ 0 h 94"/>
                  <a:gd name="T26" fmla="*/ 0 w 70"/>
                  <a:gd name="T27" fmla="*/ 0 h 94"/>
                  <a:gd name="T28" fmla="*/ 0 w 70"/>
                  <a:gd name="T29" fmla="*/ 0 h 94"/>
                  <a:gd name="T30" fmla="*/ 0 w 70"/>
                  <a:gd name="T31" fmla="*/ 0 h 94"/>
                  <a:gd name="T32" fmla="*/ 0 w 70"/>
                  <a:gd name="T33" fmla="*/ 0 h 94"/>
                  <a:gd name="T34" fmla="*/ 0 w 70"/>
                  <a:gd name="T35" fmla="*/ 0 h 94"/>
                  <a:gd name="T36" fmla="*/ 0 w 70"/>
                  <a:gd name="T37" fmla="*/ 0 h 94"/>
                  <a:gd name="T38" fmla="*/ 0 w 70"/>
                  <a:gd name="T39" fmla="*/ 0 h 94"/>
                  <a:gd name="T40" fmla="*/ 0 w 70"/>
                  <a:gd name="T41" fmla="*/ 0 h 94"/>
                  <a:gd name="T42" fmla="*/ 0 w 70"/>
                  <a:gd name="T43" fmla="*/ 0 h 94"/>
                  <a:gd name="T44" fmla="*/ 0 w 70"/>
                  <a:gd name="T45" fmla="*/ 0 h 94"/>
                  <a:gd name="T46" fmla="*/ 0 w 70"/>
                  <a:gd name="T47" fmla="*/ 0 h 94"/>
                  <a:gd name="T48" fmla="*/ 0 w 70"/>
                  <a:gd name="T49" fmla="*/ 0 h 94"/>
                  <a:gd name="T50" fmla="*/ 0 w 70"/>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4"/>
                  <a:gd name="T80" fmla="*/ 70 w 70"/>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4">
                    <a:moveTo>
                      <a:pt x="70" y="5"/>
                    </a:moveTo>
                    <a:lnTo>
                      <a:pt x="64" y="3"/>
                    </a:lnTo>
                    <a:lnTo>
                      <a:pt x="59" y="1"/>
                    </a:lnTo>
                    <a:lnTo>
                      <a:pt x="52" y="0"/>
                    </a:lnTo>
                    <a:lnTo>
                      <a:pt x="47" y="0"/>
                    </a:lnTo>
                    <a:lnTo>
                      <a:pt x="43" y="0"/>
                    </a:lnTo>
                    <a:lnTo>
                      <a:pt x="38" y="1"/>
                    </a:lnTo>
                    <a:lnTo>
                      <a:pt x="33" y="2"/>
                    </a:lnTo>
                    <a:lnTo>
                      <a:pt x="29" y="4"/>
                    </a:lnTo>
                    <a:lnTo>
                      <a:pt x="21" y="9"/>
                    </a:lnTo>
                    <a:lnTo>
                      <a:pt x="15" y="15"/>
                    </a:lnTo>
                    <a:lnTo>
                      <a:pt x="9" y="22"/>
                    </a:lnTo>
                    <a:lnTo>
                      <a:pt x="5" y="30"/>
                    </a:lnTo>
                    <a:lnTo>
                      <a:pt x="2" y="38"/>
                    </a:lnTo>
                    <a:lnTo>
                      <a:pt x="0" y="48"/>
                    </a:lnTo>
                    <a:lnTo>
                      <a:pt x="0" y="57"/>
                    </a:lnTo>
                    <a:lnTo>
                      <a:pt x="2" y="66"/>
                    </a:lnTo>
                    <a:lnTo>
                      <a:pt x="4" y="70"/>
                    </a:lnTo>
                    <a:lnTo>
                      <a:pt x="6" y="74"/>
                    </a:lnTo>
                    <a:lnTo>
                      <a:pt x="9" y="78"/>
                    </a:lnTo>
                    <a:lnTo>
                      <a:pt x="12" y="82"/>
                    </a:lnTo>
                    <a:lnTo>
                      <a:pt x="15" y="86"/>
                    </a:lnTo>
                    <a:lnTo>
                      <a:pt x="19" y="89"/>
                    </a:lnTo>
                    <a:lnTo>
                      <a:pt x="24" y="92"/>
                    </a:lnTo>
                    <a:lnTo>
                      <a:pt x="29" y="94"/>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59" name="Freeform 288"/>
              <p:cNvSpPr>
                <a:spLocks/>
              </p:cNvSpPr>
              <p:nvPr/>
            </p:nvSpPr>
            <p:spPr bwMode="auto">
              <a:xfrm>
                <a:off x="1973" y="1611"/>
                <a:ext cx="51" cy="25"/>
              </a:xfrm>
              <a:custGeom>
                <a:avLst/>
                <a:gdLst>
                  <a:gd name="T0" fmla="*/ 0 w 1635"/>
                  <a:gd name="T1" fmla="*/ 0 h 796"/>
                  <a:gd name="T2" fmla="*/ 0 w 1635"/>
                  <a:gd name="T3" fmla="*/ 0 h 796"/>
                  <a:gd name="T4" fmla="*/ 0 w 1635"/>
                  <a:gd name="T5" fmla="*/ 0 h 796"/>
                  <a:gd name="T6" fmla="*/ 0 w 1635"/>
                  <a:gd name="T7" fmla="*/ 0 h 796"/>
                  <a:gd name="T8" fmla="*/ 0 w 1635"/>
                  <a:gd name="T9" fmla="*/ 0 h 796"/>
                  <a:gd name="T10" fmla="*/ 0 60000 65536"/>
                  <a:gd name="T11" fmla="*/ 0 60000 65536"/>
                  <a:gd name="T12" fmla="*/ 0 60000 65536"/>
                  <a:gd name="T13" fmla="*/ 0 60000 65536"/>
                  <a:gd name="T14" fmla="*/ 0 60000 65536"/>
                  <a:gd name="T15" fmla="*/ 0 w 1635"/>
                  <a:gd name="T16" fmla="*/ 0 h 796"/>
                  <a:gd name="T17" fmla="*/ 1635 w 1635"/>
                  <a:gd name="T18" fmla="*/ 796 h 796"/>
                </a:gdLst>
                <a:ahLst/>
                <a:cxnLst>
                  <a:cxn ang="T10">
                    <a:pos x="T0" y="T1"/>
                  </a:cxn>
                  <a:cxn ang="T11">
                    <a:pos x="T2" y="T3"/>
                  </a:cxn>
                  <a:cxn ang="T12">
                    <a:pos x="T4" y="T5"/>
                  </a:cxn>
                  <a:cxn ang="T13">
                    <a:pos x="T6" y="T7"/>
                  </a:cxn>
                  <a:cxn ang="T14">
                    <a:pos x="T8" y="T9"/>
                  </a:cxn>
                </a:cxnLst>
                <a:rect l="T15" t="T16" r="T17" b="T18"/>
                <a:pathLst>
                  <a:path w="1635" h="796">
                    <a:moveTo>
                      <a:pt x="1635" y="705"/>
                    </a:moveTo>
                    <a:lnTo>
                      <a:pt x="41" y="0"/>
                    </a:lnTo>
                    <a:lnTo>
                      <a:pt x="0" y="89"/>
                    </a:lnTo>
                    <a:lnTo>
                      <a:pt x="1595" y="796"/>
                    </a:lnTo>
                    <a:lnTo>
                      <a:pt x="1635" y="70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0" name="Freeform 289"/>
              <p:cNvSpPr>
                <a:spLocks/>
              </p:cNvSpPr>
              <p:nvPr/>
            </p:nvSpPr>
            <p:spPr bwMode="auto">
              <a:xfrm>
                <a:off x="2023" y="1633"/>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0" y="94"/>
                    </a:lnTo>
                    <a:lnTo>
                      <a:pt x="16" y="95"/>
                    </a:lnTo>
                    <a:lnTo>
                      <a:pt x="22" y="95"/>
                    </a:lnTo>
                    <a:lnTo>
                      <a:pt x="26" y="95"/>
                    </a:lnTo>
                    <a:lnTo>
                      <a:pt x="31" y="94"/>
                    </a:lnTo>
                    <a:lnTo>
                      <a:pt x="36" y="93"/>
                    </a:lnTo>
                    <a:lnTo>
                      <a:pt x="40" y="91"/>
                    </a:lnTo>
                    <a:lnTo>
                      <a:pt x="48" y="87"/>
                    </a:lnTo>
                    <a:lnTo>
                      <a:pt x="54" y="81"/>
                    </a:lnTo>
                    <a:lnTo>
                      <a:pt x="60" y="74"/>
                    </a:lnTo>
                    <a:lnTo>
                      <a:pt x="64" y="65"/>
                    </a:lnTo>
                    <a:lnTo>
                      <a:pt x="67" y="56"/>
                    </a:lnTo>
                    <a:lnTo>
                      <a:pt x="69" y="47"/>
                    </a:lnTo>
                    <a:lnTo>
                      <a:pt x="69" y="38"/>
                    </a:lnTo>
                    <a:lnTo>
                      <a:pt x="67" y="29"/>
                    </a:lnTo>
                    <a:lnTo>
                      <a:pt x="65" y="25"/>
                    </a:lnTo>
                    <a:lnTo>
                      <a:pt x="63" y="21"/>
                    </a:lnTo>
                    <a:lnTo>
                      <a:pt x="60" y="16"/>
                    </a:lnTo>
                    <a:lnTo>
                      <a:pt x="57" y="12"/>
                    </a:lnTo>
                    <a:lnTo>
                      <a:pt x="54" y="9"/>
                    </a:lnTo>
                    <a:lnTo>
                      <a:pt x="50" y="5"/>
                    </a:lnTo>
                    <a:lnTo>
                      <a:pt x="45"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1" name="Freeform 290"/>
              <p:cNvSpPr>
                <a:spLocks/>
              </p:cNvSpPr>
              <p:nvPr/>
            </p:nvSpPr>
            <p:spPr bwMode="auto">
              <a:xfrm>
                <a:off x="1868" y="1698"/>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69" y="4"/>
                    </a:moveTo>
                    <a:lnTo>
                      <a:pt x="64" y="2"/>
                    </a:lnTo>
                    <a:lnTo>
                      <a:pt x="58" y="1"/>
                    </a:lnTo>
                    <a:lnTo>
                      <a:pt x="53" y="0"/>
                    </a:lnTo>
                    <a:lnTo>
                      <a:pt x="48" y="0"/>
                    </a:lnTo>
                    <a:lnTo>
                      <a:pt x="43" y="0"/>
                    </a:lnTo>
                    <a:lnTo>
                      <a:pt x="39" y="1"/>
                    </a:lnTo>
                    <a:lnTo>
                      <a:pt x="34" y="2"/>
                    </a:lnTo>
                    <a:lnTo>
                      <a:pt x="30" y="4"/>
                    </a:lnTo>
                    <a:lnTo>
                      <a:pt x="22" y="8"/>
                    </a:lnTo>
                    <a:lnTo>
                      <a:pt x="14" y="14"/>
                    </a:lnTo>
                    <a:lnTo>
                      <a:pt x="9" y="21"/>
                    </a:lnTo>
                    <a:lnTo>
                      <a:pt x="4" y="30"/>
                    </a:lnTo>
                    <a:lnTo>
                      <a:pt x="1" y="39"/>
                    </a:lnTo>
                    <a:lnTo>
                      <a:pt x="0" y="48"/>
                    </a:lnTo>
                    <a:lnTo>
                      <a:pt x="0" y="57"/>
                    </a:lnTo>
                    <a:lnTo>
                      <a:pt x="2" y="66"/>
                    </a:lnTo>
                    <a:lnTo>
                      <a:pt x="4" y="70"/>
                    </a:lnTo>
                    <a:lnTo>
                      <a:pt x="6" y="74"/>
                    </a:lnTo>
                    <a:lnTo>
                      <a:pt x="8" y="79"/>
                    </a:lnTo>
                    <a:lnTo>
                      <a:pt x="11" y="83"/>
                    </a:lnTo>
                    <a:lnTo>
                      <a:pt x="15" y="86"/>
                    </a:lnTo>
                    <a:lnTo>
                      <a:pt x="19" y="90"/>
                    </a:lnTo>
                    <a:lnTo>
                      <a:pt x="25" y="92"/>
                    </a:lnTo>
                    <a:lnTo>
                      <a:pt x="30" y="95"/>
                    </a:lnTo>
                    <a:lnTo>
                      <a:pt x="69" y="4"/>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2" name="Freeform 291"/>
              <p:cNvSpPr>
                <a:spLocks/>
              </p:cNvSpPr>
              <p:nvPr/>
            </p:nvSpPr>
            <p:spPr bwMode="auto">
              <a:xfrm>
                <a:off x="1869" y="1699"/>
                <a:ext cx="61" cy="29"/>
              </a:xfrm>
              <a:custGeom>
                <a:avLst/>
                <a:gdLst>
                  <a:gd name="T0" fmla="*/ 0 w 1939"/>
                  <a:gd name="T1" fmla="*/ 0 h 932"/>
                  <a:gd name="T2" fmla="*/ 0 w 1939"/>
                  <a:gd name="T3" fmla="*/ 0 h 932"/>
                  <a:gd name="T4" fmla="*/ 0 w 1939"/>
                  <a:gd name="T5" fmla="*/ 0 h 932"/>
                  <a:gd name="T6" fmla="*/ 0 w 1939"/>
                  <a:gd name="T7" fmla="*/ 0 h 932"/>
                  <a:gd name="T8" fmla="*/ 0 w 1939"/>
                  <a:gd name="T9" fmla="*/ 0 h 932"/>
                  <a:gd name="T10" fmla="*/ 0 60000 65536"/>
                  <a:gd name="T11" fmla="*/ 0 60000 65536"/>
                  <a:gd name="T12" fmla="*/ 0 60000 65536"/>
                  <a:gd name="T13" fmla="*/ 0 60000 65536"/>
                  <a:gd name="T14" fmla="*/ 0 60000 65536"/>
                  <a:gd name="T15" fmla="*/ 0 w 1939"/>
                  <a:gd name="T16" fmla="*/ 0 h 932"/>
                  <a:gd name="T17" fmla="*/ 1939 w 1939"/>
                  <a:gd name="T18" fmla="*/ 932 h 932"/>
                </a:gdLst>
                <a:ahLst/>
                <a:cxnLst>
                  <a:cxn ang="T10">
                    <a:pos x="T0" y="T1"/>
                  </a:cxn>
                  <a:cxn ang="T11">
                    <a:pos x="T2" y="T3"/>
                  </a:cxn>
                  <a:cxn ang="T12">
                    <a:pos x="T4" y="T5"/>
                  </a:cxn>
                  <a:cxn ang="T13">
                    <a:pos x="T6" y="T7"/>
                  </a:cxn>
                  <a:cxn ang="T14">
                    <a:pos x="T8" y="T9"/>
                  </a:cxn>
                </a:cxnLst>
                <a:rect l="T15" t="T16" r="T17" b="T18"/>
                <a:pathLst>
                  <a:path w="1939" h="932">
                    <a:moveTo>
                      <a:pt x="1939" y="841"/>
                    </a:moveTo>
                    <a:lnTo>
                      <a:pt x="39" y="0"/>
                    </a:lnTo>
                    <a:lnTo>
                      <a:pt x="0" y="91"/>
                    </a:lnTo>
                    <a:lnTo>
                      <a:pt x="1900" y="932"/>
                    </a:lnTo>
                    <a:lnTo>
                      <a:pt x="1939" y="84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3" name="Freeform 292"/>
              <p:cNvSpPr>
                <a:spLocks/>
              </p:cNvSpPr>
              <p:nvPr/>
            </p:nvSpPr>
            <p:spPr bwMode="auto">
              <a:xfrm>
                <a:off x="1928" y="1725"/>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0" y="94"/>
                    </a:lnTo>
                    <a:lnTo>
                      <a:pt x="16" y="95"/>
                    </a:lnTo>
                    <a:lnTo>
                      <a:pt x="21" y="96"/>
                    </a:lnTo>
                    <a:lnTo>
                      <a:pt x="26" y="95"/>
                    </a:lnTo>
                    <a:lnTo>
                      <a:pt x="30" y="95"/>
                    </a:lnTo>
                    <a:lnTo>
                      <a:pt x="35" y="93"/>
                    </a:lnTo>
                    <a:lnTo>
                      <a:pt x="39" y="92"/>
                    </a:lnTo>
                    <a:lnTo>
                      <a:pt x="47" y="87"/>
                    </a:lnTo>
                    <a:lnTo>
                      <a:pt x="54" y="81"/>
                    </a:lnTo>
                    <a:lnTo>
                      <a:pt x="59" y="74"/>
                    </a:lnTo>
                    <a:lnTo>
                      <a:pt x="65" y="65"/>
                    </a:lnTo>
                    <a:lnTo>
                      <a:pt x="67" y="56"/>
                    </a:lnTo>
                    <a:lnTo>
                      <a:pt x="69" y="47"/>
                    </a:lnTo>
                    <a:lnTo>
                      <a:pt x="69" y="38"/>
                    </a:lnTo>
                    <a:lnTo>
                      <a:pt x="67" y="30"/>
                    </a:lnTo>
                    <a:lnTo>
                      <a:pt x="65" y="25"/>
                    </a:lnTo>
                    <a:lnTo>
                      <a:pt x="63" y="21"/>
                    </a:lnTo>
                    <a:lnTo>
                      <a:pt x="59" y="16"/>
                    </a:lnTo>
                    <a:lnTo>
                      <a:pt x="56" y="12"/>
                    </a:lnTo>
                    <a:lnTo>
                      <a:pt x="53" y="9"/>
                    </a:lnTo>
                    <a:lnTo>
                      <a:pt x="49" y="6"/>
                    </a:lnTo>
                    <a:lnTo>
                      <a:pt x="44" y="3"/>
                    </a:lnTo>
                    <a:lnTo>
                      <a:pt x="39"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4" name="Freeform 293"/>
              <p:cNvSpPr>
                <a:spLocks/>
              </p:cNvSpPr>
              <p:nvPr/>
            </p:nvSpPr>
            <p:spPr bwMode="auto">
              <a:xfrm>
                <a:off x="1972" y="1656"/>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1"/>
                    </a:lnTo>
                    <a:lnTo>
                      <a:pt x="48" y="0"/>
                    </a:lnTo>
                    <a:lnTo>
                      <a:pt x="42" y="1"/>
                    </a:lnTo>
                    <a:lnTo>
                      <a:pt x="37" y="1"/>
                    </a:lnTo>
                    <a:lnTo>
                      <a:pt x="33" y="3"/>
                    </a:lnTo>
                    <a:lnTo>
                      <a:pt x="29" y="4"/>
                    </a:lnTo>
                    <a:lnTo>
                      <a:pt x="21" y="9"/>
                    </a:lnTo>
                    <a:lnTo>
                      <a:pt x="14" y="15"/>
                    </a:lnTo>
                    <a:lnTo>
                      <a:pt x="8" y="23"/>
                    </a:lnTo>
                    <a:lnTo>
                      <a:pt x="4" y="31"/>
                    </a:lnTo>
                    <a:lnTo>
                      <a:pt x="1" y="39"/>
                    </a:lnTo>
                    <a:lnTo>
                      <a:pt x="0" y="48"/>
                    </a:lnTo>
                    <a:lnTo>
                      <a:pt x="0" y="57"/>
                    </a:lnTo>
                    <a:lnTo>
                      <a:pt x="2" y="66"/>
                    </a:lnTo>
                    <a:lnTo>
                      <a:pt x="3" y="72"/>
                    </a:lnTo>
                    <a:lnTo>
                      <a:pt x="6" y="76"/>
                    </a:lnTo>
                    <a:lnTo>
                      <a:pt x="8" y="80"/>
                    </a:lnTo>
                    <a:lnTo>
                      <a:pt x="11" y="83"/>
                    </a:lnTo>
                    <a:lnTo>
                      <a:pt x="15" y="87"/>
                    </a:lnTo>
                    <a:lnTo>
                      <a:pt x="19" y="90"/>
                    </a:lnTo>
                    <a:lnTo>
                      <a:pt x="24" y="93"/>
                    </a:lnTo>
                    <a:lnTo>
                      <a:pt x="29" y="96"/>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5" name="Freeform 294"/>
              <p:cNvSpPr>
                <a:spLocks/>
              </p:cNvSpPr>
              <p:nvPr/>
            </p:nvSpPr>
            <p:spPr bwMode="auto">
              <a:xfrm>
                <a:off x="1973" y="1656"/>
                <a:ext cx="60" cy="29"/>
              </a:xfrm>
              <a:custGeom>
                <a:avLst/>
                <a:gdLst>
                  <a:gd name="T0" fmla="*/ 0 w 1911"/>
                  <a:gd name="T1" fmla="*/ 0 h 919"/>
                  <a:gd name="T2" fmla="*/ 0 w 1911"/>
                  <a:gd name="T3" fmla="*/ 0 h 919"/>
                  <a:gd name="T4" fmla="*/ 0 w 1911"/>
                  <a:gd name="T5" fmla="*/ 0 h 919"/>
                  <a:gd name="T6" fmla="*/ 0 w 1911"/>
                  <a:gd name="T7" fmla="*/ 0 h 919"/>
                  <a:gd name="T8" fmla="*/ 0 w 1911"/>
                  <a:gd name="T9" fmla="*/ 0 h 919"/>
                  <a:gd name="T10" fmla="*/ 0 60000 65536"/>
                  <a:gd name="T11" fmla="*/ 0 60000 65536"/>
                  <a:gd name="T12" fmla="*/ 0 60000 65536"/>
                  <a:gd name="T13" fmla="*/ 0 60000 65536"/>
                  <a:gd name="T14" fmla="*/ 0 60000 65536"/>
                  <a:gd name="T15" fmla="*/ 0 w 1911"/>
                  <a:gd name="T16" fmla="*/ 0 h 919"/>
                  <a:gd name="T17" fmla="*/ 1911 w 1911"/>
                  <a:gd name="T18" fmla="*/ 919 h 919"/>
                </a:gdLst>
                <a:ahLst/>
                <a:cxnLst>
                  <a:cxn ang="T10">
                    <a:pos x="T0" y="T1"/>
                  </a:cxn>
                  <a:cxn ang="T11">
                    <a:pos x="T2" y="T3"/>
                  </a:cxn>
                  <a:cxn ang="T12">
                    <a:pos x="T4" y="T5"/>
                  </a:cxn>
                  <a:cxn ang="T13">
                    <a:pos x="T6" y="T7"/>
                  </a:cxn>
                  <a:cxn ang="T14">
                    <a:pos x="T8" y="T9"/>
                  </a:cxn>
                </a:cxnLst>
                <a:rect l="T15" t="T16" r="T17" b="T18"/>
                <a:pathLst>
                  <a:path w="1911" h="919">
                    <a:moveTo>
                      <a:pt x="1911" y="828"/>
                    </a:moveTo>
                    <a:lnTo>
                      <a:pt x="40" y="0"/>
                    </a:lnTo>
                    <a:lnTo>
                      <a:pt x="0" y="91"/>
                    </a:lnTo>
                    <a:lnTo>
                      <a:pt x="1872" y="919"/>
                    </a:lnTo>
                    <a:lnTo>
                      <a:pt x="1911" y="828"/>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6" name="Freeform 295"/>
              <p:cNvSpPr>
                <a:spLocks/>
              </p:cNvSpPr>
              <p:nvPr/>
            </p:nvSpPr>
            <p:spPr bwMode="auto">
              <a:xfrm>
                <a:off x="2032" y="1682"/>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0" y="95"/>
                    </a:lnTo>
                    <a:lnTo>
                      <a:pt x="35" y="94"/>
                    </a:lnTo>
                    <a:lnTo>
                      <a:pt x="39" y="92"/>
                    </a:lnTo>
                    <a:lnTo>
                      <a:pt x="47" y="87"/>
                    </a:lnTo>
                    <a:lnTo>
                      <a:pt x="55" y="82"/>
                    </a:lnTo>
                    <a:lnTo>
                      <a:pt x="60" y="73"/>
                    </a:lnTo>
                    <a:lnTo>
                      <a:pt x="65" y="65"/>
                    </a:lnTo>
                    <a:lnTo>
                      <a:pt x="68" y="57"/>
                    </a:lnTo>
                    <a:lnTo>
                      <a:pt x="69" y="48"/>
                    </a:lnTo>
                    <a:lnTo>
                      <a:pt x="69" y="39"/>
                    </a:lnTo>
                    <a:lnTo>
                      <a:pt x="67" y="30"/>
                    </a:lnTo>
                    <a:lnTo>
                      <a:pt x="65" y="26"/>
                    </a:lnTo>
                    <a:lnTo>
                      <a:pt x="63" y="21"/>
                    </a:lnTo>
                    <a:lnTo>
                      <a:pt x="61" y="17"/>
                    </a:lnTo>
                    <a:lnTo>
                      <a:pt x="58" y="13"/>
                    </a:lnTo>
                    <a:lnTo>
                      <a:pt x="54" y="9"/>
                    </a:lnTo>
                    <a:lnTo>
                      <a:pt x="50" y="6"/>
                    </a:lnTo>
                    <a:lnTo>
                      <a:pt x="44" y="3"/>
                    </a:lnTo>
                    <a:lnTo>
                      <a:pt x="39"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7" name="Freeform 296"/>
              <p:cNvSpPr>
                <a:spLocks/>
              </p:cNvSpPr>
              <p:nvPr/>
            </p:nvSpPr>
            <p:spPr bwMode="auto">
              <a:xfrm>
                <a:off x="2078" y="1613"/>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5"/>
                    </a:moveTo>
                    <a:lnTo>
                      <a:pt x="64" y="3"/>
                    </a:lnTo>
                    <a:lnTo>
                      <a:pt x="58" y="1"/>
                    </a:lnTo>
                    <a:lnTo>
                      <a:pt x="53" y="1"/>
                    </a:lnTo>
                    <a:lnTo>
                      <a:pt x="48" y="0"/>
                    </a:lnTo>
                    <a:lnTo>
                      <a:pt x="43" y="0"/>
                    </a:lnTo>
                    <a:lnTo>
                      <a:pt x="39" y="1"/>
                    </a:lnTo>
                    <a:lnTo>
                      <a:pt x="33" y="2"/>
                    </a:lnTo>
                    <a:lnTo>
                      <a:pt x="29" y="4"/>
                    </a:lnTo>
                    <a:lnTo>
                      <a:pt x="21" y="9"/>
                    </a:lnTo>
                    <a:lnTo>
                      <a:pt x="14" y="15"/>
                    </a:lnTo>
                    <a:lnTo>
                      <a:pt x="9" y="22"/>
                    </a:lnTo>
                    <a:lnTo>
                      <a:pt x="4" y="30"/>
                    </a:lnTo>
                    <a:lnTo>
                      <a:pt x="1" y="38"/>
                    </a:lnTo>
                    <a:lnTo>
                      <a:pt x="0" y="48"/>
                    </a:lnTo>
                    <a:lnTo>
                      <a:pt x="0" y="57"/>
                    </a:lnTo>
                    <a:lnTo>
                      <a:pt x="2" y="66"/>
                    </a:lnTo>
                    <a:lnTo>
                      <a:pt x="4" y="71"/>
                    </a:lnTo>
                    <a:lnTo>
                      <a:pt x="6" y="75"/>
                    </a:lnTo>
                    <a:lnTo>
                      <a:pt x="8" y="79"/>
                    </a:lnTo>
                    <a:lnTo>
                      <a:pt x="11" y="82"/>
                    </a:lnTo>
                    <a:lnTo>
                      <a:pt x="15" y="86"/>
                    </a:lnTo>
                    <a:lnTo>
                      <a:pt x="19" y="89"/>
                    </a:lnTo>
                    <a:lnTo>
                      <a:pt x="24" y="92"/>
                    </a:lnTo>
                    <a:lnTo>
                      <a:pt x="29" y="96"/>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8" name="Freeform 297"/>
              <p:cNvSpPr>
                <a:spLocks/>
              </p:cNvSpPr>
              <p:nvPr/>
            </p:nvSpPr>
            <p:spPr bwMode="auto">
              <a:xfrm>
                <a:off x="2079" y="1613"/>
                <a:ext cx="59" cy="28"/>
              </a:xfrm>
              <a:custGeom>
                <a:avLst/>
                <a:gdLst>
                  <a:gd name="T0" fmla="*/ 0 w 1903"/>
                  <a:gd name="T1" fmla="*/ 0 h 915"/>
                  <a:gd name="T2" fmla="*/ 0 w 1903"/>
                  <a:gd name="T3" fmla="*/ 0 h 915"/>
                  <a:gd name="T4" fmla="*/ 0 w 1903"/>
                  <a:gd name="T5" fmla="*/ 0 h 915"/>
                  <a:gd name="T6" fmla="*/ 0 w 1903"/>
                  <a:gd name="T7" fmla="*/ 0 h 915"/>
                  <a:gd name="T8" fmla="*/ 0 w 1903"/>
                  <a:gd name="T9" fmla="*/ 0 h 915"/>
                  <a:gd name="T10" fmla="*/ 0 60000 65536"/>
                  <a:gd name="T11" fmla="*/ 0 60000 65536"/>
                  <a:gd name="T12" fmla="*/ 0 60000 65536"/>
                  <a:gd name="T13" fmla="*/ 0 60000 65536"/>
                  <a:gd name="T14" fmla="*/ 0 60000 65536"/>
                  <a:gd name="T15" fmla="*/ 0 w 1903"/>
                  <a:gd name="T16" fmla="*/ 0 h 915"/>
                  <a:gd name="T17" fmla="*/ 1903 w 1903"/>
                  <a:gd name="T18" fmla="*/ 915 h 915"/>
                </a:gdLst>
                <a:ahLst/>
                <a:cxnLst>
                  <a:cxn ang="T10">
                    <a:pos x="T0" y="T1"/>
                  </a:cxn>
                  <a:cxn ang="T11">
                    <a:pos x="T2" y="T3"/>
                  </a:cxn>
                  <a:cxn ang="T12">
                    <a:pos x="T4" y="T5"/>
                  </a:cxn>
                  <a:cxn ang="T13">
                    <a:pos x="T6" y="T7"/>
                  </a:cxn>
                  <a:cxn ang="T14">
                    <a:pos x="T8" y="T9"/>
                  </a:cxn>
                </a:cxnLst>
                <a:rect l="T15" t="T16" r="T17" b="T18"/>
                <a:pathLst>
                  <a:path w="1903" h="915">
                    <a:moveTo>
                      <a:pt x="1903" y="825"/>
                    </a:moveTo>
                    <a:lnTo>
                      <a:pt x="40" y="0"/>
                    </a:lnTo>
                    <a:lnTo>
                      <a:pt x="0" y="91"/>
                    </a:lnTo>
                    <a:lnTo>
                      <a:pt x="1864" y="915"/>
                    </a:lnTo>
                    <a:lnTo>
                      <a:pt x="1903" y="82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69" name="Freeform 298"/>
              <p:cNvSpPr>
                <a:spLocks/>
              </p:cNvSpPr>
              <p:nvPr/>
            </p:nvSpPr>
            <p:spPr bwMode="auto">
              <a:xfrm>
                <a:off x="2137" y="1639"/>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0"/>
                    </a:moveTo>
                    <a:lnTo>
                      <a:pt x="6" y="92"/>
                    </a:lnTo>
                    <a:lnTo>
                      <a:pt x="11" y="94"/>
                    </a:lnTo>
                    <a:lnTo>
                      <a:pt x="16" y="95"/>
                    </a:lnTo>
                    <a:lnTo>
                      <a:pt x="21" y="95"/>
                    </a:lnTo>
                    <a:lnTo>
                      <a:pt x="26" y="95"/>
                    </a:lnTo>
                    <a:lnTo>
                      <a:pt x="31" y="94"/>
                    </a:lnTo>
                    <a:lnTo>
                      <a:pt x="35" y="93"/>
                    </a:lnTo>
                    <a:lnTo>
                      <a:pt x="40" y="91"/>
                    </a:lnTo>
                    <a:lnTo>
                      <a:pt x="48" y="86"/>
                    </a:lnTo>
                    <a:lnTo>
                      <a:pt x="55" y="80"/>
                    </a:lnTo>
                    <a:lnTo>
                      <a:pt x="61" y="73"/>
                    </a:lnTo>
                    <a:lnTo>
                      <a:pt x="65" y="65"/>
                    </a:lnTo>
                    <a:lnTo>
                      <a:pt x="68" y="57"/>
                    </a:lnTo>
                    <a:lnTo>
                      <a:pt x="70" y="47"/>
                    </a:lnTo>
                    <a:lnTo>
                      <a:pt x="69" y="38"/>
                    </a:lnTo>
                    <a:lnTo>
                      <a:pt x="68" y="29"/>
                    </a:lnTo>
                    <a:lnTo>
                      <a:pt x="66" y="25"/>
                    </a:lnTo>
                    <a:lnTo>
                      <a:pt x="64" y="20"/>
                    </a:lnTo>
                    <a:lnTo>
                      <a:pt x="61" y="16"/>
                    </a:lnTo>
                    <a:lnTo>
                      <a:pt x="58" y="13"/>
                    </a:lnTo>
                    <a:lnTo>
                      <a:pt x="54" y="9"/>
                    </a:lnTo>
                    <a:lnTo>
                      <a:pt x="50" y="6"/>
                    </a:lnTo>
                    <a:lnTo>
                      <a:pt x="45" y="3"/>
                    </a:lnTo>
                    <a:lnTo>
                      <a:pt x="39" y="0"/>
                    </a:lnTo>
                    <a:lnTo>
                      <a:pt x="0" y="9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0" name="Freeform 299"/>
              <p:cNvSpPr>
                <a:spLocks/>
              </p:cNvSpPr>
              <p:nvPr/>
            </p:nvSpPr>
            <p:spPr bwMode="auto">
              <a:xfrm>
                <a:off x="1980" y="1704"/>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8" y="2"/>
                    </a:lnTo>
                    <a:lnTo>
                      <a:pt x="53" y="1"/>
                    </a:lnTo>
                    <a:lnTo>
                      <a:pt x="48" y="0"/>
                    </a:lnTo>
                    <a:lnTo>
                      <a:pt x="43" y="1"/>
                    </a:lnTo>
                    <a:lnTo>
                      <a:pt x="39" y="1"/>
                    </a:lnTo>
                    <a:lnTo>
                      <a:pt x="34" y="3"/>
                    </a:lnTo>
                    <a:lnTo>
                      <a:pt x="30" y="4"/>
                    </a:lnTo>
                    <a:lnTo>
                      <a:pt x="22" y="9"/>
                    </a:lnTo>
                    <a:lnTo>
                      <a:pt x="15" y="16"/>
                    </a:lnTo>
                    <a:lnTo>
                      <a:pt x="10" y="23"/>
                    </a:lnTo>
                    <a:lnTo>
                      <a:pt x="5" y="31"/>
                    </a:lnTo>
                    <a:lnTo>
                      <a:pt x="2" y="40"/>
                    </a:lnTo>
                    <a:lnTo>
                      <a:pt x="0" y="48"/>
                    </a:lnTo>
                    <a:lnTo>
                      <a:pt x="0" y="57"/>
                    </a:lnTo>
                    <a:lnTo>
                      <a:pt x="3" y="67"/>
                    </a:lnTo>
                    <a:lnTo>
                      <a:pt x="5" y="72"/>
                    </a:lnTo>
                    <a:lnTo>
                      <a:pt x="7" y="76"/>
                    </a:lnTo>
                    <a:lnTo>
                      <a:pt x="9" y="80"/>
                    </a:lnTo>
                    <a:lnTo>
                      <a:pt x="12" y="83"/>
                    </a:lnTo>
                    <a:lnTo>
                      <a:pt x="16" y="87"/>
                    </a:lnTo>
                    <a:lnTo>
                      <a:pt x="20" y="90"/>
                    </a:lnTo>
                    <a:lnTo>
                      <a:pt x="25" y="93"/>
                    </a:lnTo>
                    <a:lnTo>
                      <a:pt x="30"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1" name="Freeform 300"/>
              <p:cNvSpPr>
                <a:spLocks/>
              </p:cNvSpPr>
              <p:nvPr/>
            </p:nvSpPr>
            <p:spPr bwMode="auto">
              <a:xfrm>
                <a:off x="1981" y="1704"/>
                <a:ext cx="58" cy="28"/>
              </a:xfrm>
              <a:custGeom>
                <a:avLst/>
                <a:gdLst>
                  <a:gd name="T0" fmla="*/ 0 w 1860"/>
                  <a:gd name="T1" fmla="*/ 0 h 896"/>
                  <a:gd name="T2" fmla="*/ 0 w 1860"/>
                  <a:gd name="T3" fmla="*/ 0 h 896"/>
                  <a:gd name="T4" fmla="*/ 0 w 1860"/>
                  <a:gd name="T5" fmla="*/ 0 h 896"/>
                  <a:gd name="T6" fmla="*/ 0 w 1860"/>
                  <a:gd name="T7" fmla="*/ 0 h 896"/>
                  <a:gd name="T8" fmla="*/ 0 w 1860"/>
                  <a:gd name="T9" fmla="*/ 0 h 896"/>
                  <a:gd name="T10" fmla="*/ 0 60000 65536"/>
                  <a:gd name="T11" fmla="*/ 0 60000 65536"/>
                  <a:gd name="T12" fmla="*/ 0 60000 65536"/>
                  <a:gd name="T13" fmla="*/ 0 60000 65536"/>
                  <a:gd name="T14" fmla="*/ 0 60000 65536"/>
                  <a:gd name="T15" fmla="*/ 0 w 1860"/>
                  <a:gd name="T16" fmla="*/ 0 h 896"/>
                  <a:gd name="T17" fmla="*/ 1860 w 1860"/>
                  <a:gd name="T18" fmla="*/ 896 h 896"/>
                </a:gdLst>
                <a:ahLst/>
                <a:cxnLst>
                  <a:cxn ang="T10">
                    <a:pos x="T0" y="T1"/>
                  </a:cxn>
                  <a:cxn ang="T11">
                    <a:pos x="T2" y="T3"/>
                  </a:cxn>
                  <a:cxn ang="T12">
                    <a:pos x="T4" y="T5"/>
                  </a:cxn>
                  <a:cxn ang="T13">
                    <a:pos x="T6" y="T7"/>
                  </a:cxn>
                  <a:cxn ang="T14">
                    <a:pos x="T8" y="T9"/>
                  </a:cxn>
                </a:cxnLst>
                <a:rect l="T15" t="T16" r="T17" b="T18"/>
                <a:pathLst>
                  <a:path w="1860" h="896">
                    <a:moveTo>
                      <a:pt x="1860" y="807"/>
                    </a:moveTo>
                    <a:lnTo>
                      <a:pt x="40" y="0"/>
                    </a:lnTo>
                    <a:lnTo>
                      <a:pt x="0" y="91"/>
                    </a:lnTo>
                    <a:lnTo>
                      <a:pt x="1821" y="896"/>
                    </a:lnTo>
                    <a:lnTo>
                      <a:pt x="1860" y="807"/>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2" name="Freeform 301"/>
              <p:cNvSpPr>
                <a:spLocks/>
              </p:cNvSpPr>
              <p:nvPr/>
            </p:nvSpPr>
            <p:spPr bwMode="auto">
              <a:xfrm>
                <a:off x="2038" y="1729"/>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89"/>
                    </a:moveTo>
                    <a:lnTo>
                      <a:pt x="5" y="91"/>
                    </a:lnTo>
                    <a:lnTo>
                      <a:pt x="11" y="94"/>
                    </a:lnTo>
                    <a:lnTo>
                      <a:pt x="16" y="95"/>
                    </a:lnTo>
                    <a:lnTo>
                      <a:pt x="21" y="95"/>
                    </a:lnTo>
                    <a:lnTo>
                      <a:pt x="26" y="95"/>
                    </a:lnTo>
                    <a:lnTo>
                      <a:pt x="31" y="94"/>
                    </a:lnTo>
                    <a:lnTo>
                      <a:pt x="35" y="93"/>
                    </a:lnTo>
                    <a:lnTo>
                      <a:pt x="39" y="90"/>
                    </a:lnTo>
                    <a:lnTo>
                      <a:pt x="47" y="86"/>
                    </a:lnTo>
                    <a:lnTo>
                      <a:pt x="54" y="80"/>
                    </a:lnTo>
                    <a:lnTo>
                      <a:pt x="61" y="72"/>
                    </a:lnTo>
                    <a:lnTo>
                      <a:pt x="65" y="64"/>
                    </a:lnTo>
                    <a:lnTo>
                      <a:pt x="68" y="56"/>
                    </a:lnTo>
                    <a:lnTo>
                      <a:pt x="69" y="47"/>
                    </a:lnTo>
                    <a:lnTo>
                      <a:pt x="69" y="37"/>
                    </a:lnTo>
                    <a:lnTo>
                      <a:pt x="67" y="28"/>
                    </a:lnTo>
                    <a:lnTo>
                      <a:pt x="66" y="24"/>
                    </a:lnTo>
                    <a:lnTo>
                      <a:pt x="63" y="20"/>
                    </a:lnTo>
                    <a:lnTo>
                      <a:pt x="61" y="16"/>
                    </a:lnTo>
                    <a:lnTo>
                      <a:pt x="58" y="12"/>
                    </a:lnTo>
                    <a:lnTo>
                      <a:pt x="53" y="8"/>
                    </a:lnTo>
                    <a:lnTo>
                      <a:pt x="49" y="5"/>
                    </a:lnTo>
                    <a:lnTo>
                      <a:pt x="44" y="2"/>
                    </a:lnTo>
                    <a:lnTo>
                      <a:pt x="39"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3" name="Freeform 302"/>
              <p:cNvSpPr>
                <a:spLocks/>
              </p:cNvSpPr>
              <p:nvPr/>
            </p:nvSpPr>
            <p:spPr bwMode="auto">
              <a:xfrm>
                <a:off x="2085" y="1661"/>
                <a:ext cx="3"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9" y="2"/>
                    </a:lnTo>
                    <a:lnTo>
                      <a:pt x="53" y="1"/>
                    </a:lnTo>
                    <a:lnTo>
                      <a:pt x="47" y="0"/>
                    </a:lnTo>
                    <a:lnTo>
                      <a:pt x="43" y="1"/>
                    </a:lnTo>
                    <a:lnTo>
                      <a:pt x="38" y="2"/>
                    </a:lnTo>
                    <a:lnTo>
                      <a:pt x="33" y="3"/>
                    </a:lnTo>
                    <a:lnTo>
                      <a:pt x="29" y="4"/>
                    </a:lnTo>
                    <a:lnTo>
                      <a:pt x="21" y="9"/>
                    </a:lnTo>
                    <a:lnTo>
                      <a:pt x="15" y="16"/>
                    </a:lnTo>
                    <a:lnTo>
                      <a:pt x="9" y="23"/>
                    </a:lnTo>
                    <a:lnTo>
                      <a:pt x="5" y="31"/>
                    </a:lnTo>
                    <a:lnTo>
                      <a:pt x="2" y="40"/>
                    </a:lnTo>
                    <a:lnTo>
                      <a:pt x="0" y="49"/>
                    </a:lnTo>
                    <a:lnTo>
                      <a:pt x="0" y="58"/>
                    </a:lnTo>
                    <a:lnTo>
                      <a:pt x="2" y="67"/>
                    </a:lnTo>
                    <a:lnTo>
                      <a:pt x="4" y="72"/>
                    </a:lnTo>
                    <a:lnTo>
                      <a:pt x="6" y="76"/>
                    </a:lnTo>
                    <a:lnTo>
                      <a:pt x="9" y="80"/>
                    </a:lnTo>
                    <a:lnTo>
                      <a:pt x="12" y="84"/>
                    </a:lnTo>
                    <a:lnTo>
                      <a:pt x="15" y="87"/>
                    </a:lnTo>
                    <a:lnTo>
                      <a:pt x="19" y="90"/>
                    </a:lnTo>
                    <a:lnTo>
                      <a:pt x="24" y="93"/>
                    </a:lnTo>
                    <a:lnTo>
                      <a:pt x="29"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4" name="Freeform 303"/>
              <p:cNvSpPr>
                <a:spLocks/>
              </p:cNvSpPr>
              <p:nvPr/>
            </p:nvSpPr>
            <p:spPr bwMode="auto">
              <a:xfrm>
                <a:off x="2086" y="1661"/>
                <a:ext cx="59" cy="28"/>
              </a:xfrm>
              <a:custGeom>
                <a:avLst/>
                <a:gdLst>
                  <a:gd name="T0" fmla="*/ 0 w 1870"/>
                  <a:gd name="T1" fmla="*/ 0 h 901"/>
                  <a:gd name="T2" fmla="*/ 0 w 1870"/>
                  <a:gd name="T3" fmla="*/ 0 h 901"/>
                  <a:gd name="T4" fmla="*/ 0 w 1870"/>
                  <a:gd name="T5" fmla="*/ 0 h 901"/>
                  <a:gd name="T6" fmla="*/ 0 w 1870"/>
                  <a:gd name="T7" fmla="*/ 0 h 901"/>
                  <a:gd name="T8" fmla="*/ 0 w 1870"/>
                  <a:gd name="T9" fmla="*/ 0 h 901"/>
                  <a:gd name="T10" fmla="*/ 0 60000 65536"/>
                  <a:gd name="T11" fmla="*/ 0 60000 65536"/>
                  <a:gd name="T12" fmla="*/ 0 60000 65536"/>
                  <a:gd name="T13" fmla="*/ 0 60000 65536"/>
                  <a:gd name="T14" fmla="*/ 0 60000 65536"/>
                  <a:gd name="T15" fmla="*/ 0 w 1870"/>
                  <a:gd name="T16" fmla="*/ 0 h 901"/>
                  <a:gd name="T17" fmla="*/ 1870 w 1870"/>
                  <a:gd name="T18" fmla="*/ 901 h 901"/>
                </a:gdLst>
                <a:ahLst/>
                <a:cxnLst>
                  <a:cxn ang="T10">
                    <a:pos x="T0" y="T1"/>
                  </a:cxn>
                  <a:cxn ang="T11">
                    <a:pos x="T2" y="T3"/>
                  </a:cxn>
                  <a:cxn ang="T12">
                    <a:pos x="T4" y="T5"/>
                  </a:cxn>
                  <a:cxn ang="T13">
                    <a:pos x="T6" y="T7"/>
                  </a:cxn>
                  <a:cxn ang="T14">
                    <a:pos x="T8" y="T9"/>
                  </a:cxn>
                </a:cxnLst>
                <a:rect l="T15" t="T16" r="T17" b="T18"/>
                <a:pathLst>
                  <a:path w="1870" h="901">
                    <a:moveTo>
                      <a:pt x="1870" y="810"/>
                    </a:moveTo>
                    <a:lnTo>
                      <a:pt x="41" y="0"/>
                    </a:lnTo>
                    <a:lnTo>
                      <a:pt x="0" y="91"/>
                    </a:lnTo>
                    <a:lnTo>
                      <a:pt x="1830" y="901"/>
                    </a:lnTo>
                    <a:lnTo>
                      <a:pt x="1870" y="81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5" name="Freeform 304"/>
              <p:cNvSpPr>
                <a:spLocks/>
              </p:cNvSpPr>
              <p:nvPr/>
            </p:nvSpPr>
            <p:spPr bwMode="auto">
              <a:xfrm>
                <a:off x="2143" y="1687"/>
                <a:ext cx="3"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0" y="91"/>
                    </a:moveTo>
                    <a:lnTo>
                      <a:pt x="5" y="93"/>
                    </a:lnTo>
                    <a:lnTo>
                      <a:pt x="11" y="95"/>
                    </a:lnTo>
                    <a:lnTo>
                      <a:pt x="16" y="96"/>
                    </a:lnTo>
                    <a:lnTo>
                      <a:pt x="21" y="96"/>
                    </a:lnTo>
                    <a:lnTo>
                      <a:pt x="26" y="96"/>
                    </a:lnTo>
                    <a:lnTo>
                      <a:pt x="31" y="95"/>
                    </a:lnTo>
                    <a:lnTo>
                      <a:pt x="36" y="94"/>
                    </a:lnTo>
                    <a:lnTo>
                      <a:pt x="40" y="92"/>
                    </a:lnTo>
                    <a:lnTo>
                      <a:pt x="48" y="86"/>
                    </a:lnTo>
                    <a:lnTo>
                      <a:pt x="55" y="80"/>
                    </a:lnTo>
                    <a:lnTo>
                      <a:pt x="60" y="73"/>
                    </a:lnTo>
                    <a:lnTo>
                      <a:pt x="65" y="65"/>
                    </a:lnTo>
                    <a:lnTo>
                      <a:pt x="68" y="57"/>
                    </a:lnTo>
                    <a:lnTo>
                      <a:pt x="69" y="48"/>
                    </a:lnTo>
                    <a:lnTo>
                      <a:pt x="69" y="39"/>
                    </a:lnTo>
                    <a:lnTo>
                      <a:pt x="67" y="29"/>
                    </a:lnTo>
                    <a:lnTo>
                      <a:pt x="66" y="25"/>
                    </a:lnTo>
                    <a:lnTo>
                      <a:pt x="63" y="21"/>
                    </a:lnTo>
                    <a:lnTo>
                      <a:pt x="61" y="17"/>
                    </a:lnTo>
                    <a:lnTo>
                      <a:pt x="58" y="13"/>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6" name="Freeform 305"/>
              <p:cNvSpPr>
                <a:spLocks/>
              </p:cNvSpPr>
              <p:nvPr/>
            </p:nvSpPr>
            <p:spPr bwMode="auto">
              <a:xfrm>
                <a:off x="2190" y="1617"/>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70" y="5"/>
                    </a:moveTo>
                    <a:lnTo>
                      <a:pt x="64" y="3"/>
                    </a:lnTo>
                    <a:lnTo>
                      <a:pt x="58" y="1"/>
                    </a:lnTo>
                    <a:lnTo>
                      <a:pt x="53" y="0"/>
                    </a:lnTo>
                    <a:lnTo>
                      <a:pt x="48" y="0"/>
                    </a:lnTo>
                    <a:lnTo>
                      <a:pt x="43" y="0"/>
                    </a:lnTo>
                    <a:lnTo>
                      <a:pt x="39" y="1"/>
                    </a:lnTo>
                    <a:lnTo>
                      <a:pt x="34" y="2"/>
                    </a:lnTo>
                    <a:lnTo>
                      <a:pt x="30" y="4"/>
                    </a:lnTo>
                    <a:lnTo>
                      <a:pt x="22" y="9"/>
                    </a:lnTo>
                    <a:lnTo>
                      <a:pt x="15" y="15"/>
                    </a:lnTo>
                    <a:lnTo>
                      <a:pt x="10" y="22"/>
                    </a:lnTo>
                    <a:lnTo>
                      <a:pt x="5" y="30"/>
                    </a:lnTo>
                    <a:lnTo>
                      <a:pt x="1" y="38"/>
                    </a:lnTo>
                    <a:lnTo>
                      <a:pt x="0" y="48"/>
                    </a:lnTo>
                    <a:lnTo>
                      <a:pt x="0" y="57"/>
                    </a:lnTo>
                    <a:lnTo>
                      <a:pt x="2" y="66"/>
                    </a:lnTo>
                    <a:lnTo>
                      <a:pt x="5" y="70"/>
                    </a:lnTo>
                    <a:lnTo>
                      <a:pt x="7" y="75"/>
                    </a:lnTo>
                    <a:lnTo>
                      <a:pt x="9" y="79"/>
                    </a:lnTo>
                    <a:lnTo>
                      <a:pt x="12" y="82"/>
                    </a:lnTo>
                    <a:lnTo>
                      <a:pt x="16" y="86"/>
                    </a:lnTo>
                    <a:lnTo>
                      <a:pt x="20" y="89"/>
                    </a:lnTo>
                    <a:lnTo>
                      <a:pt x="25" y="92"/>
                    </a:lnTo>
                    <a:lnTo>
                      <a:pt x="30" y="95"/>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7" name="Freeform 306"/>
              <p:cNvSpPr>
                <a:spLocks/>
              </p:cNvSpPr>
              <p:nvPr/>
            </p:nvSpPr>
            <p:spPr bwMode="auto">
              <a:xfrm>
                <a:off x="2191" y="1618"/>
                <a:ext cx="59" cy="28"/>
              </a:xfrm>
              <a:custGeom>
                <a:avLst/>
                <a:gdLst>
                  <a:gd name="T0" fmla="*/ 0 w 1881"/>
                  <a:gd name="T1" fmla="*/ 0 h 905"/>
                  <a:gd name="T2" fmla="*/ 0 w 1881"/>
                  <a:gd name="T3" fmla="*/ 0 h 905"/>
                  <a:gd name="T4" fmla="*/ 0 w 1881"/>
                  <a:gd name="T5" fmla="*/ 0 h 905"/>
                  <a:gd name="T6" fmla="*/ 0 w 1881"/>
                  <a:gd name="T7" fmla="*/ 0 h 905"/>
                  <a:gd name="T8" fmla="*/ 0 w 1881"/>
                  <a:gd name="T9" fmla="*/ 0 h 905"/>
                  <a:gd name="T10" fmla="*/ 0 60000 65536"/>
                  <a:gd name="T11" fmla="*/ 0 60000 65536"/>
                  <a:gd name="T12" fmla="*/ 0 60000 65536"/>
                  <a:gd name="T13" fmla="*/ 0 60000 65536"/>
                  <a:gd name="T14" fmla="*/ 0 60000 65536"/>
                  <a:gd name="T15" fmla="*/ 0 w 1881"/>
                  <a:gd name="T16" fmla="*/ 0 h 905"/>
                  <a:gd name="T17" fmla="*/ 1881 w 1881"/>
                  <a:gd name="T18" fmla="*/ 905 h 905"/>
                </a:gdLst>
                <a:ahLst/>
                <a:cxnLst>
                  <a:cxn ang="T10">
                    <a:pos x="T0" y="T1"/>
                  </a:cxn>
                  <a:cxn ang="T11">
                    <a:pos x="T2" y="T3"/>
                  </a:cxn>
                  <a:cxn ang="T12">
                    <a:pos x="T4" y="T5"/>
                  </a:cxn>
                  <a:cxn ang="T13">
                    <a:pos x="T6" y="T7"/>
                  </a:cxn>
                  <a:cxn ang="T14">
                    <a:pos x="T8" y="T9"/>
                  </a:cxn>
                </a:cxnLst>
                <a:rect l="T15" t="T16" r="T17" b="T18"/>
                <a:pathLst>
                  <a:path w="1881" h="905">
                    <a:moveTo>
                      <a:pt x="1881" y="814"/>
                    </a:moveTo>
                    <a:lnTo>
                      <a:pt x="40" y="0"/>
                    </a:lnTo>
                    <a:lnTo>
                      <a:pt x="0" y="90"/>
                    </a:lnTo>
                    <a:lnTo>
                      <a:pt x="1841" y="905"/>
                    </a:lnTo>
                    <a:lnTo>
                      <a:pt x="1881" y="814"/>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8" name="Freeform 307"/>
              <p:cNvSpPr>
                <a:spLocks/>
              </p:cNvSpPr>
              <p:nvPr/>
            </p:nvSpPr>
            <p:spPr bwMode="auto">
              <a:xfrm>
                <a:off x="2249" y="1643"/>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5" y="93"/>
                    </a:lnTo>
                    <a:lnTo>
                      <a:pt x="11" y="94"/>
                    </a:lnTo>
                    <a:lnTo>
                      <a:pt x="16" y="95"/>
                    </a:lnTo>
                    <a:lnTo>
                      <a:pt x="21" y="95"/>
                    </a:lnTo>
                    <a:lnTo>
                      <a:pt x="26" y="95"/>
                    </a:lnTo>
                    <a:lnTo>
                      <a:pt x="30" y="94"/>
                    </a:lnTo>
                    <a:lnTo>
                      <a:pt x="35" y="93"/>
                    </a:lnTo>
                    <a:lnTo>
                      <a:pt x="40" y="91"/>
                    </a:lnTo>
                    <a:lnTo>
                      <a:pt x="48" y="87"/>
                    </a:lnTo>
                    <a:lnTo>
                      <a:pt x="55" y="81"/>
                    </a:lnTo>
                    <a:lnTo>
                      <a:pt x="60" y="74"/>
                    </a:lnTo>
                    <a:lnTo>
                      <a:pt x="65" y="65"/>
                    </a:lnTo>
                    <a:lnTo>
                      <a:pt x="68" y="56"/>
                    </a:lnTo>
                    <a:lnTo>
                      <a:pt x="69" y="47"/>
                    </a:lnTo>
                    <a:lnTo>
                      <a:pt x="69" y="38"/>
                    </a:lnTo>
                    <a:lnTo>
                      <a:pt x="67" y="29"/>
                    </a:lnTo>
                    <a:lnTo>
                      <a:pt x="65" y="25"/>
                    </a:lnTo>
                    <a:lnTo>
                      <a:pt x="63" y="21"/>
                    </a:lnTo>
                    <a:lnTo>
                      <a:pt x="61" y="17"/>
                    </a:lnTo>
                    <a:lnTo>
                      <a:pt x="58" y="12"/>
                    </a:lnTo>
                    <a:lnTo>
                      <a:pt x="54" y="9"/>
                    </a:lnTo>
                    <a:lnTo>
                      <a:pt x="50" y="6"/>
                    </a:lnTo>
                    <a:lnTo>
                      <a:pt x="45" y="3"/>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79" name="Freeform 308"/>
              <p:cNvSpPr>
                <a:spLocks/>
              </p:cNvSpPr>
              <p:nvPr/>
            </p:nvSpPr>
            <p:spPr bwMode="auto">
              <a:xfrm>
                <a:off x="2200" y="1667"/>
                <a:ext cx="2" cy="3"/>
              </a:xfrm>
              <a:custGeom>
                <a:avLst/>
                <a:gdLst>
                  <a:gd name="T0" fmla="*/ 0 w 70"/>
                  <a:gd name="T1" fmla="*/ 0 h 96"/>
                  <a:gd name="T2" fmla="*/ 0 w 70"/>
                  <a:gd name="T3" fmla="*/ 0 h 96"/>
                  <a:gd name="T4" fmla="*/ 0 w 70"/>
                  <a:gd name="T5" fmla="*/ 0 h 96"/>
                  <a:gd name="T6" fmla="*/ 0 w 70"/>
                  <a:gd name="T7" fmla="*/ 0 h 96"/>
                  <a:gd name="T8" fmla="*/ 0 w 70"/>
                  <a:gd name="T9" fmla="*/ 0 h 96"/>
                  <a:gd name="T10" fmla="*/ 0 w 70"/>
                  <a:gd name="T11" fmla="*/ 0 h 96"/>
                  <a:gd name="T12" fmla="*/ 0 w 70"/>
                  <a:gd name="T13" fmla="*/ 0 h 96"/>
                  <a:gd name="T14" fmla="*/ 0 w 70"/>
                  <a:gd name="T15" fmla="*/ 0 h 96"/>
                  <a:gd name="T16" fmla="*/ 0 w 70"/>
                  <a:gd name="T17" fmla="*/ 0 h 96"/>
                  <a:gd name="T18" fmla="*/ 0 w 70"/>
                  <a:gd name="T19" fmla="*/ 0 h 96"/>
                  <a:gd name="T20" fmla="*/ 0 w 70"/>
                  <a:gd name="T21" fmla="*/ 0 h 96"/>
                  <a:gd name="T22" fmla="*/ 0 w 70"/>
                  <a:gd name="T23" fmla="*/ 0 h 96"/>
                  <a:gd name="T24" fmla="*/ 0 w 70"/>
                  <a:gd name="T25" fmla="*/ 0 h 96"/>
                  <a:gd name="T26" fmla="*/ 0 w 70"/>
                  <a:gd name="T27" fmla="*/ 0 h 96"/>
                  <a:gd name="T28" fmla="*/ 0 w 70"/>
                  <a:gd name="T29" fmla="*/ 0 h 96"/>
                  <a:gd name="T30" fmla="*/ 0 w 70"/>
                  <a:gd name="T31" fmla="*/ 0 h 96"/>
                  <a:gd name="T32" fmla="*/ 0 w 70"/>
                  <a:gd name="T33" fmla="*/ 0 h 96"/>
                  <a:gd name="T34" fmla="*/ 0 w 70"/>
                  <a:gd name="T35" fmla="*/ 0 h 96"/>
                  <a:gd name="T36" fmla="*/ 0 w 70"/>
                  <a:gd name="T37" fmla="*/ 0 h 96"/>
                  <a:gd name="T38" fmla="*/ 0 w 70"/>
                  <a:gd name="T39" fmla="*/ 0 h 96"/>
                  <a:gd name="T40" fmla="*/ 0 w 70"/>
                  <a:gd name="T41" fmla="*/ 0 h 96"/>
                  <a:gd name="T42" fmla="*/ 0 w 70"/>
                  <a:gd name="T43" fmla="*/ 0 h 96"/>
                  <a:gd name="T44" fmla="*/ 0 w 70"/>
                  <a:gd name="T45" fmla="*/ 0 h 96"/>
                  <a:gd name="T46" fmla="*/ 0 w 70"/>
                  <a:gd name="T47" fmla="*/ 0 h 96"/>
                  <a:gd name="T48" fmla="*/ 0 w 70"/>
                  <a:gd name="T49" fmla="*/ 0 h 96"/>
                  <a:gd name="T50" fmla="*/ 0 w 70"/>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6"/>
                  <a:gd name="T80" fmla="*/ 70 w 70"/>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6">
                    <a:moveTo>
                      <a:pt x="70" y="5"/>
                    </a:moveTo>
                    <a:lnTo>
                      <a:pt x="64" y="3"/>
                    </a:lnTo>
                    <a:lnTo>
                      <a:pt x="58" y="2"/>
                    </a:lnTo>
                    <a:lnTo>
                      <a:pt x="53" y="1"/>
                    </a:lnTo>
                    <a:lnTo>
                      <a:pt x="48" y="0"/>
                    </a:lnTo>
                    <a:lnTo>
                      <a:pt x="43" y="1"/>
                    </a:lnTo>
                    <a:lnTo>
                      <a:pt x="38" y="1"/>
                    </a:lnTo>
                    <a:lnTo>
                      <a:pt x="33" y="3"/>
                    </a:lnTo>
                    <a:lnTo>
                      <a:pt x="29" y="4"/>
                    </a:lnTo>
                    <a:lnTo>
                      <a:pt x="21" y="9"/>
                    </a:lnTo>
                    <a:lnTo>
                      <a:pt x="15" y="15"/>
                    </a:lnTo>
                    <a:lnTo>
                      <a:pt x="9" y="22"/>
                    </a:lnTo>
                    <a:lnTo>
                      <a:pt x="5" y="30"/>
                    </a:lnTo>
                    <a:lnTo>
                      <a:pt x="2" y="40"/>
                    </a:lnTo>
                    <a:lnTo>
                      <a:pt x="0" y="48"/>
                    </a:lnTo>
                    <a:lnTo>
                      <a:pt x="0" y="57"/>
                    </a:lnTo>
                    <a:lnTo>
                      <a:pt x="2" y="66"/>
                    </a:lnTo>
                    <a:lnTo>
                      <a:pt x="4" y="71"/>
                    </a:lnTo>
                    <a:lnTo>
                      <a:pt x="6" y="75"/>
                    </a:lnTo>
                    <a:lnTo>
                      <a:pt x="9" y="79"/>
                    </a:lnTo>
                    <a:lnTo>
                      <a:pt x="12" y="82"/>
                    </a:lnTo>
                    <a:lnTo>
                      <a:pt x="15" y="87"/>
                    </a:lnTo>
                    <a:lnTo>
                      <a:pt x="20" y="90"/>
                    </a:lnTo>
                    <a:lnTo>
                      <a:pt x="24" y="93"/>
                    </a:lnTo>
                    <a:lnTo>
                      <a:pt x="30" y="96"/>
                    </a:lnTo>
                    <a:lnTo>
                      <a:pt x="70"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0" name="Freeform 309"/>
              <p:cNvSpPr>
                <a:spLocks/>
              </p:cNvSpPr>
              <p:nvPr/>
            </p:nvSpPr>
            <p:spPr bwMode="auto">
              <a:xfrm>
                <a:off x="2201" y="1667"/>
                <a:ext cx="54" cy="26"/>
              </a:xfrm>
              <a:custGeom>
                <a:avLst/>
                <a:gdLst>
                  <a:gd name="T0" fmla="*/ 0 w 1710"/>
                  <a:gd name="T1" fmla="*/ 0 h 831"/>
                  <a:gd name="T2" fmla="*/ 0 w 1710"/>
                  <a:gd name="T3" fmla="*/ 0 h 831"/>
                  <a:gd name="T4" fmla="*/ 0 w 1710"/>
                  <a:gd name="T5" fmla="*/ 0 h 831"/>
                  <a:gd name="T6" fmla="*/ 0 w 1710"/>
                  <a:gd name="T7" fmla="*/ 0 h 831"/>
                  <a:gd name="T8" fmla="*/ 0 w 1710"/>
                  <a:gd name="T9" fmla="*/ 0 h 831"/>
                  <a:gd name="T10" fmla="*/ 0 60000 65536"/>
                  <a:gd name="T11" fmla="*/ 0 60000 65536"/>
                  <a:gd name="T12" fmla="*/ 0 60000 65536"/>
                  <a:gd name="T13" fmla="*/ 0 60000 65536"/>
                  <a:gd name="T14" fmla="*/ 0 60000 65536"/>
                  <a:gd name="T15" fmla="*/ 0 w 1710"/>
                  <a:gd name="T16" fmla="*/ 0 h 831"/>
                  <a:gd name="T17" fmla="*/ 1710 w 1710"/>
                  <a:gd name="T18" fmla="*/ 831 h 831"/>
                </a:gdLst>
                <a:ahLst/>
                <a:cxnLst>
                  <a:cxn ang="T10">
                    <a:pos x="T0" y="T1"/>
                  </a:cxn>
                  <a:cxn ang="T11">
                    <a:pos x="T2" y="T3"/>
                  </a:cxn>
                  <a:cxn ang="T12">
                    <a:pos x="T4" y="T5"/>
                  </a:cxn>
                  <a:cxn ang="T13">
                    <a:pos x="T6" y="T7"/>
                  </a:cxn>
                  <a:cxn ang="T14">
                    <a:pos x="T8" y="T9"/>
                  </a:cxn>
                </a:cxnLst>
                <a:rect l="T15" t="T16" r="T17" b="T18"/>
                <a:pathLst>
                  <a:path w="1710" h="831">
                    <a:moveTo>
                      <a:pt x="1710" y="740"/>
                    </a:moveTo>
                    <a:lnTo>
                      <a:pt x="40" y="0"/>
                    </a:lnTo>
                    <a:lnTo>
                      <a:pt x="0" y="91"/>
                    </a:lnTo>
                    <a:lnTo>
                      <a:pt x="1670" y="831"/>
                    </a:lnTo>
                    <a:lnTo>
                      <a:pt x="1710" y="740"/>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1" name="Freeform 310"/>
              <p:cNvSpPr>
                <a:spLocks/>
              </p:cNvSpPr>
              <p:nvPr/>
            </p:nvSpPr>
            <p:spPr bwMode="auto">
              <a:xfrm>
                <a:off x="2253" y="1690"/>
                <a:ext cx="3"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2" y="94"/>
                    </a:lnTo>
                    <a:lnTo>
                      <a:pt x="17" y="95"/>
                    </a:lnTo>
                    <a:lnTo>
                      <a:pt x="22" y="95"/>
                    </a:lnTo>
                    <a:lnTo>
                      <a:pt x="27" y="95"/>
                    </a:lnTo>
                    <a:lnTo>
                      <a:pt x="32" y="94"/>
                    </a:lnTo>
                    <a:lnTo>
                      <a:pt x="36" y="93"/>
                    </a:lnTo>
                    <a:lnTo>
                      <a:pt x="41" y="91"/>
                    </a:lnTo>
                    <a:lnTo>
                      <a:pt x="48" y="87"/>
                    </a:lnTo>
                    <a:lnTo>
                      <a:pt x="55" y="81"/>
                    </a:lnTo>
                    <a:lnTo>
                      <a:pt x="61" y="73"/>
                    </a:lnTo>
                    <a:lnTo>
                      <a:pt x="65" y="65"/>
                    </a:lnTo>
                    <a:lnTo>
                      <a:pt x="68" y="56"/>
                    </a:lnTo>
                    <a:lnTo>
                      <a:pt x="70" y="47"/>
                    </a:lnTo>
                    <a:lnTo>
                      <a:pt x="69" y="38"/>
                    </a:lnTo>
                    <a:lnTo>
                      <a:pt x="68" y="29"/>
                    </a:lnTo>
                    <a:lnTo>
                      <a:pt x="66" y="25"/>
                    </a:lnTo>
                    <a:lnTo>
                      <a:pt x="64" y="20"/>
                    </a:lnTo>
                    <a:lnTo>
                      <a:pt x="61" y="16"/>
                    </a:lnTo>
                    <a:lnTo>
                      <a:pt x="58" y="12"/>
                    </a:lnTo>
                    <a:lnTo>
                      <a:pt x="54" y="9"/>
                    </a:lnTo>
                    <a:lnTo>
                      <a:pt x="50" y="5"/>
                    </a:lnTo>
                    <a:lnTo>
                      <a:pt x="46"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2" name="Freeform 311"/>
              <p:cNvSpPr>
                <a:spLocks/>
              </p:cNvSpPr>
              <p:nvPr/>
            </p:nvSpPr>
            <p:spPr bwMode="auto">
              <a:xfrm>
                <a:off x="2097" y="1755"/>
                <a:ext cx="2" cy="3"/>
              </a:xfrm>
              <a:custGeom>
                <a:avLst/>
                <a:gdLst>
                  <a:gd name="T0" fmla="*/ 0 w 69"/>
                  <a:gd name="T1" fmla="*/ 0 h 94"/>
                  <a:gd name="T2" fmla="*/ 0 w 69"/>
                  <a:gd name="T3" fmla="*/ 0 h 94"/>
                  <a:gd name="T4" fmla="*/ 0 w 69"/>
                  <a:gd name="T5" fmla="*/ 0 h 94"/>
                  <a:gd name="T6" fmla="*/ 0 w 69"/>
                  <a:gd name="T7" fmla="*/ 0 h 94"/>
                  <a:gd name="T8" fmla="*/ 0 w 69"/>
                  <a:gd name="T9" fmla="*/ 0 h 94"/>
                  <a:gd name="T10" fmla="*/ 0 w 69"/>
                  <a:gd name="T11" fmla="*/ 0 h 94"/>
                  <a:gd name="T12" fmla="*/ 0 w 69"/>
                  <a:gd name="T13" fmla="*/ 0 h 94"/>
                  <a:gd name="T14" fmla="*/ 0 w 69"/>
                  <a:gd name="T15" fmla="*/ 0 h 94"/>
                  <a:gd name="T16" fmla="*/ 0 w 69"/>
                  <a:gd name="T17" fmla="*/ 0 h 94"/>
                  <a:gd name="T18" fmla="*/ 0 w 69"/>
                  <a:gd name="T19" fmla="*/ 0 h 94"/>
                  <a:gd name="T20" fmla="*/ 0 w 69"/>
                  <a:gd name="T21" fmla="*/ 0 h 94"/>
                  <a:gd name="T22" fmla="*/ 0 w 69"/>
                  <a:gd name="T23" fmla="*/ 0 h 94"/>
                  <a:gd name="T24" fmla="*/ 0 w 69"/>
                  <a:gd name="T25" fmla="*/ 0 h 94"/>
                  <a:gd name="T26" fmla="*/ 0 w 69"/>
                  <a:gd name="T27" fmla="*/ 0 h 94"/>
                  <a:gd name="T28" fmla="*/ 0 w 69"/>
                  <a:gd name="T29" fmla="*/ 0 h 94"/>
                  <a:gd name="T30" fmla="*/ 0 w 69"/>
                  <a:gd name="T31" fmla="*/ 0 h 94"/>
                  <a:gd name="T32" fmla="*/ 0 w 69"/>
                  <a:gd name="T33" fmla="*/ 0 h 94"/>
                  <a:gd name="T34" fmla="*/ 0 w 69"/>
                  <a:gd name="T35" fmla="*/ 0 h 94"/>
                  <a:gd name="T36" fmla="*/ 0 w 69"/>
                  <a:gd name="T37" fmla="*/ 0 h 94"/>
                  <a:gd name="T38" fmla="*/ 0 w 69"/>
                  <a:gd name="T39" fmla="*/ 0 h 94"/>
                  <a:gd name="T40" fmla="*/ 0 w 69"/>
                  <a:gd name="T41" fmla="*/ 0 h 94"/>
                  <a:gd name="T42" fmla="*/ 0 w 69"/>
                  <a:gd name="T43" fmla="*/ 0 h 94"/>
                  <a:gd name="T44" fmla="*/ 0 w 69"/>
                  <a:gd name="T45" fmla="*/ 0 h 94"/>
                  <a:gd name="T46" fmla="*/ 0 w 69"/>
                  <a:gd name="T47" fmla="*/ 0 h 94"/>
                  <a:gd name="T48" fmla="*/ 0 w 69"/>
                  <a:gd name="T49" fmla="*/ 0 h 94"/>
                  <a:gd name="T50" fmla="*/ 0 w 69"/>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4"/>
                  <a:gd name="T80" fmla="*/ 69 w 69"/>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4">
                    <a:moveTo>
                      <a:pt x="69" y="5"/>
                    </a:moveTo>
                    <a:lnTo>
                      <a:pt x="64" y="3"/>
                    </a:lnTo>
                    <a:lnTo>
                      <a:pt x="58" y="1"/>
                    </a:lnTo>
                    <a:lnTo>
                      <a:pt x="52" y="0"/>
                    </a:lnTo>
                    <a:lnTo>
                      <a:pt x="47" y="0"/>
                    </a:lnTo>
                    <a:lnTo>
                      <a:pt x="42" y="0"/>
                    </a:lnTo>
                    <a:lnTo>
                      <a:pt x="38" y="1"/>
                    </a:lnTo>
                    <a:lnTo>
                      <a:pt x="33" y="2"/>
                    </a:lnTo>
                    <a:lnTo>
                      <a:pt x="29" y="4"/>
                    </a:lnTo>
                    <a:lnTo>
                      <a:pt x="21" y="9"/>
                    </a:lnTo>
                    <a:lnTo>
                      <a:pt x="14" y="14"/>
                    </a:lnTo>
                    <a:lnTo>
                      <a:pt x="9" y="22"/>
                    </a:lnTo>
                    <a:lnTo>
                      <a:pt x="4" y="30"/>
                    </a:lnTo>
                    <a:lnTo>
                      <a:pt x="1" y="38"/>
                    </a:lnTo>
                    <a:lnTo>
                      <a:pt x="0" y="47"/>
                    </a:lnTo>
                    <a:lnTo>
                      <a:pt x="0" y="57"/>
                    </a:lnTo>
                    <a:lnTo>
                      <a:pt x="2" y="66"/>
                    </a:lnTo>
                    <a:lnTo>
                      <a:pt x="4" y="70"/>
                    </a:lnTo>
                    <a:lnTo>
                      <a:pt x="6" y="74"/>
                    </a:lnTo>
                    <a:lnTo>
                      <a:pt x="8" y="78"/>
                    </a:lnTo>
                    <a:lnTo>
                      <a:pt x="11" y="82"/>
                    </a:lnTo>
                    <a:lnTo>
                      <a:pt x="15" y="86"/>
                    </a:lnTo>
                    <a:lnTo>
                      <a:pt x="19" y="89"/>
                    </a:lnTo>
                    <a:lnTo>
                      <a:pt x="24" y="92"/>
                    </a:lnTo>
                    <a:lnTo>
                      <a:pt x="29" y="94"/>
                    </a:lnTo>
                    <a:lnTo>
                      <a:pt x="69"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3" name="Freeform 312"/>
              <p:cNvSpPr>
                <a:spLocks/>
              </p:cNvSpPr>
              <p:nvPr/>
            </p:nvSpPr>
            <p:spPr bwMode="auto">
              <a:xfrm>
                <a:off x="2098" y="1755"/>
                <a:ext cx="37" cy="19"/>
              </a:xfrm>
              <a:custGeom>
                <a:avLst/>
                <a:gdLst>
                  <a:gd name="T0" fmla="*/ 0 w 1178"/>
                  <a:gd name="T1" fmla="*/ 0 h 594"/>
                  <a:gd name="T2" fmla="*/ 0 w 1178"/>
                  <a:gd name="T3" fmla="*/ 0 h 594"/>
                  <a:gd name="T4" fmla="*/ 0 w 1178"/>
                  <a:gd name="T5" fmla="*/ 0 h 594"/>
                  <a:gd name="T6" fmla="*/ 0 w 1178"/>
                  <a:gd name="T7" fmla="*/ 0 h 594"/>
                  <a:gd name="T8" fmla="*/ 0 w 1178"/>
                  <a:gd name="T9" fmla="*/ 0 h 594"/>
                  <a:gd name="T10" fmla="*/ 0 60000 65536"/>
                  <a:gd name="T11" fmla="*/ 0 60000 65536"/>
                  <a:gd name="T12" fmla="*/ 0 60000 65536"/>
                  <a:gd name="T13" fmla="*/ 0 60000 65536"/>
                  <a:gd name="T14" fmla="*/ 0 60000 65536"/>
                  <a:gd name="T15" fmla="*/ 0 w 1178"/>
                  <a:gd name="T16" fmla="*/ 0 h 594"/>
                  <a:gd name="T17" fmla="*/ 1178 w 1178"/>
                  <a:gd name="T18" fmla="*/ 594 h 594"/>
                </a:gdLst>
                <a:ahLst/>
                <a:cxnLst>
                  <a:cxn ang="T10">
                    <a:pos x="T0" y="T1"/>
                  </a:cxn>
                  <a:cxn ang="T11">
                    <a:pos x="T2" y="T3"/>
                  </a:cxn>
                  <a:cxn ang="T12">
                    <a:pos x="T4" y="T5"/>
                  </a:cxn>
                  <a:cxn ang="T13">
                    <a:pos x="T6" y="T7"/>
                  </a:cxn>
                  <a:cxn ang="T14">
                    <a:pos x="T8" y="T9"/>
                  </a:cxn>
                </a:cxnLst>
                <a:rect l="T15" t="T16" r="T17" b="T18"/>
                <a:pathLst>
                  <a:path w="1178" h="594">
                    <a:moveTo>
                      <a:pt x="1178" y="503"/>
                    </a:moveTo>
                    <a:lnTo>
                      <a:pt x="40" y="0"/>
                    </a:lnTo>
                    <a:lnTo>
                      <a:pt x="0" y="89"/>
                    </a:lnTo>
                    <a:lnTo>
                      <a:pt x="1138" y="594"/>
                    </a:lnTo>
                    <a:lnTo>
                      <a:pt x="1178" y="503"/>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4" name="Freeform 313"/>
              <p:cNvSpPr>
                <a:spLocks/>
              </p:cNvSpPr>
              <p:nvPr/>
            </p:nvSpPr>
            <p:spPr bwMode="auto">
              <a:xfrm>
                <a:off x="2134" y="1771"/>
                <a:ext cx="2" cy="3"/>
              </a:xfrm>
              <a:custGeom>
                <a:avLst/>
                <a:gdLst>
                  <a:gd name="T0" fmla="*/ 0 w 69"/>
                  <a:gd name="T1" fmla="*/ 0 h 95"/>
                  <a:gd name="T2" fmla="*/ 0 w 69"/>
                  <a:gd name="T3" fmla="*/ 0 h 95"/>
                  <a:gd name="T4" fmla="*/ 0 w 69"/>
                  <a:gd name="T5" fmla="*/ 0 h 95"/>
                  <a:gd name="T6" fmla="*/ 0 w 69"/>
                  <a:gd name="T7" fmla="*/ 0 h 95"/>
                  <a:gd name="T8" fmla="*/ 0 w 69"/>
                  <a:gd name="T9" fmla="*/ 0 h 95"/>
                  <a:gd name="T10" fmla="*/ 0 w 69"/>
                  <a:gd name="T11" fmla="*/ 0 h 95"/>
                  <a:gd name="T12" fmla="*/ 0 w 69"/>
                  <a:gd name="T13" fmla="*/ 0 h 95"/>
                  <a:gd name="T14" fmla="*/ 0 w 69"/>
                  <a:gd name="T15" fmla="*/ 0 h 95"/>
                  <a:gd name="T16" fmla="*/ 0 w 69"/>
                  <a:gd name="T17" fmla="*/ 0 h 95"/>
                  <a:gd name="T18" fmla="*/ 0 w 69"/>
                  <a:gd name="T19" fmla="*/ 0 h 95"/>
                  <a:gd name="T20" fmla="*/ 0 w 69"/>
                  <a:gd name="T21" fmla="*/ 0 h 95"/>
                  <a:gd name="T22" fmla="*/ 0 w 69"/>
                  <a:gd name="T23" fmla="*/ 0 h 95"/>
                  <a:gd name="T24" fmla="*/ 0 w 69"/>
                  <a:gd name="T25" fmla="*/ 0 h 95"/>
                  <a:gd name="T26" fmla="*/ 0 w 69"/>
                  <a:gd name="T27" fmla="*/ 0 h 95"/>
                  <a:gd name="T28" fmla="*/ 0 w 69"/>
                  <a:gd name="T29" fmla="*/ 0 h 95"/>
                  <a:gd name="T30" fmla="*/ 0 w 69"/>
                  <a:gd name="T31" fmla="*/ 0 h 95"/>
                  <a:gd name="T32" fmla="*/ 0 w 69"/>
                  <a:gd name="T33" fmla="*/ 0 h 95"/>
                  <a:gd name="T34" fmla="*/ 0 w 69"/>
                  <a:gd name="T35" fmla="*/ 0 h 95"/>
                  <a:gd name="T36" fmla="*/ 0 w 69"/>
                  <a:gd name="T37" fmla="*/ 0 h 95"/>
                  <a:gd name="T38" fmla="*/ 0 w 69"/>
                  <a:gd name="T39" fmla="*/ 0 h 95"/>
                  <a:gd name="T40" fmla="*/ 0 w 69"/>
                  <a:gd name="T41" fmla="*/ 0 h 95"/>
                  <a:gd name="T42" fmla="*/ 0 w 69"/>
                  <a:gd name="T43" fmla="*/ 0 h 95"/>
                  <a:gd name="T44" fmla="*/ 0 w 69"/>
                  <a:gd name="T45" fmla="*/ 0 h 95"/>
                  <a:gd name="T46" fmla="*/ 0 w 69"/>
                  <a:gd name="T47" fmla="*/ 0 h 95"/>
                  <a:gd name="T48" fmla="*/ 0 w 69"/>
                  <a:gd name="T49" fmla="*/ 0 h 95"/>
                  <a:gd name="T50" fmla="*/ 0 w 69"/>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5"/>
                  <a:gd name="T80" fmla="*/ 69 w 69"/>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5">
                    <a:moveTo>
                      <a:pt x="0" y="91"/>
                    </a:moveTo>
                    <a:lnTo>
                      <a:pt x="6" y="93"/>
                    </a:lnTo>
                    <a:lnTo>
                      <a:pt x="11" y="94"/>
                    </a:lnTo>
                    <a:lnTo>
                      <a:pt x="16" y="95"/>
                    </a:lnTo>
                    <a:lnTo>
                      <a:pt x="21" y="95"/>
                    </a:lnTo>
                    <a:lnTo>
                      <a:pt x="26" y="95"/>
                    </a:lnTo>
                    <a:lnTo>
                      <a:pt x="32" y="94"/>
                    </a:lnTo>
                    <a:lnTo>
                      <a:pt x="36" y="93"/>
                    </a:lnTo>
                    <a:lnTo>
                      <a:pt x="41" y="91"/>
                    </a:lnTo>
                    <a:lnTo>
                      <a:pt x="48" y="87"/>
                    </a:lnTo>
                    <a:lnTo>
                      <a:pt x="55" y="81"/>
                    </a:lnTo>
                    <a:lnTo>
                      <a:pt x="61" y="74"/>
                    </a:lnTo>
                    <a:lnTo>
                      <a:pt x="65" y="65"/>
                    </a:lnTo>
                    <a:lnTo>
                      <a:pt x="68" y="56"/>
                    </a:lnTo>
                    <a:lnTo>
                      <a:pt x="69" y="47"/>
                    </a:lnTo>
                    <a:lnTo>
                      <a:pt x="69" y="38"/>
                    </a:lnTo>
                    <a:lnTo>
                      <a:pt x="67" y="29"/>
                    </a:lnTo>
                    <a:lnTo>
                      <a:pt x="66" y="25"/>
                    </a:lnTo>
                    <a:lnTo>
                      <a:pt x="64" y="21"/>
                    </a:lnTo>
                    <a:lnTo>
                      <a:pt x="61" y="17"/>
                    </a:lnTo>
                    <a:lnTo>
                      <a:pt x="58" y="12"/>
                    </a:lnTo>
                    <a:lnTo>
                      <a:pt x="54" y="9"/>
                    </a:lnTo>
                    <a:lnTo>
                      <a:pt x="50" y="5"/>
                    </a:lnTo>
                    <a:lnTo>
                      <a:pt x="45"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5" name="Freeform 314"/>
              <p:cNvSpPr>
                <a:spLocks/>
              </p:cNvSpPr>
              <p:nvPr/>
            </p:nvSpPr>
            <p:spPr bwMode="auto">
              <a:xfrm>
                <a:off x="2202" y="1712"/>
                <a:ext cx="2" cy="3"/>
              </a:xfrm>
              <a:custGeom>
                <a:avLst/>
                <a:gdLst>
                  <a:gd name="T0" fmla="*/ 0 w 71"/>
                  <a:gd name="T1" fmla="*/ 0 h 94"/>
                  <a:gd name="T2" fmla="*/ 0 w 71"/>
                  <a:gd name="T3" fmla="*/ 0 h 94"/>
                  <a:gd name="T4" fmla="*/ 0 w 71"/>
                  <a:gd name="T5" fmla="*/ 0 h 94"/>
                  <a:gd name="T6" fmla="*/ 0 w 71"/>
                  <a:gd name="T7" fmla="*/ 0 h 94"/>
                  <a:gd name="T8" fmla="*/ 0 w 71"/>
                  <a:gd name="T9" fmla="*/ 0 h 94"/>
                  <a:gd name="T10" fmla="*/ 0 w 71"/>
                  <a:gd name="T11" fmla="*/ 0 h 94"/>
                  <a:gd name="T12" fmla="*/ 0 w 71"/>
                  <a:gd name="T13" fmla="*/ 0 h 94"/>
                  <a:gd name="T14" fmla="*/ 0 w 71"/>
                  <a:gd name="T15" fmla="*/ 0 h 94"/>
                  <a:gd name="T16" fmla="*/ 0 w 71"/>
                  <a:gd name="T17" fmla="*/ 0 h 94"/>
                  <a:gd name="T18" fmla="*/ 0 w 71"/>
                  <a:gd name="T19" fmla="*/ 0 h 94"/>
                  <a:gd name="T20" fmla="*/ 0 w 71"/>
                  <a:gd name="T21" fmla="*/ 0 h 94"/>
                  <a:gd name="T22" fmla="*/ 0 w 71"/>
                  <a:gd name="T23" fmla="*/ 0 h 94"/>
                  <a:gd name="T24" fmla="*/ 0 w 71"/>
                  <a:gd name="T25" fmla="*/ 0 h 94"/>
                  <a:gd name="T26" fmla="*/ 0 w 71"/>
                  <a:gd name="T27" fmla="*/ 0 h 94"/>
                  <a:gd name="T28" fmla="*/ 0 w 71"/>
                  <a:gd name="T29" fmla="*/ 0 h 94"/>
                  <a:gd name="T30" fmla="*/ 0 w 71"/>
                  <a:gd name="T31" fmla="*/ 0 h 94"/>
                  <a:gd name="T32" fmla="*/ 0 w 71"/>
                  <a:gd name="T33" fmla="*/ 0 h 94"/>
                  <a:gd name="T34" fmla="*/ 0 w 71"/>
                  <a:gd name="T35" fmla="*/ 0 h 94"/>
                  <a:gd name="T36" fmla="*/ 0 w 71"/>
                  <a:gd name="T37" fmla="*/ 0 h 94"/>
                  <a:gd name="T38" fmla="*/ 0 w 71"/>
                  <a:gd name="T39" fmla="*/ 0 h 94"/>
                  <a:gd name="T40" fmla="*/ 0 w 71"/>
                  <a:gd name="T41" fmla="*/ 0 h 94"/>
                  <a:gd name="T42" fmla="*/ 0 w 71"/>
                  <a:gd name="T43" fmla="*/ 0 h 94"/>
                  <a:gd name="T44" fmla="*/ 0 w 71"/>
                  <a:gd name="T45" fmla="*/ 0 h 94"/>
                  <a:gd name="T46" fmla="*/ 0 w 71"/>
                  <a:gd name="T47" fmla="*/ 0 h 94"/>
                  <a:gd name="T48" fmla="*/ 0 w 71"/>
                  <a:gd name="T49" fmla="*/ 0 h 94"/>
                  <a:gd name="T50" fmla="*/ 0 w 71"/>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94"/>
                  <a:gd name="T80" fmla="*/ 71 w 71"/>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94">
                    <a:moveTo>
                      <a:pt x="71" y="5"/>
                    </a:moveTo>
                    <a:lnTo>
                      <a:pt x="64" y="3"/>
                    </a:lnTo>
                    <a:lnTo>
                      <a:pt x="59" y="1"/>
                    </a:lnTo>
                    <a:lnTo>
                      <a:pt x="53" y="0"/>
                    </a:lnTo>
                    <a:lnTo>
                      <a:pt x="48" y="0"/>
                    </a:lnTo>
                    <a:lnTo>
                      <a:pt x="44" y="0"/>
                    </a:lnTo>
                    <a:lnTo>
                      <a:pt x="39" y="1"/>
                    </a:lnTo>
                    <a:lnTo>
                      <a:pt x="34" y="2"/>
                    </a:lnTo>
                    <a:lnTo>
                      <a:pt x="30" y="4"/>
                    </a:lnTo>
                    <a:lnTo>
                      <a:pt x="22" y="8"/>
                    </a:lnTo>
                    <a:lnTo>
                      <a:pt x="16" y="14"/>
                    </a:lnTo>
                    <a:lnTo>
                      <a:pt x="10" y="22"/>
                    </a:lnTo>
                    <a:lnTo>
                      <a:pt x="6" y="30"/>
                    </a:lnTo>
                    <a:lnTo>
                      <a:pt x="3" y="38"/>
                    </a:lnTo>
                    <a:lnTo>
                      <a:pt x="0" y="47"/>
                    </a:lnTo>
                    <a:lnTo>
                      <a:pt x="0" y="57"/>
                    </a:lnTo>
                    <a:lnTo>
                      <a:pt x="3" y="66"/>
                    </a:lnTo>
                    <a:lnTo>
                      <a:pt x="5" y="70"/>
                    </a:lnTo>
                    <a:lnTo>
                      <a:pt x="7" y="74"/>
                    </a:lnTo>
                    <a:lnTo>
                      <a:pt x="10" y="78"/>
                    </a:lnTo>
                    <a:lnTo>
                      <a:pt x="13" y="82"/>
                    </a:lnTo>
                    <a:lnTo>
                      <a:pt x="16" y="86"/>
                    </a:lnTo>
                    <a:lnTo>
                      <a:pt x="20" y="89"/>
                    </a:lnTo>
                    <a:lnTo>
                      <a:pt x="25" y="92"/>
                    </a:lnTo>
                    <a:lnTo>
                      <a:pt x="30" y="94"/>
                    </a:lnTo>
                    <a:lnTo>
                      <a:pt x="71" y="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6" name="Freeform 315"/>
              <p:cNvSpPr>
                <a:spLocks/>
              </p:cNvSpPr>
              <p:nvPr/>
            </p:nvSpPr>
            <p:spPr bwMode="auto">
              <a:xfrm>
                <a:off x="2203" y="1713"/>
                <a:ext cx="63" cy="30"/>
              </a:xfrm>
              <a:custGeom>
                <a:avLst/>
                <a:gdLst>
                  <a:gd name="T0" fmla="*/ 0 w 2018"/>
                  <a:gd name="T1" fmla="*/ 0 h 966"/>
                  <a:gd name="T2" fmla="*/ 0 w 2018"/>
                  <a:gd name="T3" fmla="*/ 0 h 966"/>
                  <a:gd name="T4" fmla="*/ 0 w 2018"/>
                  <a:gd name="T5" fmla="*/ 0 h 966"/>
                  <a:gd name="T6" fmla="*/ 0 w 2018"/>
                  <a:gd name="T7" fmla="*/ 0 h 966"/>
                  <a:gd name="T8" fmla="*/ 0 w 2018"/>
                  <a:gd name="T9" fmla="*/ 0 h 966"/>
                  <a:gd name="T10" fmla="*/ 0 60000 65536"/>
                  <a:gd name="T11" fmla="*/ 0 60000 65536"/>
                  <a:gd name="T12" fmla="*/ 0 60000 65536"/>
                  <a:gd name="T13" fmla="*/ 0 60000 65536"/>
                  <a:gd name="T14" fmla="*/ 0 60000 65536"/>
                  <a:gd name="T15" fmla="*/ 0 w 2018"/>
                  <a:gd name="T16" fmla="*/ 0 h 966"/>
                  <a:gd name="T17" fmla="*/ 2018 w 2018"/>
                  <a:gd name="T18" fmla="*/ 966 h 966"/>
                </a:gdLst>
                <a:ahLst/>
                <a:cxnLst>
                  <a:cxn ang="T10">
                    <a:pos x="T0" y="T1"/>
                  </a:cxn>
                  <a:cxn ang="T11">
                    <a:pos x="T2" y="T3"/>
                  </a:cxn>
                  <a:cxn ang="T12">
                    <a:pos x="T4" y="T5"/>
                  </a:cxn>
                  <a:cxn ang="T13">
                    <a:pos x="T6" y="T7"/>
                  </a:cxn>
                  <a:cxn ang="T14">
                    <a:pos x="T8" y="T9"/>
                  </a:cxn>
                </a:cxnLst>
                <a:rect l="T15" t="T16" r="T17" b="T18"/>
                <a:pathLst>
                  <a:path w="2018" h="966">
                    <a:moveTo>
                      <a:pt x="2018" y="875"/>
                    </a:moveTo>
                    <a:lnTo>
                      <a:pt x="41" y="0"/>
                    </a:lnTo>
                    <a:lnTo>
                      <a:pt x="0" y="89"/>
                    </a:lnTo>
                    <a:lnTo>
                      <a:pt x="1978" y="966"/>
                    </a:lnTo>
                    <a:lnTo>
                      <a:pt x="2018" y="875"/>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7" name="Freeform 316"/>
              <p:cNvSpPr>
                <a:spLocks/>
              </p:cNvSpPr>
              <p:nvPr/>
            </p:nvSpPr>
            <p:spPr bwMode="auto">
              <a:xfrm>
                <a:off x="2265" y="1740"/>
                <a:ext cx="2" cy="3"/>
              </a:xfrm>
              <a:custGeom>
                <a:avLst/>
                <a:gdLst>
                  <a:gd name="T0" fmla="*/ 0 w 70"/>
                  <a:gd name="T1" fmla="*/ 0 h 95"/>
                  <a:gd name="T2" fmla="*/ 0 w 70"/>
                  <a:gd name="T3" fmla="*/ 0 h 95"/>
                  <a:gd name="T4" fmla="*/ 0 w 70"/>
                  <a:gd name="T5" fmla="*/ 0 h 95"/>
                  <a:gd name="T6" fmla="*/ 0 w 70"/>
                  <a:gd name="T7" fmla="*/ 0 h 95"/>
                  <a:gd name="T8" fmla="*/ 0 w 70"/>
                  <a:gd name="T9" fmla="*/ 0 h 95"/>
                  <a:gd name="T10" fmla="*/ 0 w 70"/>
                  <a:gd name="T11" fmla="*/ 0 h 95"/>
                  <a:gd name="T12" fmla="*/ 0 w 70"/>
                  <a:gd name="T13" fmla="*/ 0 h 95"/>
                  <a:gd name="T14" fmla="*/ 0 w 70"/>
                  <a:gd name="T15" fmla="*/ 0 h 95"/>
                  <a:gd name="T16" fmla="*/ 0 w 70"/>
                  <a:gd name="T17" fmla="*/ 0 h 95"/>
                  <a:gd name="T18" fmla="*/ 0 w 70"/>
                  <a:gd name="T19" fmla="*/ 0 h 95"/>
                  <a:gd name="T20" fmla="*/ 0 w 70"/>
                  <a:gd name="T21" fmla="*/ 0 h 95"/>
                  <a:gd name="T22" fmla="*/ 0 w 70"/>
                  <a:gd name="T23" fmla="*/ 0 h 95"/>
                  <a:gd name="T24" fmla="*/ 0 w 70"/>
                  <a:gd name="T25" fmla="*/ 0 h 95"/>
                  <a:gd name="T26" fmla="*/ 0 w 70"/>
                  <a:gd name="T27" fmla="*/ 0 h 95"/>
                  <a:gd name="T28" fmla="*/ 0 w 70"/>
                  <a:gd name="T29" fmla="*/ 0 h 95"/>
                  <a:gd name="T30" fmla="*/ 0 w 70"/>
                  <a:gd name="T31" fmla="*/ 0 h 95"/>
                  <a:gd name="T32" fmla="*/ 0 w 70"/>
                  <a:gd name="T33" fmla="*/ 0 h 95"/>
                  <a:gd name="T34" fmla="*/ 0 w 70"/>
                  <a:gd name="T35" fmla="*/ 0 h 95"/>
                  <a:gd name="T36" fmla="*/ 0 w 70"/>
                  <a:gd name="T37" fmla="*/ 0 h 95"/>
                  <a:gd name="T38" fmla="*/ 0 w 70"/>
                  <a:gd name="T39" fmla="*/ 0 h 95"/>
                  <a:gd name="T40" fmla="*/ 0 w 70"/>
                  <a:gd name="T41" fmla="*/ 0 h 95"/>
                  <a:gd name="T42" fmla="*/ 0 w 70"/>
                  <a:gd name="T43" fmla="*/ 0 h 95"/>
                  <a:gd name="T44" fmla="*/ 0 w 70"/>
                  <a:gd name="T45" fmla="*/ 0 h 95"/>
                  <a:gd name="T46" fmla="*/ 0 w 70"/>
                  <a:gd name="T47" fmla="*/ 0 h 95"/>
                  <a:gd name="T48" fmla="*/ 0 w 70"/>
                  <a:gd name="T49" fmla="*/ 0 h 95"/>
                  <a:gd name="T50" fmla="*/ 0 w 70"/>
                  <a:gd name="T51" fmla="*/ 0 h 9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0"/>
                  <a:gd name="T79" fmla="*/ 0 h 95"/>
                  <a:gd name="T80" fmla="*/ 70 w 70"/>
                  <a:gd name="T81" fmla="*/ 95 h 9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0" h="95">
                    <a:moveTo>
                      <a:pt x="0" y="91"/>
                    </a:moveTo>
                    <a:lnTo>
                      <a:pt x="6" y="93"/>
                    </a:lnTo>
                    <a:lnTo>
                      <a:pt x="11" y="94"/>
                    </a:lnTo>
                    <a:lnTo>
                      <a:pt x="16" y="95"/>
                    </a:lnTo>
                    <a:lnTo>
                      <a:pt x="21" y="95"/>
                    </a:lnTo>
                    <a:lnTo>
                      <a:pt x="27" y="95"/>
                    </a:lnTo>
                    <a:lnTo>
                      <a:pt x="32" y="94"/>
                    </a:lnTo>
                    <a:lnTo>
                      <a:pt x="36" y="93"/>
                    </a:lnTo>
                    <a:lnTo>
                      <a:pt x="41" y="91"/>
                    </a:lnTo>
                    <a:lnTo>
                      <a:pt x="48" y="87"/>
                    </a:lnTo>
                    <a:lnTo>
                      <a:pt x="55" y="81"/>
                    </a:lnTo>
                    <a:lnTo>
                      <a:pt x="61" y="74"/>
                    </a:lnTo>
                    <a:lnTo>
                      <a:pt x="65" y="66"/>
                    </a:lnTo>
                    <a:lnTo>
                      <a:pt x="68" y="56"/>
                    </a:lnTo>
                    <a:lnTo>
                      <a:pt x="70" y="47"/>
                    </a:lnTo>
                    <a:lnTo>
                      <a:pt x="69" y="38"/>
                    </a:lnTo>
                    <a:lnTo>
                      <a:pt x="68" y="29"/>
                    </a:lnTo>
                    <a:lnTo>
                      <a:pt x="66" y="25"/>
                    </a:lnTo>
                    <a:lnTo>
                      <a:pt x="64" y="21"/>
                    </a:lnTo>
                    <a:lnTo>
                      <a:pt x="61" y="17"/>
                    </a:lnTo>
                    <a:lnTo>
                      <a:pt x="58" y="13"/>
                    </a:lnTo>
                    <a:lnTo>
                      <a:pt x="55" y="10"/>
                    </a:lnTo>
                    <a:lnTo>
                      <a:pt x="50" y="5"/>
                    </a:lnTo>
                    <a:lnTo>
                      <a:pt x="46" y="2"/>
                    </a:lnTo>
                    <a:lnTo>
                      <a:pt x="40" y="0"/>
                    </a:lnTo>
                    <a:lnTo>
                      <a:pt x="0" y="91"/>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8" name="Freeform 317"/>
              <p:cNvSpPr>
                <a:spLocks/>
              </p:cNvSpPr>
              <p:nvPr/>
            </p:nvSpPr>
            <p:spPr bwMode="auto">
              <a:xfrm>
                <a:off x="2309" y="1670"/>
                <a:ext cx="2" cy="3"/>
              </a:xfrm>
              <a:custGeom>
                <a:avLst/>
                <a:gdLst>
                  <a:gd name="T0" fmla="*/ 0 w 69"/>
                  <a:gd name="T1" fmla="*/ 0 h 96"/>
                  <a:gd name="T2" fmla="*/ 0 w 69"/>
                  <a:gd name="T3" fmla="*/ 0 h 96"/>
                  <a:gd name="T4" fmla="*/ 0 w 69"/>
                  <a:gd name="T5" fmla="*/ 0 h 96"/>
                  <a:gd name="T6" fmla="*/ 0 w 69"/>
                  <a:gd name="T7" fmla="*/ 0 h 96"/>
                  <a:gd name="T8" fmla="*/ 0 w 69"/>
                  <a:gd name="T9" fmla="*/ 0 h 96"/>
                  <a:gd name="T10" fmla="*/ 0 w 69"/>
                  <a:gd name="T11" fmla="*/ 0 h 96"/>
                  <a:gd name="T12" fmla="*/ 0 w 69"/>
                  <a:gd name="T13" fmla="*/ 0 h 96"/>
                  <a:gd name="T14" fmla="*/ 0 w 69"/>
                  <a:gd name="T15" fmla="*/ 0 h 96"/>
                  <a:gd name="T16" fmla="*/ 0 w 69"/>
                  <a:gd name="T17" fmla="*/ 0 h 96"/>
                  <a:gd name="T18" fmla="*/ 0 w 69"/>
                  <a:gd name="T19" fmla="*/ 0 h 96"/>
                  <a:gd name="T20" fmla="*/ 0 w 69"/>
                  <a:gd name="T21" fmla="*/ 0 h 96"/>
                  <a:gd name="T22" fmla="*/ 0 w 69"/>
                  <a:gd name="T23" fmla="*/ 0 h 96"/>
                  <a:gd name="T24" fmla="*/ 0 w 69"/>
                  <a:gd name="T25" fmla="*/ 0 h 96"/>
                  <a:gd name="T26" fmla="*/ 0 w 69"/>
                  <a:gd name="T27" fmla="*/ 0 h 96"/>
                  <a:gd name="T28" fmla="*/ 0 w 69"/>
                  <a:gd name="T29" fmla="*/ 0 h 96"/>
                  <a:gd name="T30" fmla="*/ 0 w 69"/>
                  <a:gd name="T31" fmla="*/ 0 h 96"/>
                  <a:gd name="T32" fmla="*/ 0 w 69"/>
                  <a:gd name="T33" fmla="*/ 0 h 96"/>
                  <a:gd name="T34" fmla="*/ 0 w 69"/>
                  <a:gd name="T35" fmla="*/ 0 h 96"/>
                  <a:gd name="T36" fmla="*/ 0 w 69"/>
                  <a:gd name="T37" fmla="*/ 0 h 96"/>
                  <a:gd name="T38" fmla="*/ 0 w 69"/>
                  <a:gd name="T39" fmla="*/ 0 h 96"/>
                  <a:gd name="T40" fmla="*/ 0 w 69"/>
                  <a:gd name="T41" fmla="*/ 0 h 96"/>
                  <a:gd name="T42" fmla="*/ 0 w 69"/>
                  <a:gd name="T43" fmla="*/ 0 h 96"/>
                  <a:gd name="T44" fmla="*/ 0 w 69"/>
                  <a:gd name="T45" fmla="*/ 0 h 96"/>
                  <a:gd name="T46" fmla="*/ 0 w 69"/>
                  <a:gd name="T47" fmla="*/ 0 h 96"/>
                  <a:gd name="T48" fmla="*/ 0 w 69"/>
                  <a:gd name="T49" fmla="*/ 0 h 96"/>
                  <a:gd name="T50" fmla="*/ 0 w 69"/>
                  <a:gd name="T51" fmla="*/ 0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6"/>
                  <a:gd name="T80" fmla="*/ 69 w 69"/>
                  <a:gd name="T81" fmla="*/ 96 h 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6">
                    <a:moveTo>
                      <a:pt x="69" y="6"/>
                    </a:moveTo>
                    <a:lnTo>
                      <a:pt x="63" y="3"/>
                    </a:lnTo>
                    <a:lnTo>
                      <a:pt x="58" y="1"/>
                    </a:lnTo>
                    <a:lnTo>
                      <a:pt x="53" y="0"/>
                    </a:lnTo>
                    <a:lnTo>
                      <a:pt x="48" y="0"/>
                    </a:lnTo>
                    <a:lnTo>
                      <a:pt x="43" y="0"/>
                    </a:lnTo>
                    <a:lnTo>
                      <a:pt x="38" y="1"/>
                    </a:lnTo>
                    <a:lnTo>
                      <a:pt x="34" y="2"/>
                    </a:lnTo>
                    <a:lnTo>
                      <a:pt x="29" y="5"/>
                    </a:lnTo>
                    <a:lnTo>
                      <a:pt x="22" y="10"/>
                    </a:lnTo>
                    <a:lnTo>
                      <a:pt x="14" y="16"/>
                    </a:lnTo>
                    <a:lnTo>
                      <a:pt x="8" y="23"/>
                    </a:lnTo>
                    <a:lnTo>
                      <a:pt x="4" y="31"/>
                    </a:lnTo>
                    <a:lnTo>
                      <a:pt x="1" y="39"/>
                    </a:lnTo>
                    <a:lnTo>
                      <a:pt x="0" y="48"/>
                    </a:lnTo>
                    <a:lnTo>
                      <a:pt x="0" y="58"/>
                    </a:lnTo>
                    <a:lnTo>
                      <a:pt x="2" y="67"/>
                    </a:lnTo>
                    <a:lnTo>
                      <a:pt x="3" y="71"/>
                    </a:lnTo>
                    <a:lnTo>
                      <a:pt x="5" y="76"/>
                    </a:lnTo>
                    <a:lnTo>
                      <a:pt x="8" y="80"/>
                    </a:lnTo>
                    <a:lnTo>
                      <a:pt x="11" y="83"/>
                    </a:lnTo>
                    <a:lnTo>
                      <a:pt x="15" y="87"/>
                    </a:lnTo>
                    <a:lnTo>
                      <a:pt x="19" y="90"/>
                    </a:lnTo>
                    <a:lnTo>
                      <a:pt x="24" y="93"/>
                    </a:lnTo>
                    <a:lnTo>
                      <a:pt x="30" y="96"/>
                    </a:lnTo>
                    <a:lnTo>
                      <a:pt x="69" y="6"/>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89" name="Freeform 318"/>
              <p:cNvSpPr>
                <a:spLocks/>
              </p:cNvSpPr>
              <p:nvPr/>
            </p:nvSpPr>
            <p:spPr bwMode="auto">
              <a:xfrm>
                <a:off x="2310" y="1670"/>
                <a:ext cx="30" cy="16"/>
              </a:xfrm>
              <a:custGeom>
                <a:avLst/>
                <a:gdLst>
                  <a:gd name="T0" fmla="*/ 0 w 985"/>
                  <a:gd name="T1" fmla="*/ 0 h 508"/>
                  <a:gd name="T2" fmla="*/ 0 w 985"/>
                  <a:gd name="T3" fmla="*/ 0 h 508"/>
                  <a:gd name="T4" fmla="*/ 0 w 985"/>
                  <a:gd name="T5" fmla="*/ 0 h 508"/>
                  <a:gd name="T6" fmla="*/ 0 w 985"/>
                  <a:gd name="T7" fmla="*/ 0 h 508"/>
                  <a:gd name="T8" fmla="*/ 0 w 985"/>
                  <a:gd name="T9" fmla="*/ 0 h 508"/>
                  <a:gd name="T10" fmla="*/ 0 60000 65536"/>
                  <a:gd name="T11" fmla="*/ 0 60000 65536"/>
                  <a:gd name="T12" fmla="*/ 0 60000 65536"/>
                  <a:gd name="T13" fmla="*/ 0 60000 65536"/>
                  <a:gd name="T14" fmla="*/ 0 60000 65536"/>
                  <a:gd name="T15" fmla="*/ 0 w 985"/>
                  <a:gd name="T16" fmla="*/ 0 h 508"/>
                  <a:gd name="T17" fmla="*/ 985 w 985"/>
                  <a:gd name="T18" fmla="*/ 508 h 508"/>
                </a:gdLst>
                <a:ahLst/>
                <a:cxnLst>
                  <a:cxn ang="T10">
                    <a:pos x="T0" y="T1"/>
                  </a:cxn>
                  <a:cxn ang="T11">
                    <a:pos x="T2" y="T3"/>
                  </a:cxn>
                  <a:cxn ang="T12">
                    <a:pos x="T4" y="T5"/>
                  </a:cxn>
                  <a:cxn ang="T13">
                    <a:pos x="T6" y="T7"/>
                  </a:cxn>
                  <a:cxn ang="T14">
                    <a:pos x="T8" y="T9"/>
                  </a:cxn>
                </a:cxnLst>
                <a:rect l="T15" t="T16" r="T17" b="T18"/>
                <a:pathLst>
                  <a:path w="985" h="508">
                    <a:moveTo>
                      <a:pt x="985" y="419"/>
                    </a:moveTo>
                    <a:lnTo>
                      <a:pt x="39" y="0"/>
                    </a:lnTo>
                    <a:lnTo>
                      <a:pt x="0" y="90"/>
                    </a:lnTo>
                    <a:lnTo>
                      <a:pt x="946" y="508"/>
                    </a:lnTo>
                    <a:lnTo>
                      <a:pt x="985" y="41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0" name="Freeform 319"/>
              <p:cNvSpPr>
                <a:spLocks/>
              </p:cNvSpPr>
              <p:nvPr/>
            </p:nvSpPr>
            <p:spPr bwMode="auto">
              <a:xfrm>
                <a:off x="2339" y="1683"/>
                <a:ext cx="2" cy="3"/>
              </a:xfrm>
              <a:custGeom>
                <a:avLst/>
                <a:gdLst>
                  <a:gd name="T0" fmla="*/ 0 w 69"/>
                  <a:gd name="T1" fmla="*/ 0 h 94"/>
                  <a:gd name="T2" fmla="*/ 0 w 69"/>
                  <a:gd name="T3" fmla="*/ 0 h 94"/>
                  <a:gd name="T4" fmla="*/ 0 w 69"/>
                  <a:gd name="T5" fmla="*/ 0 h 94"/>
                  <a:gd name="T6" fmla="*/ 0 w 69"/>
                  <a:gd name="T7" fmla="*/ 0 h 94"/>
                  <a:gd name="T8" fmla="*/ 0 w 69"/>
                  <a:gd name="T9" fmla="*/ 0 h 94"/>
                  <a:gd name="T10" fmla="*/ 0 w 69"/>
                  <a:gd name="T11" fmla="*/ 0 h 94"/>
                  <a:gd name="T12" fmla="*/ 0 w 69"/>
                  <a:gd name="T13" fmla="*/ 0 h 94"/>
                  <a:gd name="T14" fmla="*/ 0 w 69"/>
                  <a:gd name="T15" fmla="*/ 0 h 94"/>
                  <a:gd name="T16" fmla="*/ 0 w 69"/>
                  <a:gd name="T17" fmla="*/ 0 h 94"/>
                  <a:gd name="T18" fmla="*/ 0 w 69"/>
                  <a:gd name="T19" fmla="*/ 0 h 94"/>
                  <a:gd name="T20" fmla="*/ 0 w 69"/>
                  <a:gd name="T21" fmla="*/ 0 h 94"/>
                  <a:gd name="T22" fmla="*/ 0 w 69"/>
                  <a:gd name="T23" fmla="*/ 0 h 94"/>
                  <a:gd name="T24" fmla="*/ 0 w 69"/>
                  <a:gd name="T25" fmla="*/ 0 h 94"/>
                  <a:gd name="T26" fmla="*/ 0 w 69"/>
                  <a:gd name="T27" fmla="*/ 0 h 94"/>
                  <a:gd name="T28" fmla="*/ 0 w 69"/>
                  <a:gd name="T29" fmla="*/ 0 h 94"/>
                  <a:gd name="T30" fmla="*/ 0 w 69"/>
                  <a:gd name="T31" fmla="*/ 0 h 94"/>
                  <a:gd name="T32" fmla="*/ 0 w 69"/>
                  <a:gd name="T33" fmla="*/ 0 h 94"/>
                  <a:gd name="T34" fmla="*/ 0 w 69"/>
                  <a:gd name="T35" fmla="*/ 0 h 94"/>
                  <a:gd name="T36" fmla="*/ 0 w 69"/>
                  <a:gd name="T37" fmla="*/ 0 h 94"/>
                  <a:gd name="T38" fmla="*/ 0 w 69"/>
                  <a:gd name="T39" fmla="*/ 0 h 94"/>
                  <a:gd name="T40" fmla="*/ 0 w 69"/>
                  <a:gd name="T41" fmla="*/ 0 h 94"/>
                  <a:gd name="T42" fmla="*/ 0 w 69"/>
                  <a:gd name="T43" fmla="*/ 0 h 94"/>
                  <a:gd name="T44" fmla="*/ 0 w 69"/>
                  <a:gd name="T45" fmla="*/ 0 h 94"/>
                  <a:gd name="T46" fmla="*/ 0 w 69"/>
                  <a:gd name="T47" fmla="*/ 0 h 94"/>
                  <a:gd name="T48" fmla="*/ 0 w 69"/>
                  <a:gd name="T49" fmla="*/ 0 h 94"/>
                  <a:gd name="T50" fmla="*/ 0 w 69"/>
                  <a:gd name="T51" fmla="*/ 0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9"/>
                  <a:gd name="T79" fmla="*/ 0 h 94"/>
                  <a:gd name="T80" fmla="*/ 69 w 69"/>
                  <a:gd name="T81" fmla="*/ 94 h 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9" h="94">
                    <a:moveTo>
                      <a:pt x="0" y="89"/>
                    </a:moveTo>
                    <a:lnTo>
                      <a:pt x="5" y="92"/>
                    </a:lnTo>
                    <a:lnTo>
                      <a:pt x="11" y="93"/>
                    </a:lnTo>
                    <a:lnTo>
                      <a:pt x="16" y="94"/>
                    </a:lnTo>
                    <a:lnTo>
                      <a:pt x="21" y="94"/>
                    </a:lnTo>
                    <a:lnTo>
                      <a:pt x="26" y="94"/>
                    </a:lnTo>
                    <a:lnTo>
                      <a:pt x="30" y="93"/>
                    </a:lnTo>
                    <a:lnTo>
                      <a:pt x="35" y="92"/>
                    </a:lnTo>
                    <a:lnTo>
                      <a:pt x="39" y="90"/>
                    </a:lnTo>
                    <a:lnTo>
                      <a:pt x="47" y="86"/>
                    </a:lnTo>
                    <a:lnTo>
                      <a:pt x="54" y="80"/>
                    </a:lnTo>
                    <a:lnTo>
                      <a:pt x="59" y="73"/>
                    </a:lnTo>
                    <a:lnTo>
                      <a:pt x="65" y="65"/>
                    </a:lnTo>
                    <a:lnTo>
                      <a:pt x="68" y="56"/>
                    </a:lnTo>
                    <a:lnTo>
                      <a:pt x="69" y="46"/>
                    </a:lnTo>
                    <a:lnTo>
                      <a:pt x="69" y="37"/>
                    </a:lnTo>
                    <a:lnTo>
                      <a:pt x="67" y="28"/>
                    </a:lnTo>
                    <a:lnTo>
                      <a:pt x="65" y="24"/>
                    </a:lnTo>
                    <a:lnTo>
                      <a:pt x="63" y="20"/>
                    </a:lnTo>
                    <a:lnTo>
                      <a:pt x="60" y="16"/>
                    </a:lnTo>
                    <a:lnTo>
                      <a:pt x="57" y="12"/>
                    </a:lnTo>
                    <a:lnTo>
                      <a:pt x="53" y="9"/>
                    </a:lnTo>
                    <a:lnTo>
                      <a:pt x="49" y="5"/>
                    </a:lnTo>
                    <a:lnTo>
                      <a:pt x="44" y="2"/>
                    </a:lnTo>
                    <a:lnTo>
                      <a:pt x="39" y="0"/>
                    </a:lnTo>
                    <a:lnTo>
                      <a:pt x="0" y="89"/>
                    </a:lnTo>
                    <a:close/>
                  </a:path>
                </a:pathLst>
              </a:custGeom>
              <a:solidFill>
                <a:srgbClr val="EDAAB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1" name="Freeform 320"/>
              <p:cNvSpPr>
                <a:spLocks/>
              </p:cNvSpPr>
              <p:nvPr/>
            </p:nvSpPr>
            <p:spPr bwMode="auto">
              <a:xfrm>
                <a:off x="2088" y="1688"/>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2822"/>
                    </a:moveTo>
                    <a:lnTo>
                      <a:pt x="0" y="2822"/>
                    </a:lnTo>
                    <a:lnTo>
                      <a:pt x="208" y="2821"/>
                    </a:lnTo>
                    <a:lnTo>
                      <a:pt x="417" y="2817"/>
                    </a:lnTo>
                    <a:lnTo>
                      <a:pt x="623" y="2813"/>
                    </a:lnTo>
                    <a:lnTo>
                      <a:pt x="827" y="2807"/>
                    </a:lnTo>
                    <a:lnTo>
                      <a:pt x="1030" y="2799"/>
                    </a:lnTo>
                    <a:lnTo>
                      <a:pt x="1232" y="2789"/>
                    </a:lnTo>
                    <a:lnTo>
                      <a:pt x="1433" y="2778"/>
                    </a:lnTo>
                    <a:lnTo>
                      <a:pt x="1631" y="2764"/>
                    </a:lnTo>
                    <a:lnTo>
                      <a:pt x="1828" y="2750"/>
                    </a:lnTo>
                    <a:lnTo>
                      <a:pt x="2023" y="2734"/>
                    </a:lnTo>
                    <a:lnTo>
                      <a:pt x="2215" y="2716"/>
                    </a:lnTo>
                    <a:lnTo>
                      <a:pt x="2407" y="2696"/>
                    </a:lnTo>
                    <a:lnTo>
                      <a:pt x="2596" y="2676"/>
                    </a:lnTo>
                    <a:lnTo>
                      <a:pt x="2783" y="2652"/>
                    </a:lnTo>
                    <a:lnTo>
                      <a:pt x="2968" y="2629"/>
                    </a:lnTo>
                    <a:lnTo>
                      <a:pt x="3151" y="2603"/>
                    </a:lnTo>
                    <a:lnTo>
                      <a:pt x="3331" y="2576"/>
                    </a:lnTo>
                    <a:lnTo>
                      <a:pt x="3509" y="2547"/>
                    </a:lnTo>
                    <a:lnTo>
                      <a:pt x="3685" y="2518"/>
                    </a:lnTo>
                    <a:lnTo>
                      <a:pt x="3859" y="2486"/>
                    </a:lnTo>
                    <a:lnTo>
                      <a:pt x="4029" y="2454"/>
                    </a:lnTo>
                    <a:lnTo>
                      <a:pt x="4198" y="2419"/>
                    </a:lnTo>
                    <a:lnTo>
                      <a:pt x="4364" y="2383"/>
                    </a:lnTo>
                    <a:lnTo>
                      <a:pt x="4527" y="2346"/>
                    </a:lnTo>
                    <a:lnTo>
                      <a:pt x="4687" y="2309"/>
                    </a:lnTo>
                    <a:lnTo>
                      <a:pt x="4844" y="2269"/>
                    </a:lnTo>
                    <a:lnTo>
                      <a:pt x="5000" y="2228"/>
                    </a:lnTo>
                    <a:lnTo>
                      <a:pt x="5151" y="2186"/>
                    </a:lnTo>
                    <a:lnTo>
                      <a:pt x="5226" y="2165"/>
                    </a:lnTo>
                    <a:lnTo>
                      <a:pt x="5299" y="2143"/>
                    </a:lnTo>
                    <a:lnTo>
                      <a:pt x="5373" y="2121"/>
                    </a:lnTo>
                    <a:lnTo>
                      <a:pt x="5446" y="2099"/>
                    </a:lnTo>
                    <a:lnTo>
                      <a:pt x="5517" y="2076"/>
                    </a:lnTo>
                    <a:lnTo>
                      <a:pt x="5588" y="2053"/>
                    </a:lnTo>
                    <a:lnTo>
                      <a:pt x="5658" y="2029"/>
                    </a:lnTo>
                    <a:lnTo>
                      <a:pt x="5727" y="2006"/>
                    </a:lnTo>
                    <a:lnTo>
                      <a:pt x="5796" y="1983"/>
                    </a:lnTo>
                    <a:lnTo>
                      <a:pt x="5863" y="1958"/>
                    </a:lnTo>
                    <a:lnTo>
                      <a:pt x="5930" y="1935"/>
                    </a:lnTo>
                    <a:lnTo>
                      <a:pt x="5996" y="1909"/>
                    </a:lnTo>
                    <a:lnTo>
                      <a:pt x="6061" y="1885"/>
                    </a:lnTo>
                    <a:lnTo>
                      <a:pt x="6125" y="1859"/>
                    </a:lnTo>
                    <a:lnTo>
                      <a:pt x="6189" y="1834"/>
                    </a:lnTo>
                    <a:lnTo>
                      <a:pt x="6251" y="1808"/>
                    </a:lnTo>
                    <a:lnTo>
                      <a:pt x="6313" y="1783"/>
                    </a:lnTo>
                    <a:lnTo>
                      <a:pt x="6374" y="1756"/>
                    </a:lnTo>
                    <a:lnTo>
                      <a:pt x="6434" y="1730"/>
                    </a:lnTo>
                    <a:lnTo>
                      <a:pt x="6493" y="1703"/>
                    </a:lnTo>
                    <a:lnTo>
                      <a:pt x="6551" y="1676"/>
                    </a:lnTo>
                    <a:lnTo>
                      <a:pt x="6609" y="1649"/>
                    </a:lnTo>
                    <a:lnTo>
                      <a:pt x="6665" y="1622"/>
                    </a:lnTo>
                    <a:lnTo>
                      <a:pt x="6721" y="1593"/>
                    </a:lnTo>
                    <a:lnTo>
                      <a:pt x="6775" y="1566"/>
                    </a:lnTo>
                    <a:lnTo>
                      <a:pt x="6829" y="1537"/>
                    </a:lnTo>
                    <a:lnTo>
                      <a:pt x="6881" y="1509"/>
                    </a:lnTo>
                    <a:lnTo>
                      <a:pt x="6932" y="1480"/>
                    </a:lnTo>
                    <a:lnTo>
                      <a:pt x="6983" y="1451"/>
                    </a:lnTo>
                    <a:lnTo>
                      <a:pt x="7033" y="1422"/>
                    </a:lnTo>
                    <a:lnTo>
                      <a:pt x="7082" y="1392"/>
                    </a:lnTo>
                    <a:lnTo>
                      <a:pt x="7129" y="1363"/>
                    </a:lnTo>
                    <a:lnTo>
                      <a:pt x="7176" y="1333"/>
                    </a:lnTo>
                    <a:lnTo>
                      <a:pt x="7222" y="1303"/>
                    </a:lnTo>
                    <a:lnTo>
                      <a:pt x="7266" y="1272"/>
                    </a:lnTo>
                    <a:lnTo>
                      <a:pt x="7310" y="1241"/>
                    </a:lnTo>
                    <a:lnTo>
                      <a:pt x="7353" y="1211"/>
                    </a:lnTo>
                    <a:lnTo>
                      <a:pt x="7394" y="1180"/>
                    </a:lnTo>
                    <a:lnTo>
                      <a:pt x="7435" y="1149"/>
                    </a:lnTo>
                    <a:lnTo>
                      <a:pt x="7475" y="1117"/>
                    </a:lnTo>
                    <a:lnTo>
                      <a:pt x="7512" y="1085"/>
                    </a:lnTo>
                    <a:lnTo>
                      <a:pt x="7550" y="1053"/>
                    </a:lnTo>
                    <a:lnTo>
                      <a:pt x="7586" y="1021"/>
                    </a:lnTo>
                    <a:lnTo>
                      <a:pt x="7622" y="989"/>
                    </a:lnTo>
                    <a:lnTo>
                      <a:pt x="7656" y="956"/>
                    </a:lnTo>
                    <a:lnTo>
                      <a:pt x="7689" y="923"/>
                    </a:lnTo>
                    <a:lnTo>
                      <a:pt x="7721" y="891"/>
                    </a:lnTo>
                    <a:lnTo>
                      <a:pt x="7752" y="857"/>
                    </a:lnTo>
                    <a:lnTo>
                      <a:pt x="7782" y="823"/>
                    </a:lnTo>
                    <a:lnTo>
                      <a:pt x="7810" y="790"/>
                    </a:lnTo>
                    <a:lnTo>
                      <a:pt x="7837" y="756"/>
                    </a:lnTo>
                    <a:lnTo>
                      <a:pt x="7864" y="723"/>
                    </a:lnTo>
                    <a:lnTo>
                      <a:pt x="7888" y="688"/>
                    </a:lnTo>
                    <a:lnTo>
                      <a:pt x="7913" y="653"/>
                    </a:lnTo>
                    <a:lnTo>
                      <a:pt x="7935" y="619"/>
                    </a:lnTo>
                    <a:lnTo>
                      <a:pt x="7956" y="584"/>
                    </a:lnTo>
                    <a:lnTo>
                      <a:pt x="7977" y="548"/>
                    </a:lnTo>
                    <a:lnTo>
                      <a:pt x="7996" y="514"/>
                    </a:lnTo>
                    <a:lnTo>
                      <a:pt x="8014" y="478"/>
                    </a:lnTo>
                    <a:lnTo>
                      <a:pt x="8030" y="442"/>
                    </a:lnTo>
                    <a:lnTo>
                      <a:pt x="8046" y="406"/>
                    </a:lnTo>
                    <a:lnTo>
                      <a:pt x="8060" y="370"/>
                    </a:lnTo>
                    <a:lnTo>
                      <a:pt x="8072" y="333"/>
                    </a:lnTo>
                    <a:lnTo>
                      <a:pt x="8084" y="297"/>
                    </a:lnTo>
                    <a:lnTo>
                      <a:pt x="8094" y="261"/>
                    </a:lnTo>
                    <a:lnTo>
                      <a:pt x="8103" y="224"/>
                    </a:lnTo>
                    <a:lnTo>
                      <a:pt x="8111" y="186"/>
                    </a:lnTo>
                    <a:lnTo>
                      <a:pt x="8117" y="150"/>
                    </a:lnTo>
                    <a:lnTo>
                      <a:pt x="8122" y="112"/>
                    </a:lnTo>
                    <a:lnTo>
                      <a:pt x="8125" y="75"/>
                    </a:lnTo>
                    <a:lnTo>
                      <a:pt x="8127" y="37"/>
                    </a:lnTo>
                    <a:lnTo>
                      <a:pt x="8128" y="0"/>
                    </a:lnTo>
                    <a:lnTo>
                      <a:pt x="8029" y="0"/>
                    </a:lnTo>
                    <a:lnTo>
                      <a:pt x="8028" y="33"/>
                    </a:lnTo>
                    <a:lnTo>
                      <a:pt x="8026" y="68"/>
                    </a:lnTo>
                    <a:lnTo>
                      <a:pt x="8023" y="102"/>
                    </a:lnTo>
                    <a:lnTo>
                      <a:pt x="8019" y="135"/>
                    </a:lnTo>
                    <a:lnTo>
                      <a:pt x="8014" y="169"/>
                    </a:lnTo>
                    <a:lnTo>
                      <a:pt x="8007" y="203"/>
                    </a:lnTo>
                    <a:lnTo>
                      <a:pt x="7999" y="235"/>
                    </a:lnTo>
                    <a:lnTo>
                      <a:pt x="7990" y="269"/>
                    </a:lnTo>
                    <a:lnTo>
                      <a:pt x="7980" y="303"/>
                    </a:lnTo>
                    <a:lnTo>
                      <a:pt x="7967" y="335"/>
                    </a:lnTo>
                    <a:lnTo>
                      <a:pt x="7954" y="369"/>
                    </a:lnTo>
                    <a:lnTo>
                      <a:pt x="7941" y="401"/>
                    </a:lnTo>
                    <a:lnTo>
                      <a:pt x="7925" y="435"/>
                    </a:lnTo>
                    <a:lnTo>
                      <a:pt x="7909" y="468"/>
                    </a:lnTo>
                    <a:lnTo>
                      <a:pt x="7891" y="500"/>
                    </a:lnTo>
                    <a:lnTo>
                      <a:pt x="7872" y="533"/>
                    </a:lnTo>
                    <a:lnTo>
                      <a:pt x="7853" y="566"/>
                    </a:lnTo>
                    <a:lnTo>
                      <a:pt x="7830" y="598"/>
                    </a:lnTo>
                    <a:lnTo>
                      <a:pt x="7808" y="631"/>
                    </a:lnTo>
                    <a:lnTo>
                      <a:pt x="7785" y="662"/>
                    </a:lnTo>
                    <a:lnTo>
                      <a:pt x="7760" y="695"/>
                    </a:lnTo>
                    <a:lnTo>
                      <a:pt x="7734" y="727"/>
                    </a:lnTo>
                    <a:lnTo>
                      <a:pt x="7707" y="759"/>
                    </a:lnTo>
                    <a:lnTo>
                      <a:pt x="7679" y="791"/>
                    </a:lnTo>
                    <a:lnTo>
                      <a:pt x="7649" y="822"/>
                    </a:lnTo>
                    <a:lnTo>
                      <a:pt x="7619" y="854"/>
                    </a:lnTo>
                    <a:lnTo>
                      <a:pt x="7587" y="886"/>
                    </a:lnTo>
                    <a:lnTo>
                      <a:pt x="7555" y="916"/>
                    </a:lnTo>
                    <a:lnTo>
                      <a:pt x="7520" y="948"/>
                    </a:lnTo>
                    <a:lnTo>
                      <a:pt x="7486" y="978"/>
                    </a:lnTo>
                    <a:lnTo>
                      <a:pt x="7449" y="1009"/>
                    </a:lnTo>
                    <a:lnTo>
                      <a:pt x="7413" y="1040"/>
                    </a:lnTo>
                    <a:lnTo>
                      <a:pt x="7374" y="1070"/>
                    </a:lnTo>
                    <a:lnTo>
                      <a:pt x="7335" y="1101"/>
                    </a:lnTo>
                    <a:lnTo>
                      <a:pt x="7295" y="1131"/>
                    </a:lnTo>
                    <a:lnTo>
                      <a:pt x="7253" y="1161"/>
                    </a:lnTo>
                    <a:lnTo>
                      <a:pt x="7211" y="1190"/>
                    </a:lnTo>
                    <a:lnTo>
                      <a:pt x="7167" y="1220"/>
                    </a:lnTo>
                    <a:lnTo>
                      <a:pt x="7122" y="1250"/>
                    </a:lnTo>
                    <a:lnTo>
                      <a:pt x="7076" y="1279"/>
                    </a:lnTo>
                    <a:lnTo>
                      <a:pt x="7031" y="1308"/>
                    </a:lnTo>
                    <a:lnTo>
                      <a:pt x="6983" y="1337"/>
                    </a:lnTo>
                    <a:lnTo>
                      <a:pt x="6934" y="1366"/>
                    </a:lnTo>
                    <a:lnTo>
                      <a:pt x="6884" y="1393"/>
                    </a:lnTo>
                    <a:lnTo>
                      <a:pt x="6834" y="1422"/>
                    </a:lnTo>
                    <a:lnTo>
                      <a:pt x="6782" y="1450"/>
                    </a:lnTo>
                    <a:lnTo>
                      <a:pt x="6730" y="1478"/>
                    </a:lnTo>
                    <a:lnTo>
                      <a:pt x="6676" y="1505"/>
                    </a:lnTo>
                    <a:lnTo>
                      <a:pt x="6621" y="1533"/>
                    </a:lnTo>
                    <a:lnTo>
                      <a:pt x="6566" y="1559"/>
                    </a:lnTo>
                    <a:lnTo>
                      <a:pt x="6510" y="1587"/>
                    </a:lnTo>
                    <a:lnTo>
                      <a:pt x="6453" y="1614"/>
                    </a:lnTo>
                    <a:lnTo>
                      <a:pt x="6395" y="1640"/>
                    </a:lnTo>
                    <a:lnTo>
                      <a:pt x="6335" y="1666"/>
                    </a:lnTo>
                    <a:lnTo>
                      <a:pt x="6275" y="1692"/>
                    </a:lnTo>
                    <a:lnTo>
                      <a:pt x="6215" y="1718"/>
                    </a:lnTo>
                    <a:lnTo>
                      <a:pt x="6152" y="1743"/>
                    </a:lnTo>
                    <a:lnTo>
                      <a:pt x="6090" y="1767"/>
                    </a:lnTo>
                    <a:lnTo>
                      <a:pt x="6026" y="1793"/>
                    </a:lnTo>
                    <a:lnTo>
                      <a:pt x="5962" y="1817"/>
                    </a:lnTo>
                    <a:lnTo>
                      <a:pt x="5897" y="1842"/>
                    </a:lnTo>
                    <a:lnTo>
                      <a:pt x="5831" y="1865"/>
                    </a:lnTo>
                    <a:lnTo>
                      <a:pt x="5764" y="1890"/>
                    </a:lnTo>
                    <a:lnTo>
                      <a:pt x="5696" y="1913"/>
                    </a:lnTo>
                    <a:lnTo>
                      <a:pt x="5627" y="1937"/>
                    </a:lnTo>
                    <a:lnTo>
                      <a:pt x="5558" y="1959"/>
                    </a:lnTo>
                    <a:lnTo>
                      <a:pt x="5487" y="1982"/>
                    </a:lnTo>
                    <a:lnTo>
                      <a:pt x="5416" y="2004"/>
                    </a:lnTo>
                    <a:lnTo>
                      <a:pt x="5344" y="2026"/>
                    </a:lnTo>
                    <a:lnTo>
                      <a:pt x="5272" y="2049"/>
                    </a:lnTo>
                    <a:lnTo>
                      <a:pt x="5199" y="2070"/>
                    </a:lnTo>
                    <a:lnTo>
                      <a:pt x="5125" y="2091"/>
                    </a:lnTo>
                    <a:lnTo>
                      <a:pt x="4974" y="2132"/>
                    </a:lnTo>
                    <a:lnTo>
                      <a:pt x="4821" y="2173"/>
                    </a:lnTo>
                    <a:lnTo>
                      <a:pt x="4664" y="2212"/>
                    </a:lnTo>
                    <a:lnTo>
                      <a:pt x="4505" y="2250"/>
                    </a:lnTo>
                    <a:lnTo>
                      <a:pt x="4342" y="2286"/>
                    </a:lnTo>
                    <a:lnTo>
                      <a:pt x="4178" y="2322"/>
                    </a:lnTo>
                    <a:lnTo>
                      <a:pt x="4011" y="2356"/>
                    </a:lnTo>
                    <a:lnTo>
                      <a:pt x="3840" y="2388"/>
                    </a:lnTo>
                    <a:lnTo>
                      <a:pt x="3669" y="2420"/>
                    </a:lnTo>
                    <a:lnTo>
                      <a:pt x="3493" y="2449"/>
                    </a:lnTo>
                    <a:lnTo>
                      <a:pt x="3316" y="2478"/>
                    </a:lnTo>
                    <a:lnTo>
                      <a:pt x="3136" y="2506"/>
                    </a:lnTo>
                    <a:lnTo>
                      <a:pt x="2955" y="2531"/>
                    </a:lnTo>
                    <a:lnTo>
                      <a:pt x="2771" y="2554"/>
                    </a:lnTo>
                    <a:lnTo>
                      <a:pt x="2585" y="2577"/>
                    </a:lnTo>
                    <a:lnTo>
                      <a:pt x="2397" y="2598"/>
                    </a:lnTo>
                    <a:lnTo>
                      <a:pt x="2206" y="2618"/>
                    </a:lnTo>
                    <a:lnTo>
                      <a:pt x="2014" y="2635"/>
                    </a:lnTo>
                    <a:lnTo>
                      <a:pt x="1820" y="2651"/>
                    </a:lnTo>
                    <a:lnTo>
                      <a:pt x="1625" y="2667"/>
                    </a:lnTo>
                    <a:lnTo>
                      <a:pt x="1426" y="2679"/>
                    </a:lnTo>
                    <a:lnTo>
                      <a:pt x="1227" y="2691"/>
                    </a:lnTo>
                    <a:lnTo>
                      <a:pt x="1026" y="2700"/>
                    </a:lnTo>
                    <a:lnTo>
                      <a:pt x="824" y="2708"/>
                    </a:lnTo>
                    <a:lnTo>
                      <a:pt x="620" y="2715"/>
                    </a:lnTo>
                    <a:lnTo>
                      <a:pt x="415" y="2719"/>
                    </a:lnTo>
                    <a:lnTo>
                      <a:pt x="208" y="2722"/>
                    </a:lnTo>
                    <a:lnTo>
                      <a:pt x="0" y="2723"/>
                    </a:lnTo>
                    <a:lnTo>
                      <a:pt x="0"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2" name="Freeform 321"/>
              <p:cNvSpPr>
                <a:spLocks/>
              </p:cNvSpPr>
              <p:nvPr/>
            </p:nvSpPr>
            <p:spPr bwMode="auto">
              <a:xfrm>
                <a:off x="1834" y="1688"/>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w 8128"/>
                  <a:gd name="T101" fmla="*/ 0 h 28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128"/>
                  <a:gd name="T154" fmla="*/ 0 h 2822"/>
                  <a:gd name="T155" fmla="*/ 8128 w 8128"/>
                  <a:gd name="T156" fmla="*/ 2822 h 28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128" h="2822">
                    <a:moveTo>
                      <a:pt x="0" y="0"/>
                    </a:moveTo>
                    <a:lnTo>
                      <a:pt x="0" y="0"/>
                    </a:lnTo>
                    <a:lnTo>
                      <a:pt x="1" y="37"/>
                    </a:lnTo>
                    <a:lnTo>
                      <a:pt x="3" y="75"/>
                    </a:lnTo>
                    <a:lnTo>
                      <a:pt x="6" y="112"/>
                    </a:lnTo>
                    <a:lnTo>
                      <a:pt x="11" y="150"/>
                    </a:lnTo>
                    <a:lnTo>
                      <a:pt x="17" y="186"/>
                    </a:lnTo>
                    <a:lnTo>
                      <a:pt x="24" y="224"/>
                    </a:lnTo>
                    <a:lnTo>
                      <a:pt x="34" y="261"/>
                    </a:lnTo>
                    <a:lnTo>
                      <a:pt x="44" y="297"/>
                    </a:lnTo>
                    <a:lnTo>
                      <a:pt x="55" y="333"/>
                    </a:lnTo>
                    <a:lnTo>
                      <a:pt x="68" y="370"/>
                    </a:lnTo>
                    <a:lnTo>
                      <a:pt x="82" y="407"/>
                    </a:lnTo>
                    <a:lnTo>
                      <a:pt x="98" y="442"/>
                    </a:lnTo>
                    <a:lnTo>
                      <a:pt x="114" y="478"/>
                    </a:lnTo>
                    <a:lnTo>
                      <a:pt x="132" y="514"/>
                    </a:lnTo>
                    <a:lnTo>
                      <a:pt x="151" y="548"/>
                    </a:lnTo>
                    <a:lnTo>
                      <a:pt x="172" y="584"/>
                    </a:lnTo>
                    <a:lnTo>
                      <a:pt x="193" y="619"/>
                    </a:lnTo>
                    <a:lnTo>
                      <a:pt x="215" y="653"/>
                    </a:lnTo>
                    <a:lnTo>
                      <a:pt x="240" y="688"/>
                    </a:lnTo>
                    <a:lnTo>
                      <a:pt x="264" y="722"/>
                    </a:lnTo>
                    <a:lnTo>
                      <a:pt x="291" y="756"/>
                    </a:lnTo>
                    <a:lnTo>
                      <a:pt x="318" y="790"/>
                    </a:lnTo>
                    <a:lnTo>
                      <a:pt x="346" y="823"/>
                    </a:lnTo>
                    <a:lnTo>
                      <a:pt x="376" y="857"/>
                    </a:lnTo>
                    <a:lnTo>
                      <a:pt x="407" y="891"/>
                    </a:lnTo>
                    <a:lnTo>
                      <a:pt x="439" y="923"/>
                    </a:lnTo>
                    <a:lnTo>
                      <a:pt x="472" y="956"/>
                    </a:lnTo>
                    <a:lnTo>
                      <a:pt x="506" y="989"/>
                    </a:lnTo>
                    <a:lnTo>
                      <a:pt x="542" y="1021"/>
                    </a:lnTo>
                    <a:lnTo>
                      <a:pt x="578" y="1053"/>
                    </a:lnTo>
                    <a:lnTo>
                      <a:pt x="615" y="1085"/>
                    </a:lnTo>
                    <a:lnTo>
                      <a:pt x="653" y="1117"/>
                    </a:lnTo>
                    <a:lnTo>
                      <a:pt x="693" y="1149"/>
                    </a:lnTo>
                    <a:lnTo>
                      <a:pt x="734" y="1180"/>
                    </a:lnTo>
                    <a:lnTo>
                      <a:pt x="775" y="1211"/>
                    </a:lnTo>
                    <a:lnTo>
                      <a:pt x="818" y="1241"/>
                    </a:lnTo>
                    <a:lnTo>
                      <a:pt x="862" y="1272"/>
                    </a:lnTo>
                    <a:lnTo>
                      <a:pt x="906" y="1303"/>
                    </a:lnTo>
                    <a:lnTo>
                      <a:pt x="952" y="1333"/>
                    </a:lnTo>
                    <a:lnTo>
                      <a:pt x="999" y="1363"/>
                    </a:lnTo>
                    <a:lnTo>
                      <a:pt x="1046" y="1392"/>
                    </a:lnTo>
                    <a:lnTo>
                      <a:pt x="1095" y="1422"/>
                    </a:lnTo>
                    <a:lnTo>
                      <a:pt x="1145" y="1451"/>
                    </a:lnTo>
                    <a:lnTo>
                      <a:pt x="1195" y="1480"/>
                    </a:lnTo>
                    <a:lnTo>
                      <a:pt x="1247" y="1509"/>
                    </a:lnTo>
                    <a:lnTo>
                      <a:pt x="1299" y="1537"/>
                    </a:lnTo>
                    <a:lnTo>
                      <a:pt x="1353" y="1566"/>
                    </a:lnTo>
                    <a:lnTo>
                      <a:pt x="1407" y="1593"/>
                    </a:lnTo>
                    <a:lnTo>
                      <a:pt x="1463" y="1622"/>
                    </a:lnTo>
                    <a:lnTo>
                      <a:pt x="1519" y="1649"/>
                    </a:lnTo>
                    <a:lnTo>
                      <a:pt x="1576" y="1676"/>
                    </a:lnTo>
                    <a:lnTo>
                      <a:pt x="1635" y="1703"/>
                    </a:lnTo>
                    <a:lnTo>
                      <a:pt x="1694" y="1730"/>
                    </a:lnTo>
                    <a:lnTo>
                      <a:pt x="1754" y="1756"/>
                    </a:lnTo>
                    <a:lnTo>
                      <a:pt x="1815" y="1783"/>
                    </a:lnTo>
                    <a:lnTo>
                      <a:pt x="1877" y="1808"/>
                    </a:lnTo>
                    <a:lnTo>
                      <a:pt x="1939" y="1834"/>
                    </a:lnTo>
                    <a:lnTo>
                      <a:pt x="2002" y="1859"/>
                    </a:lnTo>
                    <a:lnTo>
                      <a:pt x="2067" y="1885"/>
                    </a:lnTo>
                    <a:lnTo>
                      <a:pt x="2132" y="1909"/>
                    </a:lnTo>
                    <a:lnTo>
                      <a:pt x="2198" y="1935"/>
                    </a:lnTo>
                    <a:lnTo>
                      <a:pt x="2265" y="1958"/>
                    </a:lnTo>
                    <a:lnTo>
                      <a:pt x="2332" y="1983"/>
                    </a:lnTo>
                    <a:lnTo>
                      <a:pt x="2401" y="2006"/>
                    </a:lnTo>
                    <a:lnTo>
                      <a:pt x="2470" y="2029"/>
                    </a:lnTo>
                    <a:lnTo>
                      <a:pt x="2540" y="2053"/>
                    </a:lnTo>
                    <a:lnTo>
                      <a:pt x="2611" y="2076"/>
                    </a:lnTo>
                    <a:lnTo>
                      <a:pt x="2682" y="2099"/>
                    </a:lnTo>
                    <a:lnTo>
                      <a:pt x="2754" y="2121"/>
                    </a:lnTo>
                    <a:lnTo>
                      <a:pt x="2829" y="2143"/>
                    </a:lnTo>
                    <a:lnTo>
                      <a:pt x="2902" y="2165"/>
                    </a:lnTo>
                    <a:lnTo>
                      <a:pt x="2977" y="2186"/>
                    </a:lnTo>
                    <a:lnTo>
                      <a:pt x="3128" y="2228"/>
                    </a:lnTo>
                    <a:lnTo>
                      <a:pt x="3283" y="2269"/>
                    </a:lnTo>
                    <a:lnTo>
                      <a:pt x="3441" y="2309"/>
                    </a:lnTo>
                    <a:lnTo>
                      <a:pt x="3601" y="2346"/>
                    </a:lnTo>
                    <a:lnTo>
                      <a:pt x="3764" y="2383"/>
                    </a:lnTo>
                    <a:lnTo>
                      <a:pt x="3930" y="2419"/>
                    </a:lnTo>
                    <a:lnTo>
                      <a:pt x="4099" y="2454"/>
                    </a:lnTo>
                    <a:lnTo>
                      <a:pt x="4269" y="2486"/>
                    </a:lnTo>
                    <a:lnTo>
                      <a:pt x="4443" y="2518"/>
                    </a:lnTo>
                    <a:lnTo>
                      <a:pt x="4619" y="2547"/>
                    </a:lnTo>
                    <a:lnTo>
                      <a:pt x="4797" y="2576"/>
                    </a:lnTo>
                    <a:lnTo>
                      <a:pt x="4977" y="2603"/>
                    </a:lnTo>
                    <a:lnTo>
                      <a:pt x="5160" y="2629"/>
                    </a:lnTo>
                    <a:lnTo>
                      <a:pt x="5345" y="2652"/>
                    </a:lnTo>
                    <a:lnTo>
                      <a:pt x="5532" y="2676"/>
                    </a:lnTo>
                    <a:lnTo>
                      <a:pt x="5721" y="2696"/>
                    </a:lnTo>
                    <a:lnTo>
                      <a:pt x="5912" y="2716"/>
                    </a:lnTo>
                    <a:lnTo>
                      <a:pt x="6105" y="2734"/>
                    </a:lnTo>
                    <a:lnTo>
                      <a:pt x="6300" y="2750"/>
                    </a:lnTo>
                    <a:lnTo>
                      <a:pt x="6497" y="2764"/>
                    </a:lnTo>
                    <a:lnTo>
                      <a:pt x="6695" y="2778"/>
                    </a:lnTo>
                    <a:lnTo>
                      <a:pt x="6896" y="2789"/>
                    </a:lnTo>
                    <a:lnTo>
                      <a:pt x="7098" y="2799"/>
                    </a:lnTo>
                    <a:lnTo>
                      <a:pt x="7301" y="2807"/>
                    </a:lnTo>
                    <a:lnTo>
                      <a:pt x="7505" y="2813"/>
                    </a:lnTo>
                    <a:lnTo>
                      <a:pt x="7711" y="2817"/>
                    </a:lnTo>
                    <a:lnTo>
                      <a:pt x="7919" y="2821"/>
                    </a:lnTo>
                    <a:lnTo>
                      <a:pt x="8128" y="2822"/>
                    </a:lnTo>
                    <a:lnTo>
                      <a:pt x="8128" y="2723"/>
                    </a:lnTo>
                    <a:lnTo>
                      <a:pt x="7920" y="2722"/>
                    </a:lnTo>
                    <a:lnTo>
                      <a:pt x="7713" y="2719"/>
                    </a:lnTo>
                    <a:lnTo>
                      <a:pt x="7508" y="2715"/>
                    </a:lnTo>
                    <a:lnTo>
                      <a:pt x="7304" y="2708"/>
                    </a:lnTo>
                    <a:lnTo>
                      <a:pt x="7102" y="2700"/>
                    </a:lnTo>
                    <a:lnTo>
                      <a:pt x="6901" y="2691"/>
                    </a:lnTo>
                    <a:lnTo>
                      <a:pt x="6702" y="2679"/>
                    </a:lnTo>
                    <a:lnTo>
                      <a:pt x="6503" y="2667"/>
                    </a:lnTo>
                    <a:lnTo>
                      <a:pt x="6308" y="2651"/>
                    </a:lnTo>
                    <a:lnTo>
                      <a:pt x="6114" y="2635"/>
                    </a:lnTo>
                    <a:lnTo>
                      <a:pt x="5921" y="2618"/>
                    </a:lnTo>
                    <a:lnTo>
                      <a:pt x="5731" y="2598"/>
                    </a:lnTo>
                    <a:lnTo>
                      <a:pt x="5543" y="2577"/>
                    </a:lnTo>
                    <a:lnTo>
                      <a:pt x="5357" y="2554"/>
                    </a:lnTo>
                    <a:lnTo>
                      <a:pt x="5173" y="2531"/>
                    </a:lnTo>
                    <a:lnTo>
                      <a:pt x="4992" y="2506"/>
                    </a:lnTo>
                    <a:lnTo>
                      <a:pt x="4812" y="2478"/>
                    </a:lnTo>
                    <a:lnTo>
                      <a:pt x="4634" y="2449"/>
                    </a:lnTo>
                    <a:lnTo>
                      <a:pt x="4459" y="2420"/>
                    </a:lnTo>
                    <a:lnTo>
                      <a:pt x="4288" y="2388"/>
                    </a:lnTo>
                    <a:lnTo>
                      <a:pt x="4117" y="2356"/>
                    </a:lnTo>
                    <a:lnTo>
                      <a:pt x="3950" y="2322"/>
                    </a:lnTo>
                    <a:lnTo>
                      <a:pt x="3785" y="2286"/>
                    </a:lnTo>
                    <a:lnTo>
                      <a:pt x="3623" y="2250"/>
                    </a:lnTo>
                    <a:lnTo>
                      <a:pt x="3464" y="2212"/>
                    </a:lnTo>
                    <a:lnTo>
                      <a:pt x="3307" y="2173"/>
                    </a:lnTo>
                    <a:lnTo>
                      <a:pt x="3154" y="2132"/>
                    </a:lnTo>
                    <a:lnTo>
                      <a:pt x="3003" y="2091"/>
                    </a:lnTo>
                    <a:lnTo>
                      <a:pt x="2929" y="2070"/>
                    </a:lnTo>
                    <a:lnTo>
                      <a:pt x="2856" y="2049"/>
                    </a:lnTo>
                    <a:lnTo>
                      <a:pt x="2783" y="2026"/>
                    </a:lnTo>
                    <a:lnTo>
                      <a:pt x="2712" y="2004"/>
                    </a:lnTo>
                    <a:lnTo>
                      <a:pt x="2641" y="1982"/>
                    </a:lnTo>
                    <a:lnTo>
                      <a:pt x="2570" y="1959"/>
                    </a:lnTo>
                    <a:lnTo>
                      <a:pt x="2500" y="1937"/>
                    </a:lnTo>
                    <a:lnTo>
                      <a:pt x="2432" y="1913"/>
                    </a:lnTo>
                    <a:lnTo>
                      <a:pt x="2364" y="1890"/>
                    </a:lnTo>
                    <a:lnTo>
                      <a:pt x="2297" y="1865"/>
                    </a:lnTo>
                    <a:lnTo>
                      <a:pt x="2231" y="1842"/>
                    </a:lnTo>
                    <a:lnTo>
                      <a:pt x="2166" y="1817"/>
                    </a:lnTo>
                    <a:lnTo>
                      <a:pt x="2102" y="1793"/>
                    </a:lnTo>
                    <a:lnTo>
                      <a:pt x="2038" y="1767"/>
                    </a:lnTo>
                    <a:lnTo>
                      <a:pt x="1975" y="1743"/>
                    </a:lnTo>
                    <a:lnTo>
                      <a:pt x="1913" y="1718"/>
                    </a:lnTo>
                    <a:lnTo>
                      <a:pt x="1853" y="1692"/>
                    </a:lnTo>
                    <a:lnTo>
                      <a:pt x="1792" y="1666"/>
                    </a:lnTo>
                    <a:lnTo>
                      <a:pt x="1733" y="1640"/>
                    </a:lnTo>
                    <a:lnTo>
                      <a:pt x="1675" y="1614"/>
                    </a:lnTo>
                    <a:lnTo>
                      <a:pt x="1617" y="1587"/>
                    </a:lnTo>
                    <a:lnTo>
                      <a:pt x="1562" y="1559"/>
                    </a:lnTo>
                    <a:lnTo>
                      <a:pt x="1507" y="1533"/>
                    </a:lnTo>
                    <a:lnTo>
                      <a:pt x="1452" y="1505"/>
                    </a:lnTo>
                    <a:lnTo>
                      <a:pt x="1398" y="1478"/>
                    </a:lnTo>
                    <a:lnTo>
                      <a:pt x="1345" y="1450"/>
                    </a:lnTo>
                    <a:lnTo>
                      <a:pt x="1294" y="1422"/>
                    </a:lnTo>
                    <a:lnTo>
                      <a:pt x="1244" y="1393"/>
                    </a:lnTo>
                    <a:lnTo>
                      <a:pt x="1194" y="1366"/>
                    </a:lnTo>
                    <a:lnTo>
                      <a:pt x="1145" y="1337"/>
                    </a:lnTo>
                    <a:lnTo>
                      <a:pt x="1097" y="1308"/>
                    </a:lnTo>
                    <a:lnTo>
                      <a:pt x="1051" y="1279"/>
                    </a:lnTo>
                    <a:lnTo>
                      <a:pt x="1006" y="1250"/>
                    </a:lnTo>
                    <a:lnTo>
                      <a:pt x="961" y="1220"/>
                    </a:lnTo>
                    <a:lnTo>
                      <a:pt x="917" y="1190"/>
                    </a:lnTo>
                    <a:lnTo>
                      <a:pt x="875" y="1161"/>
                    </a:lnTo>
                    <a:lnTo>
                      <a:pt x="833" y="1131"/>
                    </a:lnTo>
                    <a:lnTo>
                      <a:pt x="792" y="1101"/>
                    </a:lnTo>
                    <a:lnTo>
                      <a:pt x="754" y="1070"/>
                    </a:lnTo>
                    <a:lnTo>
                      <a:pt x="715" y="1040"/>
                    </a:lnTo>
                    <a:lnTo>
                      <a:pt x="679" y="1009"/>
                    </a:lnTo>
                    <a:lnTo>
                      <a:pt x="642" y="978"/>
                    </a:lnTo>
                    <a:lnTo>
                      <a:pt x="608" y="948"/>
                    </a:lnTo>
                    <a:lnTo>
                      <a:pt x="573" y="916"/>
                    </a:lnTo>
                    <a:lnTo>
                      <a:pt x="541" y="886"/>
                    </a:lnTo>
                    <a:lnTo>
                      <a:pt x="509" y="854"/>
                    </a:lnTo>
                    <a:lnTo>
                      <a:pt x="479" y="822"/>
                    </a:lnTo>
                    <a:lnTo>
                      <a:pt x="449" y="791"/>
                    </a:lnTo>
                    <a:lnTo>
                      <a:pt x="421" y="759"/>
                    </a:lnTo>
                    <a:lnTo>
                      <a:pt x="394" y="727"/>
                    </a:lnTo>
                    <a:lnTo>
                      <a:pt x="368" y="695"/>
                    </a:lnTo>
                    <a:lnTo>
                      <a:pt x="343" y="662"/>
                    </a:lnTo>
                    <a:lnTo>
                      <a:pt x="319" y="631"/>
                    </a:lnTo>
                    <a:lnTo>
                      <a:pt x="297" y="598"/>
                    </a:lnTo>
                    <a:lnTo>
                      <a:pt x="276" y="566"/>
                    </a:lnTo>
                    <a:lnTo>
                      <a:pt x="256" y="533"/>
                    </a:lnTo>
                    <a:lnTo>
                      <a:pt x="237" y="500"/>
                    </a:lnTo>
                    <a:lnTo>
                      <a:pt x="219" y="468"/>
                    </a:lnTo>
                    <a:lnTo>
                      <a:pt x="202" y="435"/>
                    </a:lnTo>
                    <a:lnTo>
                      <a:pt x="187" y="401"/>
                    </a:lnTo>
                    <a:lnTo>
                      <a:pt x="173" y="369"/>
                    </a:lnTo>
                    <a:lnTo>
                      <a:pt x="161" y="335"/>
                    </a:lnTo>
                    <a:lnTo>
                      <a:pt x="148" y="303"/>
                    </a:lnTo>
                    <a:lnTo>
                      <a:pt x="138" y="269"/>
                    </a:lnTo>
                    <a:lnTo>
                      <a:pt x="129" y="235"/>
                    </a:lnTo>
                    <a:lnTo>
                      <a:pt x="121" y="203"/>
                    </a:lnTo>
                    <a:lnTo>
                      <a:pt x="114" y="169"/>
                    </a:lnTo>
                    <a:lnTo>
                      <a:pt x="109" y="135"/>
                    </a:lnTo>
                    <a:lnTo>
                      <a:pt x="105" y="102"/>
                    </a:lnTo>
                    <a:lnTo>
                      <a:pt x="101" y="68"/>
                    </a:lnTo>
                    <a:lnTo>
                      <a:pt x="100" y="33"/>
                    </a:lnTo>
                    <a:lnTo>
                      <a:pt x="99" y="0"/>
                    </a:lnTo>
                    <a:lnTo>
                      <a:pt x="0"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3" name="Freeform 322"/>
              <p:cNvSpPr>
                <a:spLocks/>
              </p:cNvSpPr>
              <p:nvPr/>
            </p:nvSpPr>
            <p:spPr bwMode="auto">
              <a:xfrm>
                <a:off x="1834"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w 8128"/>
                  <a:gd name="T99" fmla="*/ 0 h 2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28"/>
                  <a:gd name="T151" fmla="*/ 0 h 2822"/>
                  <a:gd name="T152" fmla="*/ 8128 w 8128"/>
                  <a:gd name="T153" fmla="*/ 2822 h 282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28" h="2822">
                    <a:moveTo>
                      <a:pt x="8128" y="0"/>
                    </a:moveTo>
                    <a:lnTo>
                      <a:pt x="8128" y="0"/>
                    </a:lnTo>
                    <a:lnTo>
                      <a:pt x="7919" y="1"/>
                    </a:lnTo>
                    <a:lnTo>
                      <a:pt x="7711" y="4"/>
                    </a:lnTo>
                    <a:lnTo>
                      <a:pt x="7505" y="8"/>
                    </a:lnTo>
                    <a:lnTo>
                      <a:pt x="7301" y="14"/>
                    </a:lnTo>
                    <a:lnTo>
                      <a:pt x="7098" y="22"/>
                    </a:lnTo>
                    <a:lnTo>
                      <a:pt x="6896" y="33"/>
                    </a:lnTo>
                    <a:lnTo>
                      <a:pt x="6695" y="44"/>
                    </a:lnTo>
                    <a:lnTo>
                      <a:pt x="6497" y="57"/>
                    </a:lnTo>
                    <a:lnTo>
                      <a:pt x="6300" y="71"/>
                    </a:lnTo>
                    <a:lnTo>
                      <a:pt x="6105" y="88"/>
                    </a:lnTo>
                    <a:lnTo>
                      <a:pt x="5912" y="106"/>
                    </a:lnTo>
                    <a:lnTo>
                      <a:pt x="5721" y="125"/>
                    </a:lnTo>
                    <a:lnTo>
                      <a:pt x="5532" y="146"/>
                    </a:lnTo>
                    <a:lnTo>
                      <a:pt x="5345" y="169"/>
                    </a:lnTo>
                    <a:lnTo>
                      <a:pt x="5160" y="193"/>
                    </a:lnTo>
                    <a:lnTo>
                      <a:pt x="4977" y="218"/>
                    </a:lnTo>
                    <a:lnTo>
                      <a:pt x="4797" y="246"/>
                    </a:lnTo>
                    <a:lnTo>
                      <a:pt x="4619" y="274"/>
                    </a:lnTo>
                    <a:lnTo>
                      <a:pt x="4443" y="304"/>
                    </a:lnTo>
                    <a:lnTo>
                      <a:pt x="4269" y="335"/>
                    </a:lnTo>
                    <a:lnTo>
                      <a:pt x="4099" y="368"/>
                    </a:lnTo>
                    <a:lnTo>
                      <a:pt x="3930" y="403"/>
                    </a:lnTo>
                    <a:lnTo>
                      <a:pt x="3764" y="438"/>
                    </a:lnTo>
                    <a:lnTo>
                      <a:pt x="3601" y="475"/>
                    </a:lnTo>
                    <a:lnTo>
                      <a:pt x="3441" y="514"/>
                    </a:lnTo>
                    <a:lnTo>
                      <a:pt x="3283" y="553"/>
                    </a:lnTo>
                    <a:lnTo>
                      <a:pt x="3128" y="593"/>
                    </a:lnTo>
                    <a:lnTo>
                      <a:pt x="2977" y="635"/>
                    </a:lnTo>
                    <a:lnTo>
                      <a:pt x="2829" y="679"/>
                    </a:lnTo>
                    <a:lnTo>
                      <a:pt x="2682" y="723"/>
                    </a:lnTo>
                    <a:lnTo>
                      <a:pt x="2611" y="745"/>
                    </a:lnTo>
                    <a:lnTo>
                      <a:pt x="2540" y="769"/>
                    </a:lnTo>
                    <a:lnTo>
                      <a:pt x="2470" y="792"/>
                    </a:lnTo>
                    <a:lnTo>
                      <a:pt x="2401" y="815"/>
                    </a:lnTo>
                    <a:lnTo>
                      <a:pt x="2332" y="839"/>
                    </a:lnTo>
                    <a:lnTo>
                      <a:pt x="2265" y="863"/>
                    </a:lnTo>
                    <a:lnTo>
                      <a:pt x="2198" y="887"/>
                    </a:lnTo>
                    <a:lnTo>
                      <a:pt x="2132" y="911"/>
                    </a:lnTo>
                    <a:lnTo>
                      <a:pt x="2067" y="937"/>
                    </a:lnTo>
                    <a:lnTo>
                      <a:pt x="2002" y="962"/>
                    </a:lnTo>
                    <a:lnTo>
                      <a:pt x="1939" y="988"/>
                    </a:lnTo>
                    <a:lnTo>
                      <a:pt x="1877" y="1013"/>
                    </a:lnTo>
                    <a:lnTo>
                      <a:pt x="1815" y="1039"/>
                    </a:lnTo>
                    <a:lnTo>
                      <a:pt x="1754" y="1065"/>
                    </a:lnTo>
                    <a:lnTo>
                      <a:pt x="1694" y="1092"/>
                    </a:lnTo>
                    <a:lnTo>
                      <a:pt x="1635" y="1118"/>
                    </a:lnTo>
                    <a:lnTo>
                      <a:pt x="1576" y="1146"/>
                    </a:lnTo>
                    <a:lnTo>
                      <a:pt x="1519" y="1172"/>
                    </a:lnTo>
                    <a:lnTo>
                      <a:pt x="1463" y="1200"/>
                    </a:lnTo>
                    <a:lnTo>
                      <a:pt x="1407" y="1228"/>
                    </a:lnTo>
                    <a:lnTo>
                      <a:pt x="1353" y="1256"/>
                    </a:lnTo>
                    <a:lnTo>
                      <a:pt x="1299" y="1284"/>
                    </a:lnTo>
                    <a:lnTo>
                      <a:pt x="1247" y="1313"/>
                    </a:lnTo>
                    <a:lnTo>
                      <a:pt x="1195" y="1342"/>
                    </a:lnTo>
                    <a:lnTo>
                      <a:pt x="1145" y="1371"/>
                    </a:lnTo>
                    <a:lnTo>
                      <a:pt x="1095" y="1400"/>
                    </a:lnTo>
                    <a:lnTo>
                      <a:pt x="1046" y="1429"/>
                    </a:lnTo>
                    <a:lnTo>
                      <a:pt x="999" y="1459"/>
                    </a:lnTo>
                    <a:lnTo>
                      <a:pt x="952" y="1489"/>
                    </a:lnTo>
                    <a:lnTo>
                      <a:pt x="906" y="1519"/>
                    </a:lnTo>
                    <a:lnTo>
                      <a:pt x="862" y="1550"/>
                    </a:lnTo>
                    <a:lnTo>
                      <a:pt x="818" y="1580"/>
                    </a:lnTo>
                    <a:lnTo>
                      <a:pt x="775" y="1611"/>
                    </a:lnTo>
                    <a:lnTo>
                      <a:pt x="734" y="1641"/>
                    </a:lnTo>
                    <a:lnTo>
                      <a:pt x="693" y="1673"/>
                    </a:lnTo>
                    <a:lnTo>
                      <a:pt x="653" y="1704"/>
                    </a:lnTo>
                    <a:lnTo>
                      <a:pt x="615" y="1736"/>
                    </a:lnTo>
                    <a:lnTo>
                      <a:pt x="578" y="1769"/>
                    </a:lnTo>
                    <a:lnTo>
                      <a:pt x="542" y="1800"/>
                    </a:lnTo>
                    <a:lnTo>
                      <a:pt x="506" y="1833"/>
                    </a:lnTo>
                    <a:lnTo>
                      <a:pt x="472" y="1866"/>
                    </a:lnTo>
                    <a:lnTo>
                      <a:pt x="439" y="1898"/>
                    </a:lnTo>
                    <a:lnTo>
                      <a:pt x="407" y="1931"/>
                    </a:lnTo>
                    <a:lnTo>
                      <a:pt x="376" y="1964"/>
                    </a:lnTo>
                    <a:lnTo>
                      <a:pt x="346" y="1998"/>
                    </a:lnTo>
                    <a:lnTo>
                      <a:pt x="318" y="2032"/>
                    </a:lnTo>
                    <a:lnTo>
                      <a:pt x="291" y="2065"/>
                    </a:lnTo>
                    <a:lnTo>
                      <a:pt x="264" y="2099"/>
                    </a:lnTo>
                    <a:lnTo>
                      <a:pt x="240" y="2134"/>
                    </a:lnTo>
                    <a:lnTo>
                      <a:pt x="215" y="2168"/>
                    </a:lnTo>
                    <a:lnTo>
                      <a:pt x="193" y="2203"/>
                    </a:lnTo>
                    <a:lnTo>
                      <a:pt x="172" y="2238"/>
                    </a:lnTo>
                    <a:lnTo>
                      <a:pt x="151" y="2273"/>
                    </a:lnTo>
                    <a:lnTo>
                      <a:pt x="132" y="2308"/>
                    </a:lnTo>
                    <a:lnTo>
                      <a:pt x="114" y="2344"/>
                    </a:lnTo>
                    <a:lnTo>
                      <a:pt x="98" y="2379"/>
                    </a:lnTo>
                    <a:lnTo>
                      <a:pt x="82" y="2415"/>
                    </a:lnTo>
                    <a:lnTo>
                      <a:pt x="68" y="2452"/>
                    </a:lnTo>
                    <a:lnTo>
                      <a:pt x="55" y="2488"/>
                    </a:lnTo>
                    <a:lnTo>
                      <a:pt x="44" y="2524"/>
                    </a:lnTo>
                    <a:lnTo>
                      <a:pt x="34" y="2561"/>
                    </a:lnTo>
                    <a:lnTo>
                      <a:pt x="24" y="2597"/>
                    </a:lnTo>
                    <a:lnTo>
                      <a:pt x="17" y="2635"/>
                    </a:lnTo>
                    <a:lnTo>
                      <a:pt x="11" y="2672"/>
                    </a:lnTo>
                    <a:lnTo>
                      <a:pt x="6" y="2710"/>
                    </a:lnTo>
                    <a:lnTo>
                      <a:pt x="3" y="2746"/>
                    </a:lnTo>
                    <a:lnTo>
                      <a:pt x="1" y="2784"/>
                    </a:lnTo>
                    <a:lnTo>
                      <a:pt x="0" y="2822"/>
                    </a:lnTo>
                    <a:lnTo>
                      <a:pt x="99" y="2822"/>
                    </a:lnTo>
                    <a:lnTo>
                      <a:pt x="100" y="2788"/>
                    </a:lnTo>
                    <a:lnTo>
                      <a:pt x="101" y="2753"/>
                    </a:lnTo>
                    <a:lnTo>
                      <a:pt x="105" y="2720"/>
                    </a:lnTo>
                    <a:lnTo>
                      <a:pt x="109" y="2686"/>
                    </a:lnTo>
                    <a:lnTo>
                      <a:pt x="114" y="2653"/>
                    </a:lnTo>
                    <a:lnTo>
                      <a:pt x="121" y="2619"/>
                    </a:lnTo>
                    <a:lnTo>
                      <a:pt x="129" y="2586"/>
                    </a:lnTo>
                    <a:lnTo>
                      <a:pt x="138" y="2553"/>
                    </a:lnTo>
                    <a:lnTo>
                      <a:pt x="148" y="2519"/>
                    </a:lnTo>
                    <a:lnTo>
                      <a:pt x="161" y="2486"/>
                    </a:lnTo>
                    <a:lnTo>
                      <a:pt x="173" y="2453"/>
                    </a:lnTo>
                    <a:lnTo>
                      <a:pt x="187" y="2420"/>
                    </a:lnTo>
                    <a:lnTo>
                      <a:pt x="202" y="2386"/>
                    </a:lnTo>
                    <a:lnTo>
                      <a:pt x="219" y="2354"/>
                    </a:lnTo>
                    <a:lnTo>
                      <a:pt x="237" y="2321"/>
                    </a:lnTo>
                    <a:lnTo>
                      <a:pt x="256" y="2289"/>
                    </a:lnTo>
                    <a:lnTo>
                      <a:pt x="275" y="2256"/>
                    </a:lnTo>
                    <a:lnTo>
                      <a:pt x="297" y="2223"/>
                    </a:lnTo>
                    <a:lnTo>
                      <a:pt x="319" y="2191"/>
                    </a:lnTo>
                    <a:lnTo>
                      <a:pt x="343" y="2159"/>
                    </a:lnTo>
                    <a:lnTo>
                      <a:pt x="368" y="2127"/>
                    </a:lnTo>
                    <a:lnTo>
                      <a:pt x="394" y="2095"/>
                    </a:lnTo>
                    <a:lnTo>
                      <a:pt x="421" y="2063"/>
                    </a:lnTo>
                    <a:lnTo>
                      <a:pt x="449" y="2031"/>
                    </a:lnTo>
                    <a:lnTo>
                      <a:pt x="479" y="1999"/>
                    </a:lnTo>
                    <a:lnTo>
                      <a:pt x="509" y="1967"/>
                    </a:lnTo>
                    <a:lnTo>
                      <a:pt x="541" y="1936"/>
                    </a:lnTo>
                    <a:lnTo>
                      <a:pt x="573" y="1905"/>
                    </a:lnTo>
                    <a:lnTo>
                      <a:pt x="608" y="1874"/>
                    </a:lnTo>
                    <a:lnTo>
                      <a:pt x="642" y="1843"/>
                    </a:lnTo>
                    <a:lnTo>
                      <a:pt x="679" y="1813"/>
                    </a:lnTo>
                    <a:lnTo>
                      <a:pt x="715" y="1782"/>
                    </a:lnTo>
                    <a:lnTo>
                      <a:pt x="754" y="1751"/>
                    </a:lnTo>
                    <a:lnTo>
                      <a:pt x="792" y="1721"/>
                    </a:lnTo>
                    <a:lnTo>
                      <a:pt x="833" y="1690"/>
                    </a:lnTo>
                    <a:lnTo>
                      <a:pt x="875" y="1661"/>
                    </a:lnTo>
                    <a:lnTo>
                      <a:pt x="917" y="1631"/>
                    </a:lnTo>
                    <a:lnTo>
                      <a:pt x="961" y="1602"/>
                    </a:lnTo>
                    <a:lnTo>
                      <a:pt x="1006" y="1572"/>
                    </a:lnTo>
                    <a:lnTo>
                      <a:pt x="1051" y="1542"/>
                    </a:lnTo>
                    <a:lnTo>
                      <a:pt x="1097" y="1514"/>
                    </a:lnTo>
                    <a:lnTo>
                      <a:pt x="1145" y="1485"/>
                    </a:lnTo>
                    <a:lnTo>
                      <a:pt x="1194" y="1456"/>
                    </a:lnTo>
                    <a:lnTo>
                      <a:pt x="1244" y="1428"/>
                    </a:lnTo>
                    <a:lnTo>
                      <a:pt x="1294" y="1400"/>
                    </a:lnTo>
                    <a:lnTo>
                      <a:pt x="1345" y="1371"/>
                    </a:lnTo>
                    <a:lnTo>
                      <a:pt x="1398" y="1344"/>
                    </a:lnTo>
                    <a:lnTo>
                      <a:pt x="1452" y="1316"/>
                    </a:lnTo>
                    <a:lnTo>
                      <a:pt x="1507" y="1289"/>
                    </a:lnTo>
                    <a:lnTo>
                      <a:pt x="1562" y="1262"/>
                    </a:lnTo>
                    <a:lnTo>
                      <a:pt x="1617" y="1235"/>
                    </a:lnTo>
                    <a:lnTo>
                      <a:pt x="1675" y="1208"/>
                    </a:lnTo>
                    <a:lnTo>
                      <a:pt x="1733" y="1182"/>
                    </a:lnTo>
                    <a:lnTo>
                      <a:pt x="1792" y="1156"/>
                    </a:lnTo>
                    <a:lnTo>
                      <a:pt x="1853" y="1130"/>
                    </a:lnTo>
                    <a:lnTo>
                      <a:pt x="1913" y="1104"/>
                    </a:lnTo>
                    <a:lnTo>
                      <a:pt x="1975" y="1079"/>
                    </a:lnTo>
                    <a:lnTo>
                      <a:pt x="2038" y="1054"/>
                    </a:lnTo>
                    <a:lnTo>
                      <a:pt x="2102" y="1029"/>
                    </a:lnTo>
                    <a:lnTo>
                      <a:pt x="2166" y="1004"/>
                    </a:lnTo>
                    <a:lnTo>
                      <a:pt x="2231" y="980"/>
                    </a:lnTo>
                    <a:lnTo>
                      <a:pt x="2297" y="956"/>
                    </a:lnTo>
                    <a:lnTo>
                      <a:pt x="2364" y="932"/>
                    </a:lnTo>
                    <a:lnTo>
                      <a:pt x="2432" y="908"/>
                    </a:lnTo>
                    <a:lnTo>
                      <a:pt x="2500" y="885"/>
                    </a:lnTo>
                    <a:lnTo>
                      <a:pt x="2570" y="862"/>
                    </a:lnTo>
                    <a:lnTo>
                      <a:pt x="2641" y="840"/>
                    </a:lnTo>
                    <a:lnTo>
                      <a:pt x="2712" y="818"/>
                    </a:lnTo>
                    <a:lnTo>
                      <a:pt x="2856" y="774"/>
                    </a:lnTo>
                    <a:lnTo>
                      <a:pt x="3003" y="730"/>
                    </a:lnTo>
                    <a:lnTo>
                      <a:pt x="3154" y="689"/>
                    </a:lnTo>
                    <a:lnTo>
                      <a:pt x="3307" y="648"/>
                    </a:lnTo>
                    <a:lnTo>
                      <a:pt x="3464" y="610"/>
                    </a:lnTo>
                    <a:lnTo>
                      <a:pt x="3623" y="571"/>
                    </a:lnTo>
                    <a:lnTo>
                      <a:pt x="3785" y="535"/>
                    </a:lnTo>
                    <a:lnTo>
                      <a:pt x="3950" y="500"/>
                    </a:lnTo>
                    <a:lnTo>
                      <a:pt x="4117" y="466"/>
                    </a:lnTo>
                    <a:lnTo>
                      <a:pt x="4288" y="433"/>
                    </a:lnTo>
                    <a:lnTo>
                      <a:pt x="4459" y="402"/>
                    </a:lnTo>
                    <a:lnTo>
                      <a:pt x="4634" y="372"/>
                    </a:lnTo>
                    <a:lnTo>
                      <a:pt x="4812" y="344"/>
                    </a:lnTo>
                    <a:lnTo>
                      <a:pt x="4992" y="316"/>
                    </a:lnTo>
                    <a:lnTo>
                      <a:pt x="5173" y="291"/>
                    </a:lnTo>
                    <a:lnTo>
                      <a:pt x="5357" y="267"/>
                    </a:lnTo>
                    <a:lnTo>
                      <a:pt x="5543" y="245"/>
                    </a:lnTo>
                    <a:lnTo>
                      <a:pt x="5731" y="223"/>
                    </a:lnTo>
                    <a:lnTo>
                      <a:pt x="5921" y="204"/>
                    </a:lnTo>
                    <a:lnTo>
                      <a:pt x="6114" y="187"/>
                    </a:lnTo>
                    <a:lnTo>
                      <a:pt x="6308" y="170"/>
                    </a:lnTo>
                    <a:lnTo>
                      <a:pt x="6503" y="155"/>
                    </a:lnTo>
                    <a:lnTo>
                      <a:pt x="6702" y="142"/>
                    </a:lnTo>
                    <a:lnTo>
                      <a:pt x="6901" y="130"/>
                    </a:lnTo>
                    <a:lnTo>
                      <a:pt x="7102" y="121"/>
                    </a:lnTo>
                    <a:lnTo>
                      <a:pt x="7304" y="113"/>
                    </a:lnTo>
                    <a:lnTo>
                      <a:pt x="7508" y="107"/>
                    </a:lnTo>
                    <a:lnTo>
                      <a:pt x="7713" y="103"/>
                    </a:lnTo>
                    <a:lnTo>
                      <a:pt x="7920" y="100"/>
                    </a:lnTo>
                    <a:lnTo>
                      <a:pt x="8128" y="99"/>
                    </a:lnTo>
                    <a:lnTo>
                      <a:pt x="8128" y="0"/>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4" name="Freeform 323"/>
              <p:cNvSpPr>
                <a:spLocks/>
              </p:cNvSpPr>
              <p:nvPr/>
            </p:nvSpPr>
            <p:spPr bwMode="auto">
              <a:xfrm>
                <a:off x="2088" y="1600"/>
                <a:ext cx="254" cy="88"/>
              </a:xfrm>
              <a:custGeom>
                <a:avLst/>
                <a:gdLst>
                  <a:gd name="T0" fmla="*/ 0 w 8128"/>
                  <a:gd name="T1" fmla="*/ 0 h 2822"/>
                  <a:gd name="T2" fmla="*/ 0 w 8128"/>
                  <a:gd name="T3" fmla="*/ 0 h 2822"/>
                  <a:gd name="T4" fmla="*/ 0 w 8128"/>
                  <a:gd name="T5" fmla="*/ 0 h 2822"/>
                  <a:gd name="T6" fmla="*/ 0 w 8128"/>
                  <a:gd name="T7" fmla="*/ 0 h 2822"/>
                  <a:gd name="T8" fmla="*/ 0 w 8128"/>
                  <a:gd name="T9" fmla="*/ 0 h 2822"/>
                  <a:gd name="T10" fmla="*/ 0 w 8128"/>
                  <a:gd name="T11" fmla="*/ 0 h 2822"/>
                  <a:gd name="T12" fmla="*/ 0 w 8128"/>
                  <a:gd name="T13" fmla="*/ 0 h 2822"/>
                  <a:gd name="T14" fmla="*/ 0 w 8128"/>
                  <a:gd name="T15" fmla="*/ 0 h 2822"/>
                  <a:gd name="T16" fmla="*/ 0 w 8128"/>
                  <a:gd name="T17" fmla="*/ 0 h 2822"/>
                  <a:gd name="T18" fmla="*/ 0 w 8128"/>
                  <a:gd name="T19" fmla="*/ 0 h 2822"/>
                  <a:gd name="T20" fmla="*/ 0 w 8128"/>
                  <a:gd name="T21" fmla="*/ 0 h 2822"/>
                  <a:gd name="T22" fmla="*/ 0 w 8128"/>
                  <a:gd name="T23" fmla="*/ 0 h 2822"/>
                  <a:gd name="T24" fmla="*/ 0 w 8128"/>
                  <a:gd name="T25" fmla="*/ 0 h 2822"/>
                  <a:gd name="T26" fmla="*/ 0 w 8128"/>
                  <a:gd name="T27" fmla="*/ 0 h 2822"/>
                  <a:gd name="T28" fmla="*/ 0 w 8128"/>
                  <a:gd name="T29" fmla="*/ 0 h 2822"/>
                  <a:gd name="T30" fmla="*/ 0 w 8128"/>
                  <a:gd name="T31" fmla="*/ 0 h 2822"/>
                  <a:gd name="T32" fmla="*/ 0 w 8128"/>
                  <a:gd name="T33" fmla="*/ 0 h 2822"/>
                  <a:gd name="T34" fmla="*/ 0 w 8128"/>
                  <a:gd name="T35" fmla="*/ 0 h 2822"/>
                  <a:gd name="T36" fmla="*/ 0 w 8128"/>
                  <a:gd name="T37" fmla="*/ 0 h 2822"/>
                  <a:gd name="T38" fmla="*/ 0 w 8128"/>
                  <a:gd name="T39" fmla="*/ 0 h 2822"/>
                  <a:gd name="T40" fmla="*/ 0 w 8128"/>
                  <a:gd name="T41" fmla="*/ 0 h 2822"/>
                  <a:gd name="T42" fmla="*/ 0 w 8128"/>
                  <a:gd name="T43" fmla="*/ 0 h 2822"/>
                  <a:gd name="T44" fmla="*/ 0 w 8128"/>
                  <a:gd name="T45" fmla="*/ 0 h 2822"/>
                  <a:gd name="T46" fmla="*/ 0 w 8128"/>
                  <a:gd name="T47" fmla="*/ 0 h 2822"/>
                  <a:gd name="T48" fmla="*/ 0 w 8128"/>
                  <a:gd name="T49" fmla="*/ 0 h 2822"/>
                  <a:gd name="T50" fmla="*/ 0 w 8128"/>
                  <a:gd name="T51" fmla="*/ 0 h 2822"/>
                  <a:gd name="T52" fmla="*/ 0 w 8128"/>
                  <a:gd name="T53" fmla="*/ 0 h 2822"/>
                  <a:gd name="T54" fmla="*/ 0 w 8128"/>
                  <a:gd name="T55" fmla="*/ 0 h 2822"/>
                  <a:gd name="T56" fmla="*/ 0 w 8128"/>
                  <a:gd name="T57" fmla="*/ 0 h 2822"/>
                  <a:gd name="T58" fmla="*/ 0 w 8128"/>
                  <a:gd name="T59" fmla="*/ 0 h 2822"/>
                  <a:gd name="T60" fmla="*/ 0 w 8128"/>
                  <a:gd name="T61" fmla="*/ 0 h 2822"/>
                  <a:gd name="T62" fmla="*/ 0 w 8128"/>
                  <a:gd name="T63" fmla="*/ 0 h 2822"/>
                  <a:gd name="T64" fmla="*/ 0 w 8128"/>
                  <a:gd name="T65" fmla="*/ 0 h 2822"/>
                  <a:gd name="T66" fmla="*/ 0 w 8128"/>
                  <a:gd name="T67" fmla="*/ 0 h 2822"/>
                  <a:gd name="T68" fmla="*/ 0 w 8128"/>
                  <a:gd name="T69" fmla="*/ 0 h 2822"/>
                  <a:gd name="T70" fmla="*/ 0 w 8128"/>
                  <a:gd name="T71" fmla="*/ 0 h 2822"/>
                  <a:gd name="T72" fmla="*/ 0 w 8128"/>
                  <a:gd name="T73" fmla="*/ 0 h 2822"/>
                  <a:gd name="T74" fmla="*/ 0 w 8128"/>
                  <a:gd name="T75" fmla="*/ 0 h 2822"/>
                  <a:gd name="T76" fmla="*/ 0 w 8128"/>
                  <a:gd name="T77" fmla="*/ 0 h 2822"/>
                  <a:gd name="T78" fmla="*/ 0 w 8128"/>
                  <a:gd name="T79" fmla="*/ 0 h 2822"/>
                  <a:gd name="T80" fmla="*/ 0 w 8128"/>
                  <a:gd name="T81" fmla="*/ 0 h 2822"/>
                  <a:gd name="T82" fmla="*/ 0 w 8128"/>
                  <a:gd name="T83" fmla="*/ 0 h 2822"/>
                  <a:gd name="T84" fmla="*/ 0 w 8128"/>
                  <a:gd name="T85" fmla="*/ 0 h 2822"/>
                  <a:gd name="T86" fmla="*/ 0 w 8128"/>
                  <a:gd name="T87" fmla="*/ 0 h 2822"/>
                  <a:gd name="T88" fmla="*/ 0 w 8128"/>
                  <a:gd name="T89" fmla="*/ 0 h 2822"/>
                  <a:gd name="T90" fmla="*/ 0 w 8128"/>
                  <a:gd name="T91" fmla="*/ 0 h 2822"/>
                  <a:gd name="T92" fmla="*/ 0 w 8128"/>
                  <a:gd name="T93" fmla="*/ 0 h 2822"/>
                  <a:gd name="T94" fmla="*/ 0 w 8128"/>
                  <a:gd name="T95" fmla="*/ 0 h 2822"/>
                  <a:gd name="T96" fmla="*/ 0 w 8128"/>
                  <a:gd name="T97" fmla="*/ 0 h 28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28"/>
                  <a:gd name="T148" fmla="*/ 0 h 2822"/>
                  <a:gd name="T149" fmla="*/ 8128 w 8128"/>
                  <a:gd name="T150" fmla="*/ 2822 h 282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28" h="2822">
                    <a:moveTo>
                      <a:pt x="8128" y="2822"/>
                    </a:moveTo>
                    <a:lnTo>
                      <a:pt x="8127" y="2784"/>
                    </a:lnTo>
                    <a:lnTo>
                      <a:pt x="8125" y="2746"/>
                    </a:lnTo>
                    <a:lnTo>
                      <a:pt x="8122" y="2710"/>
                    </a:lnTo>
                    <a:lnTo>
                      <a:pt x="8117" y="2672"/>
                    </a:lnTo>
                    <a:lnTo>
                      <a:pt x="8111" y="2635"/>
                    </a:lnTo>
                    <a:lnTo>
                      <a:pt x="8103" y="2597"/>
                    </a:lnTo>
                    <a:lnTo>
                      <a:pt x="8094" y="2561"/>
                    </a:lnTo>
                    <a:lnTo>
                      <a:pt x="8084" y="2524"/>
                    </a:lnTo>
                    <a:lnTo>
                      <a:pt x="8072" y="2488"/>
                    </a:lnTo>
                    <a:lnTo>
                      <a:pt x="8060" y="2452"/>
                    </a:lnTo>
                    <a:lnTo>
                      <a:pt x="8046" y="2416"/>
                    </a:lnTo>
                    <a:lnTo>
                      <a:pt x="8030" y="2379"/>
                    </a:lnTo>
                    <a:lnTo>
                      <a:pt x="8014" y="2344"/>
                    </a:lnTo>
                    <a:lnTo>
                      <a:pt x="7996" y="2308"/>
                    </a:lnTo>
                    <a:lnTo>
                      <a:pt x="7977" y="2273"/>
                    </a:lnTo>
                    <a:lnTo>
                      <a:pt x="7956" y="2238"/>
                    </a:lnTo>
                    <a:lnTo>
                      <a:pt x="7935" y="2203"/>
                    </a:lnTo>
                    <a:lnTo>
                      <a:pt x="7913" y="2168"/>
                    </a:lnTo>
                    <a:lnTo>
                      <a:pt x="7888" y="2134"/>
                    </a:lnTo>
                    <a:lnTo>
                      <a:pt x="7864" y="2099"/>
                    </a:lnTo>
                    <a:lnTo>
                      <a:pt x="7837" y="2065"/>
                    </a:lnTo>
                    <a:lnTo>
                      <a:pt x="7810" y="2032"/>
                    </a:lnTo>
                    <a:lnTo>
                      <a:pt x="7782" y="1998"/>
                    </a:lnTo>
                    <a:lnTo>
                      <a:pt x="7752" y="1964"/>
                    </a:lnTo>
                    <a:lnTo>
                      <a:pt x="7721" y="1931"/>
                    </a:lnTo>
                    <a:lnTo>
                      <a:pt x="7689" y="1898"/>
                    </a:lnTo>
                    <a:lnTo>
                      <a:pt x="7656" y="1866"/>
                    </a:lnTo>
                    <a:lnTo>
                      <a:pt x="7622" y="1833"/>
                    </a:lnTo>
                    <a:lnTo>
                      <a:pt x="7586" y="1800"/>
                    </a:lnTo>
                    <a:lnTo>
                      <a:pt x="7550" y="1769"/>
                    </a:lnTo>
                    <a:lnTo>
                      <a:pt x="7512" y="1736"/>
                    </a:lnTo>
                    <a:lnTo>
                      <a:pt x="7475" y="1704"/>
                    </a:lnTo>
                    <a:lnTo>
                      <a:pt x="7435" y="1673"/>
                    </a:lnTo>
                    <a:lnTo>
                      <a:pt x="7394" y="1641"/>
                    </a:lnTo>
                    <a:lnTo>
                      <a:pt x="7353" y="1611"/>
                    </a:lnTo>
                    <a:lnTo>
                      <a:pt x="7310" y="1580"/>
                    </a:lnTo>
                    <a:lnTo>
                      <a:pt x="7266" y="1550"/>
                    </a:lnTo>
                    <a:lnTo>
                      <a:pt x="7222" y="1519"/>
                    </a:lnTo>
                    <a:lnTo>
                      <a:pt x="7176" y="1489"/>
                    </a:lnTo>
                    <a:lnTo>
                      <a:pt x="7129" y="1459"/>
                    </a:lnTo>
                    <a:lnTo>
                      <a:pt x="7082" y="1429"/>
                    </a:lnTo>
                    <a:lnTo>
                      <a:pt x="7033" y="1400"/>
                    </a:lnTo>
                    <a:lnTo>
                      <a:pt x="6983" y="1371"/>
                    </a:lnTo>
                    <a:lnTo>
                      <a:pt x="6932" y="1342"/>
                    </a:lnTo>
                    <a:lnTo>
                      <a:pt x="6881" y="1313"/>
                    </a:lnTo>
                    <a:lnTo>
                      <a:pt x="6829" y="1284"/>
                    </a:lnTo>
                    <a:lnTo>
                      <a:pt x="6775" y="1256"/>
                    </a:lnTo>
                    <a:lnTo>
                      <a:pt x="6721" y="1228"/>
                    </a:lnTo>
                    <a:lnTo>
                      <a:pt x="6665" y="1200"/>
                    </a:lnTo>
                    <a:lnTo>
                      <a:pt x="6609" y="1172"/>
                    </a:lnTo>
                    <a:lnTo>
                      <a:pt x="6551" y="1146"/>
                    </a:lnTo>
                    <a:lnTo>
                      <a:pt x="6493" y="1118"/>
                    </a:lnTo>
                    <a:lnTo>
                      <a:pt x="6434" y="1092"/>
                    </a:lnTo>
                    <a:lnTo>
                      <a:pt x="6374" y="1065"/>
                    </a:lnTo>
                    <a:lnTo>
                      <a:pt x="6313" y="1039"/>
                    </a:lnTo>
                    <a:lnTo>
                      <a:pt x="6251" y="1013"/>
                    </a:lnTo>
                    <a:lnTo>
                      <a:pt x="6189" y="988"/>
                    </a:lnTo>
                    <a:lnTo>
                      <a:pt x="6125" y="962"/>
                    </a:lnTo>
                    <a:lnTo>
                      <a:pt x="6061" y="937"/>
                    </a:lnTo>
                    <a:lnTo>
                      <a:pt x="5996" y="911"/>
                    </a:lnTo>
                    <a:lnTo>
                      <a:pt x="5930" y="887"/>
                    </a:lnTo>
                    <a:lnTo>
                      <a:pt x="5863" y="863"/>
                    </a:lnTo>
                    <a:lnTo>
                      <a:pt x="5796" y="839"/>
                    </a:lnTo>
                    <a:lnTo>
                      <a:pt x="5727" y="815"/>
                    </a:lnTo>
                    <a:lnTo>
                      <a:pt x="5658" y="792"/>
                    </a:lnTo>
                    <a:lnTo>
                      <a:pt x="5588" y="769"/>
                    </a:lnTo>
                    <a:lnTo>
                      <a:pt x="5517" y="745"/>
                    </a:lnTo>
                    <a:lnTo>
                      <a:pt x="5446" y="723"/>
                    </a:lnTo>
                    <a:lnTo>
                      <a:pt x="5299" y="679"/>
                    </a:lnTo>
                    <a:lnTo>
                      <a:pt x="5151" y="635"/>
                    </a:lnTo>
                    <a:lnTo>
                      <a:pt x="5000" y="593"/>
                    </a:lnTo>
                    <a:lnTo>
                      <a:pt x="4844" y="553"/>
                    </a:lnTo>
                    <a:lnTo>
                      <a:pt x="4687" y="514"/>
                    </a:lnTo>
                    <a:lnTo>
                      <a:pt x="4527" y="475"/>
                    </a:lnTo>
                    <a:lnTo>
                      <a:pt x="4364" y="438"/>
                    </a:lnTo>
                    <a:lnTo>
                      <a:pt x="4198" y="403"/>
                    </a:lnTo>
                    <a:lnTo>
                      <a:pt x="4029" y="368"/>
                    </a:lnTo>
                    <a:lnTo>
                      <a:pt x="3859" y="335"/>
                    </a:lnTo>
                    <a:lnTo>
                      <a:pt x="3685" y="304"/>
                    </a:lnTo>
                    <a:lnTo>
                      <a:pt x="3509" y="274"/>
                    </a:lnTo>
                    <a:lnTo>
                      <a:pt x="3331" y="246"/>
                    </a:lnTo>
                    <a:lnTo>
                      <a:pt x="3151" y="218"/>
                    </a:lnTo>
                    <a:lnTo>
                      <a:pt x="2968" y="193"/>
                    </a:lnTo>
                    <a:lnTo>
                      <a:pt x="2783" y="169"/>
                    </a:lnTo>
                    <a:lnTo>
                      <a:pt x="2596" y="146"/>
                    </a:lnTo>
                    <a:lnTo>
                      <a:pt x="2407" y="125"/>
                    </a:lnTo>
                    <a:lnTo>
                      <a:pt x="2215" y="106"/>
                    </a:lnTo>
                    <a:lnTo>
                      <a:pt x="2023" y="88"/>
                    </a:lnTo>
                    <a:lnTo>
                      <a:pt x="1828" y="71"/>
                    </a:lnTo>
                    <a:lnTo>
                      <a:pt x="1631" y="57"/>
                    </a:lnTo>
                    <a:lnTo>
                      <a:pt x="1433" y="44"/>
                    </a:lnTo>
                    <a:lnTo>
                      <a:pt x="1232" y="33"/>
                    </a:lnTo>
                    <a:lnTo>
                      <a:pt x="1030" y="22"/>
                    </a:lnTo>
                    <a:lnTo>
                      <a:pt x="827" y="14"/>
                    </a:lnTo>
                    <a:lnTo>
                      <a:pt x="623" y="8"/>
                    </a:lnTo>
                    <a:lnTo>
                      <a:pt x="417" y="4"/>
                    </a:lnTo>
                    <a:lnTo>
                      <a:pt x="208" y="1"/>
                    </a:lnTo>
                    <a:lnTo>
                      <a:pt x="0" y="0"/>
                    </a:lnTo>
                    <a:lnTo>
                      <a:pt x="0" y="99"/>
                    </a:lnTo>
                    <a:lnTo>
                      <a:pt x="208" y="100"/>
                    </a:lnTo>
                    <a:lnTo>
                      <a:pt x="415" y="103"/>
                    </a:lnTo>
                    <a:lnTo>
                      <a:pt x="620" y="107"/>
                    </a:lnTo>
                    <a:lnTo>
                      <a:pt x="824" y="113"/>
                    </a:lnTo>
                    <a:lnTo>
                      <a:pt x="1026" y="121"/>
                    </a:lnTo>
                    <a:lnTo>
                      <a:pt x="1227" y="130"/>
                    </a:lnTo>
                    <a:lnTo>
                      <a:pt x="1426" y="142"/>
                    </a:lnTo>
                    <a:lnTo>
                      <a:pt x="1625" y="155"/>
                    </a:lnTo>
                    <a:lnTo>
                      <a:pt x="1820" y="170"/>
                    </a:lnTo>
                    <a:lnTo>
                      <a:pt x="2014" y="187"/>
                    </a:lnTo>
                    <a:lnTo>
                      <a:pt x="2206" y="204"/>
                    </a:lnTo>
                    <a:lnTo>
                      <a:pt x="2397" y="223"/>
                    </a:lnTo>
                    <a:lnTo>
                      <a:pt x="2585" y="245"/>
                    </a:lnTo>
                    <a:lnTo>
                      <a:pt x="2771" y="267"/>
                    </a:lnTo>
                    <a:lnTo>
                      <a:pt x="2955" y="291"/>
                    </a:lnTo>
                    <a:lnTo>
                      <a:pt x="3136" y="316"/>
                    </a:lnTo>
                    <a:lnTo>
                      <a:pt x="3316" y="344"/>
                    </a:lnTo>
                    <a:lnTo>
                      <a:pt x="3493" y="372"/>
                    </a:lnTo>
                    <a:lnTo>
                      <a:pt x="3669" y="402"/>
                    </a:lnTo>
                    <a:lnTo>
                      <a:pt x="3840" y="433"/>
                    </a:lnTo>
                    <a:lnTo>
                      <a:pt x="4011" y="466"/>
                    </a:lnTo>
                    <a:lnTo>
                      <a:pt x="4178" y="500"/>
                    </a:lnTo>
                    <a:lnTo>
                      <a:pt x="4342" y="535"/>
                    </a:lnTo>
                    <a:lnTo>
                      <a:pt x="4505" y="571"/>
                    </a:lnTo>
                    <a:lnTo>
                      <a:pt x="4664" y="610"/>
                    </a:lnTo>
                    <a:lnTo>
                      <a:pt x="4821" y="648"/>
                    </a:lnTo>
                    <a:lnTo>
                      <a:pt x="4974" y="689"/>
                    </a:lnTo>
                    <a:lnTo>
                      <a:pt x="5125" y="730"/>
                    </a:lnTo>
                    <a:lnTo>
                      <a:pt x="5272" y="774"/>
                    </a:lnTo>
                    <a:lnTo>
                      <a:pt x="5416" y="818"/>
                    </a:lnTo>
                    <a:lnTo>
                      <a:pt x="5487" y="840"/>
                    </a:lnTo>
                    <a:lnTo>
                      <a:pt x="5558" y="862"/>
                    </a:lnTo>
                    <a:lnTo>
                      <a:pt x="5627" y="885"/>
                    </a:lnTo>
                    <a:lnTo>
                      <a:pt x="5696" y="908"/>
                    </a:lnTo>
                    <a:lnTo>
                      <a:pt x="5764" y="932"/>
                    </a:lnTo>
                    <a:lnTo>
                      <a:pt x="5831" y="956"/>
                    </a:lnTo>
                    <a:lnTo>
                      <a:pt x="5897" y="980"/>
                    </a:lnTo>
                    <a:lnTo>
                      <a:pt x="5962" y="1004"/>
                    </a:lnTo>
                    <a:lnTo>
                      <a:pt x="6026" y="1029"/>
                    </a:lnTo>
                    <a:lnTo>
                      <a:pt x="6090" y="1054"/>
                    </a:lnTo>
                    <a:lnTo>
                      <a:pt x="6153" y="1079"/>
                    </a:lnTo>
                    <a:lnTo>
                      <a:pt x="6215" y="1104"/>
                    </a:lnTo>
                    <a:lnTo>
                      <a:pt x="6275" y="1130"/>
                    </a:lnTo>
                    <a:lnTo>
                      <a:pt x="6335" y="1156"/>
                    </a:lnTo>
                    <a:lnTo>
                      <a:pt x="6395" y="1182"/>
                    </a:lnTo>
                    <a:lnTo>
                      <a:pt x="6453" y="1208"/>
                    </a:lnTo>
                    <a:lnTo>
                      <a:pt x="6510" y="1235"/>
                    </a:lnTo>
                    <a:lnTo>
                      <a:pt x="6566" y="1262"/>
                    </a:lnTo>
                    <a:lnTo>
                      <a:pt x="6621" y="1289"/>
                    </a:lnTo>
                    <a:lnTo>
                      <a:pt x="6676" y="1316"/>
                    </a:lnTo>
                    <a:lnTo>
                      <a:pt x="6730" y="1344"/>
                    </a:lnTo>
                    <a:lnTo>
                      <a:pt x="6782" y="1371"/>
                    </a:lnTo>
                    <a:lnTo>
                      <a:pt x="6834" y="1400"/>
                    </a:lnTo>
                    <a:lnTo>
                      <a:pt x="6884" y="1428"/>
                    </a:lnTo>
                    <a:lnTo>
                      <a:pt x="6934" y="1456"/>
                    </a:lnTo>
                    <a:lnTo>
                      <a:pt x="6983" y="1485"/>
                    </a:lnTo>
                    <a:lnTo>
                      <a:pt x="7031" y="1514"/>
                    </a:lnTo>
                    <a:lnTo>
                      <a:pt x="7076" y="1542"/>
                    </a:lnTo>
                    <a:lnTo>
                      <a:pt x="7122" y="1572"/>
                    </a:lnTo>
                    <a:lnTo>
                      <a:pt x="7167" y="1602"/>
                    </a:lnTo>
                    <a:lnTo>
                      <a:pt x="7211" y="1631"/>
                    </a:lnTo>
                    <a:lnTo>
                      <a:pt x="7253" y="1661"/>
                    </a:lnTo>
                    <a:lnTo>
                      <a:pt x="7295" y="1690"/>
                    </a:lnTo>
                    <a:lnTo>
                      <a:pt x="7335" y="1721"/>
                    </a:lnTo>
                    <a:lnTo>
                      <a:pt x="7374" y="1751"/>
                    </a:lnTo>
                    <a:lnTo>
                      <a:pt x="7413" y="1782"/>
                    </a:lnTo>
                    <a:lnTo>
                      <a:pt x="7449" y="1813"/>
                    </a:lnTo>
                    <a:lnTo>
                      <a:pt x="7486" y="1843"/>
                    </a:lnTo>
                    <a:lnTo>
                      <a:pt x="7520" y="1874"/>
                    </a:lnTo>
                    <a:lnTo>
                      <a:pt x="7555" y="1905"/>
                    </a:lnTo>
                    <a:lnTo>
                      <a:pt x="7587" y="1936"/>
                    </a:lnTo>
                    <a:lnTo>
                      <a:pt x="7619" y="1967"/>
                    </a:lnTo>
                    <a:lnTo>
                      <a:pt x="7649" y="1999"/>
                    </a:lnTo>
                    <a:lnTo>
                      <a:pt x="7679" y="2031"/>
                    </a:lnTo>
                    <a:lnTo>
                      <a:pt x="7707" y="2063"/>
                    </a:lnTo>
                    <a:lnTo>
                      <a:pt x="7734" y="2095"/>
                    </a:lnTo>
                    <a:lnTo>
                      <a:pt x="7760" y="2127"/>
                    </a:lnTo>
                    <a:lnTo>
                      <a:pt x="7785" y="2159"/>
                    </a:lnTo>
                    <a:lnTo>
                      <a:pt x="7808" y="2191"/>
                    </a:lnTo>
                    <a:lnTo>
                      <a:pt x="7830" y="2223"/>
                    </a:lnTo>
                    <a:lnTo>
                      <a:pt x="7853" y="2256"/>
                    </a:lnTo>
                    <a:lnTo>
                      <a:pt x="7872" y="2289"/>
                    </a:lnTo>
                    <a:lnTo>
                      <a:pt x="7891" y="2321"/>
                    </a:lnTo>
                    <a:lnTo>
                      <a:pt x="7909" y="2354"/>
                    </a:lnTo>
                    <a:lnTo>
                      <a:pt x="7925" y="2386"/>
                    </a:lnTo>
                    <a:lnTo>
                      <a:pt x="7941" y="2420"/>
                    </a:lnTo>
                    <a:lnTo>
                      <a:pt x="7954" y="2453"/>
                    </a:lnTo>
                    <a:lnTo>
                      <a:pt x="7967" y="2486"/>
                    </a:lnTo>
                    <a:lnTo>
                      <a:pt x="7980" y="2519"/>
                    </a:lnTo>
                    <a:lnTo>
                      <a:pt x="7990" y="2553"/>
                    </a:lnTo>
                    <a:lnTo>
                      <a:pt x="7999" y="2586"/>
                    </a:lnTo>
                    <a:lnTo>
                      <a:pt x="8007" y="2619"/>
                    </a:lnTo>
                    <a:lnTo>
                      <a:pt x="8014" y="2653"/>
                    </a:lnTo>
                    <a:lnTo>
                      <a:pt x="8019" y="2686"/>
                    </a:lnTo>
                    <a:lnTo>
                      <a:pt x="8023" y="2720"/>
                    </a:lnTo>
                    <a:lnTo>
                      <a:pt x="8026" y="2753"/>
                    </a:lnTo>
                    <a:lnTo>
                      <a:pt x="8028" y="2788"/>
                    </a:lnTo>
                    <a:lnTo>
                      <a:pt x="8029" y="2822"/>
                    </a:lnTo>
                    <a:lnTo>
                      <a:pt x="8128" y="2822"/>
                    </a:lnTo>
                    <a:close/>
                  </a:path>
                </a:pathLst>
              </a:custGeom>
              <a:solidFill>
                <a:srgbClr val="D98E9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5" name="Freeform 324"/>
              <p:cNvSpPr>
                <a:spLocks/>
              </p:cNvSpPr>
              <p:nvPr/>
            </p:nvSpPr>
            <p:spPr bwMode="auto">
              <a:xfrm>
                <a:off x="2095" y="1625"/>
                <a:ext cx="166" cy="56"/>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0" y="1405"/>
                    </a:moveTo>
                    <a:lnTo>
                      <a:pt x="1190" y="1801"/>
                    </a:lnTo>
                    <a:lnTo>
                      <a:pt x="4003" y="677"/>
                    </a:lnTo>
                    <a:lnTo>
                      <a:pt x="5317" y="998"/>
                    </a:lnTo>
                    <a:lnTo>
                      <a:pt x="4624" y="0"/>
                    </a:lnTo>
                    <a:lnTo>
                      <a:pt x="1236" y="0"/>
                    </a:lnTo>
                    <a:lnTo>
                      <a:pt x="2652" y="347"/>
                    </a:lnTo>
                    <a:lnTo>
                      <a:pt x="0" y="140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6" name="Freeform 325"/>
              <p:cNvSpPr>
                <a:spLocks/>
              </p:cNvSpPr>
              <p:nvPr/>
            </p:nvSpPr>
            <p:spPr bwMode="auto">
              <a:xfrm>
                <a:off x="1913" y="1692"/>
                <a:ext cx="166" cy="57"/>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5317" y="396"/>
                    </a:moveTo>
                    <a:lnTo>
                      <a:pt x="4126" y="0"/>
                    </a:lnTo>
                    <a:lnTo>
                      <a:pt x="1312" y="1124"/>
                    </a:lnTo>
                    <a:lnTo>
                      <a:pt x="0" y="803"/>
                    </a:lnTo>
                    <a:lnTo>
                      <a:pt x="692" y="1801"/>
                    </a:lnTo>
                    <a:lnTo>
                      <a:pt x="4080" y="1801"/>
                    </a:lnTo>
                    <a:lnTo>
                      <a:pt x="2665" y="1454"/>
                    </a:lnTo>
                    <a:lnTo>
                      <a:pt x="5317" y="39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7" name="Freeform 326"/>
              <p:cNvSpPr>
                <a:spLocks/>
              </p:cNvSpPr>
              <p:nvPr/>
            </p:nvSpPr>
            <p:spPr bwMode="auto">
              <a:xfrm>
                <a:off x="1922" y="1624"/>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0" y="395"/>
                    </a:moveTo>
                    <a:lnTo>
                      <a:pt x="1191" y="0"/>
                    </a:lnTo>
                    <a:lnTo>
                      <a:pt x="4004" y="1123"/>
                    </a:lnTo>
                    <a:lnTo>
                      <a:pt x="5317" y="803"/>
                    </a:lnTo>
                    <a:lnTo>
                      <a:pt x="4624" y="1800"/>
                    </a:lnTo>
                    <a:lnTo>
                      <a:pt x="1236" y="1800"/>
                    </a:lnTo>
                    <a:lnTo>
                      <a:pt x="2652" y="1453"/>
                    </a:lnTo>
                    <a:lnTo>
                      <a:pt x="0" y="39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8" name="Freeform 327"/>
              <p:cNvSpPr>
                <a:spLocks/>
              </p:cNvSpPr>
              <p:nvPr/>
            </p:nvSpPr>
            <p:spPr bwMode="auto">
              <a:xfrm>
                <a:off x="2098" y="1628"/>
                <a:ext cx="166" cy="56"/>
              </a:xfrm>
              <a:custGeom>
                <a:avLst/>
                <a:gdLst>
                  <a:gd name="T0" fmla="*/ 0 w 5317"/>
                  <a:gd name="T1" fmla="*/ 0 h 1801"/>
                  <a:gd name="T2" fmla="*/ 0 w 5317"/>
                  <a:gd name="T3" fmla="*/ 0 h 1801"/>
                  <a:gd name="T4" fmla="*/ 0 w 5317"/>
                  <a:gd name="T5" fmla="*/ 0 h 1801"/>
                  <a:gd name="T6" fmla="*/ 0 w 5317"/>
                  <a:gd name="T7" fmla="*/ 0 h 1801"/>
                  <a:gd name="T8" fmla="*/ 0 w 5317"/>
                  <a:gd name="T9" fmla="*/ 0 h 1801"/>
                  <a:gd name="T10" fmla="*/ 0 w 5317"/>
                  <a:gd name="T11" fmla="*/ 0 h 1801"/>
                  <a:gd name="T12" fmla="*/ 0 w 5317"/>
                  <a:gd name="T13" fmla="*/ 0 h 1801"/>
                  <a:gd name="T14" fmla="*/ 0 w 5317"/>
                  <a:gd name="T15" fmla="*/ 0 h 1801"/>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1"/>
                  <a:gd name="T26" fmla="*/ 5317 w 5317"/>
                  <a:gd name="T27" fmla="*/ 1801 h 1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1">
                    <a:moveTo>
                      <a:pt x="0" y="1405"/>
                    </a:moveTo>
                    <a:lnTo>
                      <a:pt x="1190" y="1801"/>
                    </a:lnTo>
                    <a:lnTo>
                      <a:pt x="4004" y="677"/>
                    </a:lnTo>
                    <a:lnTo>
                      <a:pt x="5317" y="998"/>
                    </a:lnTo>
                    <a:lnTo>
                      <a:pt x="4624" y="0"/>
                    </a:lnTo>
                    <a:lnTo>
                      <a:pt x="1235" y="0"/>
                    </a:lnTo>
                    <a:lnTo>
                      <a:pt x="2652" y="347"/>
                    </a:lnTo>
                    <a:lnTo>
                      <a:pt x="0" y="1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599" name="Freeform 328"/>
              <p:cNvSpPr>
                <a:spLocks/>
              </p:cNvSpPr>
              <p:nvPr/>
            </p:nvSpPr>
            <p:spPr bwMode="auto">
              <a:xfrm>
                <a:off x="1916" y="1696"/>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5317" y="395"/>
                    </a:moveTo>
                    <a:lnTo>
                      <a:pt x="4126" y="0"/>
                    </a:lnTo>
                    <a:lnTo>
                      <a:pt x="1313" y="1123"/>
                    </a:lnTo>
                    <a:lnTo>
                      <a:pt x="0" y="803"/>
                    </a:lnTo>
                    <a:lnTo>
                      <a:pt x="693" y="1800"/>
                    </a:lnTo>
                    <a:lnTo>
                      <a:pt x="4082" y="1800"/>
                    </a:lnTo>
                    <a:lnTo>
                      <a:pt x="2665" y="1453"/>
                    </a:lnTo>
                    <a:lnTo>
                      <a:pt x="5317" y="3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0" name="Freeform 329"/>
              <p:cNvSpPr>
                <a:spLocks/>
              </p:cNvSpPr>
              <p:nvPr/>
            </p:nvSpPr>
            <p:spPr bwMode="auto">
              <a:xfrm>
                <a:off x="1925" y="1627"/>
                <a:ext cx="166" cy="56"/>
              </a:xfrm>
              <a:custGeom>
                <a:avLst/>
                <a:gdLst>
                  <a:gd name="T0" fmla="*/ 0 w 5317"/>
                  <a:gd name="T1" fmla="*/ 0 h 1800"/>
                  <a:gd name="T2" fmla="*/ 0 w 5317"/>
                  <a:gd name="T3" fmla="*/ 0 h 1800"/>
                  <a:gd name="T4" fmla="*/ 0 w 5317"/>
                  <a:gd name="T5" fmla="*/ 0 h 1800"/>
                  <a:gd name="T6" fmla="*/ 0 w 5317"/>
                  <a:gd name="T7" fmla="*/ 0 h 1800"/>
                  <a:gd name="T8" fmla="*/ 0 w 5317"/>
                  <a:gd name="T9" fmla="*/ 0 h 1800"/>
                  <a:gd name="T10" fmla="*/ 0 w 5317"/>
                  <a:gd name="T11" fmla="*/ 0 h 1800"/>
                  <a:gd name="T12" fmla="*/ 0 w 5317"/>
                  <a:gd name="T13" fmla="*/ 0 h 1800"/>
                  <a:gd name="T14" fmla="*/ 0 w 5317"/>
                  <a:gd name="T15" fmla="*/ 0 h 1800"/>
                  <a:gd name="T16" fmla="*/ 0 60000 65536"/>
                  <a:gd name="T17" fmla="*/ 0 60000 65536"/>
                  <a:gd name="T18" fmla="*/ 0 60000 65536"/>
                  <a:gd name="T19" fmla="*/ 0 60000 65536"/>
                  <a:gd name="T20" fmla="*/ 0 60000 65536"/>
                  <a:gd name="T21" fmla="*/ 0 60000 65536"/>
                  <a:gd name="T22" fmla="*/ 0 60000 65536"/>
                  <a:gd name="T23" fmla="*/ 0 60000 65536"/>
                  <a:gd name="T24" fmla="*/ 0 w 5317"/>
                  <a:gd name="T25" fmla="*/ 0 h 1800"/>
                  <a:gd name="T26" fmla="*/ 5317 w 5317"/>
                  <a:gd name="T27" fmla="*/ 1800 h 1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17" h="1800">
                    <a:moveTo>
                      <a:pt x="0" y="395"/>
                    </a:moveTo>
                    <a:lnTo>
                      <a:pt x="1191" y="0"/>
                    </a:lnTo>
                    <a:lnTo>
                      <a:pt x="4004" y="1123"/>
                    </a:lnTo>
                    <a:lnTo>
                      <a:pt x="5317" y="803"/>
                    </a:lnTo>
                    <a:lnTo>
                      <a:pt x="4624" y="1800"/>
                    </a:lnTo>
                    <a:lnTo>
                      <a:pt x="1235" y="1800"/>
                    </a:lnTo>
                    <a:lnTo>
                      <a:pt x="2652" y="1453"/>
                    </a:lnTo>
                    <a:lnTo>
                      <a:pt x="0" y="3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1" name="Freeform 330"/>
              <p:cNvSpPr>
                <a:spLocks/>
              </p:cNvSpPr>
              <p:nvPr/>
            </p:nvSpPr>
            <p:spPr bwMode="auto">
              <a:xfrm>
                <a:off x="2087" y="1700"/>
                <a:ext cx="164" cy="56"/>
              </a:xfrm>
              <a:custGeom>
                <a:avLst/>
                <a:gdLst>
                  <a:gd name="T0" fmla="*/ 0 w 5255"/>
                  <a:gd name="T1" fmla="*/ 0 h 1779"/>
                  <a:gd name="T2" fmla="*/ 0 w 5255"/>
                  <a:gd name="T3" fmla="*/ 0 h 1779"/>
                  <a:gd name="T4" fmla="*/ 0 w 5255"/>
                  <a:gd name="T5" fmla="*/ 0 h 1779"/>
                  <a:gd name="T6" fmla="*/ 0 w 5255"/>
                  <a:gd name="T7" fmla="*/ 0 h 1779"/>
                  <a:gd name="T8" fmla="*/ 0 w 5255"/>
                  <a:gd name="T9" fmla="*/ 0 h 1779"/>
                  <a:gd name="T10" fmla="*/ 0 w 5255"/>
                  <a:gd name="T11" fmla="*/ 0 h 1779"/>
                  <a:gd name="T12" fmla="*/ 0 w 5255"/>
                  <a:gd name="T13" fmla="*/ 0 h 1779"/>
                  <a:gd name="T14" fmla="*/ 0 w 5255"/>
                  <a:gd name="T15" fmla="*/ 0 h 1779"/>
                  <a:gd name="T16" fmla="*/ 0 60000 65536"/>
                  <a:gd name="T17" fmla="*/ 0 60000 65536"/>
                  <a:gd name="T18" fmla="*/ 0 60000 65536"/>
                  <a:gd name="T19" fmla="*/ 0 60000 65536"/>
                  <a:gd name="T20" fmla="*/ 0 60000 65536"/>
                  <a:gd name="T21" fmla="*/ 0 60000 65536"/>
                  <a:gd name="T22" fmla="*/ 0 60000 65536"/>
                  <a:gd name="T23" fmla="*/ 0 60000 65536"/>
                  <a:gd name="T24" fmla="*/ 0 w 5255"/>
                  <a:gd name="T25" fmla="*/ 0 h 1779"/>
                  <a:gd name="T26" fmla="*/ 5255 w 5255"/>
                  <a:gd name="T27" fmla="*/ 1779 h 17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5" h="1779">
                    <a:moveTo>
                      <a:pt x="5255" y="1389"/>
                    </a:moveTo>
                    <a:lnTo>
                      <a:pt x="4080" y="1779"/>
                    </a:lnTo>
                    <a:lnTo>
                      <a:pt x="1298" y="669"/>
                    </a:lnTo>
                    <a:lnTo>
                      <a:pt x="0" y="986"/>
                    </a:lnTo>
                    <a:lnTo>
                      <a:pt x="685" y="0"/>
                    </a:lnTo>
                    <a:lnTo>
                      <a:pt x="4034" y="0"/>
                    </a:lnTo>
                    <a:lnTo>
                      <a:pt x="2635" y="343"/>
                    </a:lnTo>
                    <a:lnTo>
                      <a:pt x="5255" y="1389"/>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sp>
            <p:nvSpPr>
              <p:cNvPr id="59602" name="Freeform 331"/>
              <p:cNvSpPr>
                <a:spLocks/>
              </p:cNvSpPr>
              <p:nvPr/>
            </p:nvSpPr>
            <p:spPr bwMode="auto">
              <a:xfrm>
                <a:off x="2090" y="1704"/>
                <a:ext cx="164" cy="56"/>
              </a:xfrm>
              <a:custGeom>
                <a:avLst/>
                <a:gdLst>
                  <a:gd name="T0" fmla="*/ 0 w 5255"/>
                  <a:gd name="T1" fmla="*/ 0 h 1780"/>
                  <a:gd name="T2" fmla="*/ 0 w 5255"/>
                  <a:gd name="T3" fmla="*/ 0 h 1780"/>
                  <a:gd name="T4" fmla="*/ 0 w 5255"/>
                  <a:gd name="T5" fmla="*/ 0 h 1780"/>
                  <a:gd name="T6" fmla="*/ 0 w 5255"/>
                  <a:gd name="T7" fmla="*/ 0 h 1780"/>
                  <a:gd name="T8" fmla="*/ 0 w 5255"/>
                  <a:gd name="T9" fmla="*/ 0 h 1780"/>
                  <a:gd name="T10" fmla="*/ 0 w 5255"/>
                  <a:gd name="T11" fmla="*/ 0 h 1780"/>
                  <a:gd name="T12" fmla="*/ 0 w 5255"/>
                  <a:gd name="T13" fmla="*/ 0 h 1780"/>
                  <a:gd name="T14" fmla="*/ 0 w 5255"/>
                  <a:gd name="T15" fmla="*/ 0 h 1780"/>
                  <a:gd name="T16" fmla="*/ 0 60000 65536"/>
                  <a:gd name="T17" fmla="*/ 0 60000 65536"/>
                  <a:gd name="T18" fmla="*/ 0 60000 65536"/>
                  <a:gd name="T19" fmla="*/ 0 60000 65536"/>
                  <a:gd name="T20" fmla="*/ 0 60000 65536"/>
                  <a:gd name="T21" fmla="*/ 0 60000 65536"/>
                  <a:gd name="T22" fmla="*/ 0 60000 65536"/>
                  <a:gd name="T23" fmla="*/ 0 60000 65536"/>
                  <a:gd name="T24" fmla="*/ 0 w 5255"/>
                  <a:gd name="T25" fmla="*/ 0 h 1780"/>
                  <a:gd name="T26" fmla="*/ 5255 w 5255"/>
                  <a:gd name="T27" fmla="*/ 1780 h 17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5" h="1780">
                    <a:moveTo>
                      <a:pt x="5255" y="1390"/>
                    </a:moveTo>
                    <a:lnTo>
                      <a:pt x="4079" y="1780"/>
                    </a:lnTo>
                    <a:lnTo>
                      <a:pt x="1298" y="670"/>
                    </a:lnTo>
                    <a:lnTo>
                      <a:pt x="0" y="987"/>
                    </a:lnTo>
                    <a:lnTo>
                      <a:pt x="685" y="0"/>
                    </a:lnTo>
                    <a:lnTo>
                      <a:pt x="4033" y="0"/>
                    </a:lnTo>
                    <a:lnTo>
                      <a:pt x="2634" y="343"/>
                    </a:lnTo>
                    <a:lnTo>
                      <a:pt x="5255" y="13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endParaRPr lang="en-US" altLang="en-US" sz="1800"/>
              </a:p>
            </p:txBody>
          </p:sp>
        </p:grpSp>
        <p:pic>
          <p:nvPicPr>
            <p:cNvPr id="59415" name="Picture 333"/>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4800" y="5716588"/>
              <a:ext cx="788988"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6" name="Picture 33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43434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7" name="Picture 349"/>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4038600" y="19050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18" name="Text Box 353"/>
            <p:cNvSpPr txBox="1">
              <a:spLocks noChangeArrowheads="1"/>
            </p:cNvSpPr>
            <p:nvPr/>
          </p:nvSpPr>
          <p:spPr bwMode="auto">
            <a:xfrm>
              <a:off x="1905000" y="2743200"/>
              <a:ext cx="609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200"/>
                <a:t>F0/1</a:t>
              </a:r>
            </a:p>
          </p:txBody>
        </p:sp>
        <p:sp>
          <p:nvSpPr>
            <p:cNvPr id="59419" name="Text Box 354"/>
            <p:cNvSpPr txBox="1">
              <a:spLocks noChangeArrowheads="1"/>
            </p:cNvSpPr>
            <p:nvPr/>
          </p:nvSpPr>
          <p:spPr bwMode="auto">
            <a:xfrm>
              <a:off x="3124200" y="2057400"/>
              <a:ext cx="609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200"/>
                <a:t>F0/0</a:t>
              </a:r>
            </a:p>
          </p:txBody>
        </p:sp>
        <p:sp>
          <p:nvSpPr>
            <p:cNvPr id="59420" name="Text Box 357"/>
            <p:cNvSpPr txBox="1">
              <a:spLocks noChangeArrowheads="1"/>
            </p:cNvSpPr>
            <p:nvPr/>
          </p:nvSpPr>
          <p:spPr bwMode="auto">
            <a:xfrm>
              <a:off x="5410200" y="2087563"/>
              <a:ext cx="609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200"/>
                <a:t>F0/0</a:t>
              </a:r>
            </a:p>
          </p:txBody>
        </p:sp>
        <p:sp>
          <p:nvSpPr>
            <p:cNvPr id="59421" name="Text Box 358"/>
            <p:cNvSpPr txBox="1">
              <a:spLocks noChangeArrowheads="1"/>
            </p:cNvSpPr>
            <p:nvPr/>
          </p:nvSpPr>
          <p:spPr bwMode="auto">
            <a:xfrm>
              <a:off x="6553200" y="2743200"/>
              <a:ext cx="609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200"/>
                <a:t>F0/1</a:t>
              </a:r>
            </a:p>
          </p:txBody>
        </p:sp>
        <p:sp>
          <p:nvSpPr>
            <p:cNvPr id="59422" name="Text Box 354"/>
            <p:cNvSpPr txBox="1">
              <a:spLocks noChangeArrowheads="1"/>
            </p:cNvSpPr>
            <p:nvPr/>
          </p:nvSpPr>
          <p:spPr bwMode="auto">
            <a:xfrm>
              <a:off x="2209800" y="1828800"/>
              <a:ext cx="99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200"/>
                <a:t>Serial 0/0/0</a:t>
              </a:r>
              <a:endParaRPr lang="en-US" altLang="en-US" sz="1200">
                <a:solidFill>
                  <a:srgbClr val="FF0000"/>
                </a:solidFill>
              </a:endParaRPr>
            </a:p>
          </p:txBody>
        </p:sp>
        <p:sp>
          <p:nvSpPr>
            <p:cNvPr id="59423" name="Text Box 354"/>
            <p:cNvSpPr txBox="1">
              <a:spLocks noChangeArrowheads="1"/>
            </p:cNvSpPr>
            <p:nvPr/>
          </p:nvSpPr>
          <p:spPr bwMode="auto">
            <a:xfrm>
              <a:off x="5867400" y="1857375"/>
              <a:ext cx="1371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200"/>
                <a:t>Serial0/0/1</a:t>
              </a:r>
              <a:endParaRPr lang="en-US" altLang="en-US" sz="1200">
                <a:solidFill>
                  <a:srgbClr val="FF0000"/>
                </a:solidFill>
              </a:endParaRPr>
            </a:p>
          </p:txBody>
        </p:sp>
        <p:sp>
          <p:nvSpPr>
            <p:cNvPr id="59424" name="TextBox 344"/>
            <p:cNvSpPr txBox="1">
              <a:spLocks noChangeArrowheads="1"/>
            </p:cNvSpPr>
            <p:nvPr/>
          </p:nvSpPr>
          <p:spPr bwMode="auto">
            <a:xfrm>
              <a:off x="2568575" y="2514600"/>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R1</a:t>
              </a:r>
            </a:p>
          </p:txBody>
        </p:sp>
        <p:sp>
          <p:nvSpPr>
            <p:cNvPr id="59425" name="TextBox 345"/>
            <p:cNvSpPr txBox="1">
              <a:spLocks noChangeArrowheads="1"/>
            </p:cNvSpPr>
            <p:nvPr/>
          </p:nvSpPr>
          <p:spPr bwMode="auto">
            <a:xfrm>
              <a:off x="6172200" y="2514600"/>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R3</a:t>
              </a:r>
            </a:p>
          </p:txBody>
        </p:sp>
        <p:sp>
          <p:nvSpPr>
            <p:cNvPr id="59426" name="TextBox 347"/>
            <p:cNvSpPr txBox="1">
              <a:spLocks noChangeArrowheads="1"/>
            </p:cNvSpPr>
            <p:nvPr/>
          </p:nvSpPr>
          <p:spPr bwMode="auto">
            <a:xfrm>
              <a:off x="4362450" y="685800"/>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R2</a:t>
              </a:r>
            </a:p>
          </p:txBody>
        </p:sp>
        <p:sp>
          <p:nvSpPr>
            <p:cNvPr id="59427" name="TextBox 351"/>
            <p:cNvSpPr txBox="1">
              <a:spLocks noChangeArrowheads="1"/>
            </p:cNvSpPr>
            <p:nvPr/>
          </p:nvSpPr>
          <p:spPr bwMode="auto">
            <a:xfrm>
              <a:off x="1905000" y="3352800"/>
              <a:ext cx="577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200"/>
                <a:t>F0/5</a:t>
              </a:r>
            </a:p>
          </p:txBody>
        </p:sp>
        <p:sp>
          <p:nvSpPr>
            <p:cNvPr id="59428" name="TextBox 353"/>
            <p:cNvSpPr txBox="1">
              <a:spLocks noChangeArrowheads="1"/>
            </p:cNvSpPr>
            <p:nvPr/>
          </p:nvSpPr>
          <p:spPr bwMode="auto">
            <a:xfrm>
              <a:off x="4343400" y="4518025"/>
              <a:ext cx="4572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S2</a:t>
              </a:r>
            </a:p>
          </p:txBody>
        </p:sp>
        <p:sp>
          <p:nvSpPr>
            <p:cNvPr id="59429" name="TextBox 354"/>
            <p:cNvSpPr txBox="1">
              <a:spLocks noChangeArrowheads="1"/>
            </p:cNvSpPr>
            <p:nvPr/>
          </p:nvSpPr>
          <p:spPr bwMode="auto">
            <a:xfrm>
              <a:off x="6096000" y="3862388"/>
              <a:ext cx="4572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S3</a:t>
              </a:r>
            </a:p>
          </p:txBody>
        </p:sp>
        <p:sp>
          <p:nvSpPr>
            <p:cNvPr id="59430" name="TextBox 357"/>
            <p:cNvSpPr txBox="1">
              <a:spLocks noChangeArrowheads="1"/>
            </p:cNvSpPr>
            <p:nvPr/>
          </p:nvSpPr>
          <p:spPr bwMode="auto">
            <a:xfrm>
              <a:off x="2743200" y="4267200"/>
              <a:ext cx="5778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000"/>
                <a:t>F0/1</a:t>
              </a:r>
            </a:p>
          </p:txBody>
        </p:sp>
        <p:sp>
          <p:nvSpPr>
            <p:cNvPr id="59431" name="TextBox 359"/>
            <p:cNvSpPr txBox="1">
              <a:spLocks noChangeArrowheads="1"/>
            </p:cNvSpPr>
            <p:nvPr/>
          </p:nvSpPr>
          <p:spPr bwMode="auto">
            <a:xfrm>
              <a:off x="3429000" y="4572000"/>
              <a:ext cx="5778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000"/>
                <a:t>F0/1</a:t>
              </a:r>
            </a:p>
          </p:txBody>
        </p:sp>
        <p:sp>
          <p:nvSpPr>
            <p:cNvPr id="59432" name="TextBox 369"/>
            <p:cNvSpPr txBox="1">
              <a:spLocks noChangeArrowheads="1"/>
            </p:cNvSpPr>
            <p:nvPr/>
          </p:nvSpPr>
          <p:spPr bwMode="auto">
            <a:xfrm>
              <a:off x="1828800" y="4114800"/>
              <a:ext cx="6540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000"/>
                <a:t>F0/6</a:t>
              </a:r>
            </a:p>
          </p:txBody>
        </p:sp>
        <p:sp>
          <p:nvSpPr>
            <p:cNvPr id="59433" name="TextBox 370"/>
            <p:cNvSpPr txBox="1">
              <a:spLocks noChangeArrowheads="1"/>
            </p:cNvSpPr>
            <p:nvPr/>
          </p:nvSpPr>
          <p:spPr bwMode="auto">
            <a:xfrm>
              <a:off x="3962400" y="4800600"/>
              <a:ext cx="6540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000"/>
                <a:t>F0/18</a:t>
              </a:r>
            </a:p>
          </p:txBody>
        </p:sp>
        <p:sp>
          <p:nvSpPr>
            <p:cNvPr id="59434" name="TextBox 371"/>
            <p:cNvSpPr txBox="1">
              <a:spLocks noChangeArrowheads="1"/>
            </p:cNvSpPr>
            <p:nvPr/>
          </p:nvSpPr>
          <p:spPr bwMode="auto">
            <a:xfrm>
              <a:off x="6553200" y="4114800"/>
              <a:ext cx="6540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000"/>
                <a:t>F0/18</a:t>
              </a:r>
            </a:p>
          </p:txBody>
        </p:sp>
        <p:sp>
          <p:nvSpPr>
            <p:cNvPr id="59435" name="TextBox 373"/>
            <p:cNvSpPr txBox="1">
              <a:spLocks noChangeArrowheads="1"/>
            </p:cNvSpPr>
            <p:nvPr/>
          </p:nvSpPr>
          <p:spPr bwMode="auto">
            <a:xfrm>
              <a:off x="6553200" y="3352800"/>
              <a:ext cx="577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r" eaLnBrk="1" hangingPunct="1">
                <a:lnSpc>
                  <a:spcPct val="90000"/>
                </a:lnSpc>
              </a:pPr>
              <a:r>
                <a:rPr lang="en-US" altLang="en-US" sz="1200"/>
                <a:t>F0/5</a:t>
              </a:r>
            </a:p>
          </p:txBody>
        </p:sp>
        <p:pic>
          <p:nvPicPr>
            <p:cNvPr id="59436" name="Picture 337" descr="File Server_Updated20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029200"/>
              <a:ext cx="6159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37" name="Group 388"/>
            <p:cNvGrpSpPr>
              <a:grpSpLocks/>
            </p:cNvGrpSpPr>
            <p:nvPr/>
          </p:nvGrpSpPr>
          <p:grpSpPr bwMode="auto">
            <a:xfrm>
              <a:off x="2209800" y="3657600"/>
              <a:ext cx="1066800" cy="495300"/>
              <a:chOff x="2209800" y="3657600"/>
              <a:chExt cx="1066800" cy="495300"/>
            </a:xfrm>
          </p:grpSpPr>
          <p:pic>
            <p:nvPicPr>
              <p:cNvPr id="59446"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09800" y="36576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47" name="TextBox 352"/>
              <p:cNvSpPr txBox="1">
                <a:spLocks noChangeArrowheads="1"/>
              </p:cNvSpPr>
              <p:nvPr/>
            </p:nvSpPr>
            <p:spPr bwMode="auto">
              <a:xfrm>
                <a:off x="2430463" y="3844925"/>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solidFill>
                      <a:schemeClr val="bg1"/>
                    </a:solidFill>
                  </a:rPr>
                  <a:t>S1</a:t>
                </a:r>
              </a:p>
            </p:txBody>
          </p:sp>
        </p:grpSp>
        <p:sp>
          <p:nvSpPr>
            <p:cNvPr id="59438" name="TextBox 379"/>
            <p:cNvSpPr txBox="1">
              <a:spLocks noChangeArrowheads="1"/>
            </p:cNvSpPr>
            <p:nvPr/>
          </p:nvSpPr>
          <p:spPr bwMode="auto">
            <a:xfrm>
              <a:off x="1524000" y="5867400"/>
              <a:ext cx="2057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gn="ctr" eaLnBrk="1" hangingPunct="1">
                <a:lnSpc>
                  <a:spcPct val="90000"/>
                </a:lnSpc>
              </a:pPr>
              <a:r>
                <a:rPr lang="en-US" altLang="en-US" sz="1400"/>
                <a:t>PC A</a:t>
              </a:r>
            </a:p>
            <a:p>
              <a:pPr algn="ctr" eaLnBrk="1" hangingPunct="1">
                <a:lnSpc>
                  <a:spcPct val="90000"/>
                </a:lnSpc>
              </a:pPr>
              <a:r>
                <a:rPr lang="en-US" altLang="en-US" sz="1400"/>
                <a:t>(RADIUS/TACACS+)</a:t>
              </a:r>
            </a:p>
          </p:txBody>
        </p:sp>
        <p:sp>
          <p:nvSpPr>
            <p:cNvPr id="59439" name="TextBox 379"/>
            <p:cNvSpPr txBox="1">
              <a:spLocks noChangeArrowheads="1"/>
            </p:cNvSpPr>
            <p:nvPr/>
          </p:nvSpPr>
          <p:spPr bwMode="auto">
            <a:xfrm>
              <a:off x="6172200" y="58674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pPr>
              <a:r>
                <a:rPr lang="en-US" altLang="en-US" sz="1400"/>
                <a:t>PC C</a:t>
              </a:r>
            </a:p>
          </p:txBody>
        </p:sp>
        <p:sp>
          <p:nvSpPr>
            <p:cNvPr id="59440" name="Rectangle 359"/>
            <p:cNvSpPr>
              <a:spLocks noChangeArrowheads="1"/>
            </p:cNvSpPr>
            <p:nvPr/>
          </p:nvSpPr>
          <p:spPr bwMode="auto">
            <a:xfrm>
              <a:off x="457200" y="2276475"/>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2124" tIns="41061" rIns="82124" bIns="41061" anchor="b"/>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nSpc>
                  <a:spcPct val="90000"/>
                </a:lnSpc>
              </a:pPr>
              <a:r>
                <a:rPr lang="en-US" altLang="en-US" sz="1400"/>
                <a:t>Cisco Router </a:t>
              </a:r>
              <a:br>
                <a:rPr lang="en-US" altLang="en-US" sz="1400"/>
              </a:br>
              <a:r>
                <a:rPr lang="en-US" altLang="en-US" sz="1400"/>
                <a:t>with </a:t>
              </a:r>
              <a:br>
                <a:rPr lang="en-US" altLang="en-US" sz="1400"/>
              </a:br>
              <a:r>
                <a:rPr lang="en-US" altLang="en-US" sz="1400"/>
                <a:t>IOS Firewall</a:t>
              </a:r>
            </a:p>
          </p:txBody>
        </p:sp>
        <p:sp>
          <p:nvSpPr>
            <p:cNvPr id="59441" name="AutoShape 360"/>
            <p:cNvSpPr>
              <a:spLocks noChangeArrowheads="1"/>
            </p:cNvSpPr>
            <p:nvPr/>
          </p:nvSpPr>
          <p:spPr bwMode="auto">
            <a:xfrm>
              <a:off x="1501775" y="2470150"/>
              <a:ext cx="762000" cy="152400"/>
            </a:xfrm>
            <a:prstGeom prst="rightArrow">
              <a:avLst>
                <a:gd name="adj1" fmla="val 50000"/>
                <a:gd name="adj2" fmla="val 125000"/>
              </a:avLst>
            </a:prstGeom>
            <a:solidFill>
              <a:schemeClr val="accent1"/>
            </a:solidFill>
            <a:ln w="9525">
              <a:solidFill>
                <a:schemeClr val="tx1"/>
              </a:solidFill>
              <a:miter lim="800000"/>
              <a:headEnd/>
              <a:tailEnd/>
            </a:ln>
          </p:spPr>
          <p:txBody>
            <a:bodyPr wrap="none" anchor="ct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nSpc>
                  <a:spcPct val="90000"/>
                </a:lnSpc>
              </a:pPr>
              <a:endParaRPr lang="en-US" altLang="en-US"/>
            </a:p>
          </p:txBody>
        </p:sp>
        <p:sp>
          <p:nvSpPr>
            <p:cNvPr id="59442" name="Rectangle 361"/>
            <p:cNvSpPr>
              <a:spLocks noChangeArrowheads="1"/>
            </p:cNvSpPr>
            <p:nvPr/>
          </p:nvSpPr>
          <p:spPr bwMode="auto">
            <a:xfrm>
              <a:off x="7696200" y="2362200"/>
              <a:ext cx="1295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2124" tIns="41061" rIns="82124" bIns="41061" anchor="b"/>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nSpc>
                  <a:spcPct val="90000"/>
                </a:lnSpc>
              </a:pPr>
              <a:r>
                <a:rPr lang="en-US" altLang="en-US" sz="1400"/>
                <a:t>Cisco Router with </a:t>
              </a:r>
              <a:br>
                <a:rPr lang="en-US" altLang="en-US" sz="1400"/>
              </a:br>
              <a:r>
                <a:rPr lang="en-US" altLang="en-US" sz="1400"/>
                <a:t>IOS Firewall</a:t>
              </a:r>
            </a:p>
          </p:txBody>
        </p:sp>
        <p:sp>
          <p:nvSpPr>
            <p:cNvPr id="59443" name="AutoShape 362"/>
            <p:cNvSpPr>
              <a:spLocks noChangeArrowheads="1"/>
            </p:cNvSpPr>
            <p:nvPr/>
          </p:nvSpPr>
          <p:spPr bwMode="auto">
            <a:xfrm rot="10800000">
              <a:off x="6858000" y="2438400"/>
              <a:ext cx="762000" cy="152400"/>
            </a:xfrm>
            <a:prstGeom prst="rightArrow">
              <a:avLst>
                <a:gd name="adj1" fmla="val 50000"/>
                <a:gd name="adj2" fmla="val 125000"/>
              </a:avLst>
            </a:prstGeom>
            <a:solidFill>
              <a:schemeClr val="accent1"/>
            </a:solidFill>
            <a:ln w="9525">
              <a:solidFill>
                <a:schemeClr val="tx1"/>
              </a:solidFill>
              <a:miter lim="800000"/>
              <a:headEnd/>
              <a:tailEnd/>
            </a:ln>
          </p:spPr>
          <p:txBody>
            <a:bodyPr wrap="none" anchor="ct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a:lnSpc>
                  <a:spcPct val="90000"/>
                </a:lnSpc>
              </a:pPr>
              <a:endParaRPr lang="en-US" altLang="en-US"/>
            </a:p>
          </p:txBody>
        </p:sp>
        <p:pic>
          <p:nvPicPr>
            <p:cNvPr id="59444" name="Picture 36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76200"/>
              <a:ext cx="3352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45" name="Text Box 364"/>
            <p:cNvSpPr txBox="1">
              <a:spLocks noChangeArrowheads="1"/>
            </p:cNvSpPr>
            <p:nvPr/>
          </p:nvSpPr>
          <p:spPr bwMode="auto">
            <a:xfrm>
              <a:off x="4095750" y="514350"/>
              <a:ext cx="154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1"/>
                  </a:solidFill>
                  <a:latin typeface="Arial" panose="020B0604020202020204" pitchFamily="34" charset="0"/>
                </a:defRPr>
              </a:lvl1pPr>
              <a:lvl2pPr marL="742950" indent="-285750" eaLnBrk="0" hangingPunct="0">
                <a:defRPr sz="3000" b="1">
                  <a:solidFill>
                    <a:schemeClr val="tx1"/>
                  </a:solidFill>
                  <a:latin typeface="Arial" panose="020B0604020202020204" pitchFamily="34" charset="0"/>
                </a:defRPr>
              </a:lvl2pPr>
              <a:lvl3pPr marL="1143000" indent="-228600" eaLnBrk="0" hangingPunct="0">
                <a:defRPr sz="3000" b="1">
                  <a:solidFill>
                    <a:schemeClr val="tx1"/>
                  </a:solidFill>
                  <a:latin typeface="Arial" panose="020B0604020202020204" pitchFamily="34" charset="0"/>
                </a:defRPr>
              </a:lvl3pPr>
              <a:lvl4pPr marL="1600200" indent="-228600" eaLnBrk="0" hangingPunct="0">
                <a:defRPr sz="3000" b="1">
                  <a:solidFill>
                    <a:schemeClr val="tx1"/>
                  </a:solidFill>
                  <a:latin typeface="Arial" panose="020B0604020202020204" pitchFamily="34" charset="0"/>
                </a:defRPr>
              </a:lvl4pPr>
              <a:lvl5pPr marL="2057400" indent="-228600" eaLnBrk="0" hangingPunct="0">
                <a:defRPr sz="3000" b="1">
                  <a:solidFill>
                    <a:schemeClr val="tx1"/>
                  </a:solidFill>
                  <a:latin typeface="Arial" panose="020B0604020202020204" pitchFamily="34" charset="0"/>
                </a:defRPr>
              </a:lvl5pPr>
              <a:lvl6pPr marL="2514600" indent="-228600" eaLnBrk="0" fontAlgn="base" hangingPunct="0">
                <a:spcBef>
                  <a:spcPct val="0"/>
                </a:spcBef>
                <a:spcAft>
                  <a:spcPct val="0"/>
                </a:spcAft>
                <a:defRPr sz="3000" b="1">
                  <a:solidFill>
                    <a:schemeClr val="tx1"/>
                  </a:solidFill>
                  <a:latin typeface="Arial" panose="020B0604020202020204" pitchFamily="34" charset="0"/>
                </a:defRPr>
              </a:lvl6pPr>
              <a:lvl7pPr marL="2971800" indent="-228600" eaLnBrk="0" fontAlgn="base" hangingPunct="0">
                <a:spcBef>
                  <a:spcPct val="0"/>
                </a:spcBef>
                <a:spcAft>
                  <a:spcPct val="0"/>
                </a:spcAft>
                <a:defRPr sz="3000" b="1">
                  <a:solidFill>
                    <a:schemeClr val="tx1"/>
                  </a:solidFill>
                  <a:latin typeface="Arial" panose="020B0604020202020204" pitchFamily="34" charset="0"/>
                </a:defRPr>
              </a:lvl7pPr>
              <a:lvl8pPr marL="3429000" indent="-228600" eaLnBrk="0" fontAlgn="base" hangingPunct="0">
                <a:spcBef>
                  <a:spcPct val="0"/>
                </a:spcBef>
                <a:spcAft>
                  <a:spcPct val="0"/>
                </a:spcAft>
                <a:defRPr sz="3000" b="1">
                  <a:solidFill>
                    <a:schemeClr val="tx1"/>
                  </a:solidFill>
                  <a:latin typeface="Arial" panose="020B0604020202020204" pitchFamily="34" charset="0"/>
                </a:defRPr>
              </a:lvl8pPr>
              <a:lvl9pPr marL="3886200" indent="-228600" eaLnBrk="0" fontAlgn="base" hangingPunct="0">
                <a:spcBef>
                  <a:spcPct val="0"/>
                </a:spcBef>
                <a:spcAft>
                  <a:spcPct val="0"/>
                </a:spcAft>
                <a:defRPr sz="3000" b="1">
                  <a:solidFill>
                    <a:schemeClr val="tx1"/>
                  </a:solidFill>
                  <a:latin typeface="Arial" panose="020B0604020202020204" pitchFamily="34" charset="0"/>
                </a:defRPr>
              </a:lvl9pPr>
            </a:lstStyle>
            <a:p>
              <a:pPr eaLnBrk="1" hangingPunct="1">
                <a:lnSpc>
                  <a:spcPct val="90000"/>
                </a:lnSpc>
                <a:spcBef>
                  <a:spcPct val="50000"/>
                </a:spcBef>
              </a:pPr>
              <a:r>
                <a:rPr lang="en-US" altLang="en-US" sz="1800"/>
                <a:t>Internet</a:t>
              </a:r>
            </a:p>
          </p:txBody>
        </p:sp>
      </p:grpSp>
    </p:spTree>
    <p:extLst>
      <p:ext uri="{BB962C8B-B14F-4D97-AF65-F5344CB8AC3E}">
        <p14:creationId xmlns:p14="http://schemas.microsoft.com/office/powerpoint/2010/main" val="1686987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Misconceptions of Firewalls</a:t>
            </a:r>
          </a:p>
        </p:txBody>
      </p:sp>
      <p:sp>
        <p:nvSpPr>
          <p:cNvPr id="3" name="Content Placeholder 2"/>
          <p:cNvSpPr>
            <a:spLocks noGrp="1"/>
          </p:cNvSpPr>
          <p:nvPr>
            <p:ph idx="1"/>
          </p:nvPr>
        </p:nvSpPr>
        <p:spPr/>
        <p:txBody>
          <a:bodyPr/>
          <a:lstStyle/>
          <a:p>
            <a:r>
              <a:rPr lang="en-US" dirty="0"/>
              <a:t> A firewall is always a  hardware</a:t>
            </a:r>
          </a:p>
          <a:p>
            <a:r>
              <a:rPr lang="en-US" dirty="0"/>
              <a:t>A firewall can protect you from all possible threats</a:t>
            </a:r>
          </a:p>
          <a:p>
            <a:r>
              <a:rPr lang="en-US" dirty="0"/>
              <a:t>A firewall protects all possible Information</a:t>
            </a:r>
          </a:p>
          <a:p>
            <a:r>
              <a:rPr lang="en-US" dirty="0"/>
              <a:t>A firewall can protect you from a completely new threat</a:t>
            </a:r>
          </a:p>
          <a:p>
            <a:r>
              <a:rPr lang="en-US" dirty="0"/>
              <a:t> If have a firewall you don’t need an anti-virus program</a:t>
            </a:r>
          </a:p>
          <a:p>
            <a:endParaRPr lang="en-US" dirty="0"/>
          </a:p>
          <a:p>
            <a:endParaRPr lang="en-US" dirty="0"/>
          </a:p>
          <a:p>
            <a:endParaRPr lang="en-US" dirty="0"/>
          </a:p>
        </p:txBody>
      </p:sp>
      <p:pic>
        <p:nvPicPr>
          <p:cNvPr id="1028" name="Picture 4" descr="http://t0.gstatic.com/images?q=tbn:ANd9GcQXRqmUzcY-wV16Za2xIsPMpJb3ClKt18gF45L6UdzAj3y11dFDHPjkSGf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419600"/>
            <a:ext cx="2743200" cy="1990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056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990600"/>
          </a:xfrm>
        </p:spPr>
        <p:txBody>
          <a:bodyPr/>
          <a:lstStyle/>
          <a:p>
            <a:pPr algn="l"/>
            <a:r>
              <a:rPr lang="en-US" dirty="0"/>
              <a:t>Hardware Firewalls</a:t>
            </a:r>
          </a:p>
        </p:txBody>
      </p:sp>
      <p:sp>
        <p:nvSpPr>
          <p:cNvPr id="3" name="Content Placeholder 2"/>
          <p:cNvSpPr>
            <a:spLocks noGrp="1"/>
          </p:cNvSpPr>
          <p:nvPr>
            <p:ph idx="1"/>
          </p:nvPr>
        </p:nvSpPr>
        <p:spPr>
          <a:xfrm>
            <a:off x="457200" y="1752600"/>
            <a:ext cx="8229600" cy="4876800"/>
          </a:xfrm>
        </p:spPr>
        <p:txBody>
          <a:bodyPr>
            <a:normAutofit/>
          </a:bodyPr>
          <a:lstStyle/>
          <a:p>
            <a:r>
              <a:rPr lang="en-US" dirty="0"/>
              <a:t>Can be a stand-alone product                          but typically found in broadband routers</a:t>
            </a:r>
          </a:p>
          <a:p>
            <a:r>
              <a:rPr lang="en-US" b="1" dirty="0"/>
              <a:t>Use packet filtering ( next slides)</a:t>
            </a:r>
          </a:p>
          <a:p>
            <a:r>
              <a:rPr lang="en-US" dirty="0"/>
              <a:t>Protects the system from the outside</a:t>
            </a:r>
          </a:p>
          <a:p>
            <a:r>
              <a:rPr lang="en-US" dirty="0">
                <a:solidFill>
                  <a:schemeClr val="accent1"/>
                </a:solidFill>
              </a:rPr>
              <a:t>Pros</a:t>
            </a:r>
            <a:r>
              <a:rPr lang="en-US" dirty="0"/>
              <a:t>: easy to set up, protect every machine on the local network</a:t>
            </a:r>
          </a:p>
          <a:p>
            <a:r>
              <a:rPr lang="en-US" dirty="0">
                <a:solidFill>
                  <a:schemeClr val="accent1"/>
                </a:solidFill>
              </a:rPr>
              <a:t>Cons</a:t>
            </a:r>
            <a:r>
              <a:rPr lang="en-US" dirty="0"/>
              <a:t>: treats any kind of traffic from the local network to the internet as safe</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609600"/>
            <a:ext cx="3048000" cy="213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Hardware Firewall"/>
          <p:cNvPicPr>
            <a:picLocks noChangeAspect="1" noChangeArrowheads="1"/>
          </p:cNvPicPr>
          <p:nvPr/>
        </p:nvPicPr>
        <p:blipFill>
          <a:blip r:embed="rId3" cstate="print"/>
          <a:srcRect/>
          <a:stretch>
            <a:fillRect/>
          </a:stretch>
        </p:blipFill>
        <p:spPr bwMode="auto">
          <a:xfrm>
            <a:off x="4267200" y="3940299"/>
            <a:ext cx="3932684" cy="2689101"/>
          </a:xfrm>
          <a:prstGeom prst="rect">
            <a:avLst/>
          </a:prstGeom>
          <a:noFill/>
        </p:spPr>
      </p:pic>
    </p:spTree>
    <p:extLst>
      <p:ext uri="{BB962C8B-B14F-4D97-AF65-F5344CB8AC3E}">
        <p14:creationId xmlns:p14="http://schemas.microsoft.com/office/powerpoint/2010/main" val="421951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990600"/>
          </a:xfrm>
        </p:spPr>
        <p:txBody>
          <a:bodyPr/>
          <a:lstStyle/>
          <a:p>
            <a:r>
              <a:rPr lang="en-US" dirty="0"/>
              <a:t>Common Firewall Systems</a:t>
            </a:r>
          </a:p>
        </p:txBody>
      </p:sp>
      <p:sp>
        <p:nvSpPr>
          <p:cNvPr id="3" name="Content Placeholder 2"/>
          <p:cNvSpPr>
            <a:spLocks noGrp="1"/>
          </p:cNvSpPr>
          <p:nvPr>
            <p:ph idx="1"/>
          </p:nvPr>
        </p:nvSpPr>
        <p:spPr/>
        <p:txBody>
          <a:bodyPr>
            <a:normAutofit fontScale="92500" lnSpcReduction="10000"/>
          </a:bodyPr>
          <a:lstStyle/>
          <a:p>
            <a:r>
              <a:rPr lang="en-US" dirty="0">
                <a:solidFill>
                  <a:schemeClr val="accent1"/>
                </a:solidFill>
              </a:rPr>
              <a:t>Cisco</a:t>
            </a:r>
          </a:p>
          <a:p>
            <a:pPr lvl="1"/>
            <a:r>
              <a:rPr lang="en-US" dirty="0"/>
              <a:t>Work with high end and large enterprise systems</a:t>
            </a:r>
          </a:p>
          <a:p>
            <a:pPr lvl="1"/>
            <a:r>
              <a:rPr lang="en-US" dirty="0"/>
              <a:t>Very expensive</a:t>
            </a:r>
          </a:p>
          <a:p>
            <a:r>
              <a:rPr lang="en-US" dirty="0" err="1">
                <a:solidFill>
                  <a:schemeClr val="accent1"/>
                </a:solidFill>
              </a:rPr>
              <a:t>NetGear</a:t>
            </a:r>
            <a:endParaRPr lang="en-US" dirty="0">
              <a:solidFill>
                <a:schemeClr val="accent1"/>
              </a:solidFill>
            </a:endParaRPr>
          </a:p>
          <a:p>
            <a:pPr lvl="1"/>
            <a:r>
              <a:rPr lang="en-US" dirty="0"/>
              <a:t>Low end hardware security (not recommended)</a:t>
            </a:r>
          </a:p>
          <a:p>
            <a:r>
              <a:rPr lang="en-US" dirty="0" err="1">
                <a:solidFill>
                  <a:schemeClr val="accent1"/>
                </a:solidFill>
              </a:rPr>
              <a:t>Hotbrick</a:t>
            </a:r>
            <a:endParaRPr lang="en-US" dirty="0">
              <a:solidFill>
                <a:schemeClr val="accent1"/>
              </a:solidFill>
            </a:endParaRPr>
          </a:p>
          <a:p>
            <a:pPr lvl="1"/>
            <a:r>
              <a:rPr lang="en-US" dirty="0"/>
              <a:t>Good firewall system for reasonable price</a:t>
            </a:r>
          </a:p>
          <a:p>
            <a:pPr lvl="1"/>
            <a:r>
              <a:rPr lang="en-US" dirty="0"/>
              <a:t>Home offices</a:t>
            </a:r>
          </a:p>
          <a:p>
            <a:r>
              <a:rPr lang="en-US" dirty="0" err="1">
                <a:solidFill>
                  <a:schemeClr val="accent1"/>
                </a:solidFill>
              </a:rPr>
              <a:t>SonicWall</a:t>
            </a:r>
            <a:endParaRPr lang="en-US" dirty="0">
              <a:solidFill>
                <a:schemeClr val="accent1"/>
              </a:solidFill>
            </a:endParaRPr>
          </a:p>
          <a:p>
            <a:pPr lvl="1"/>
            <a:r>
              <a:rPr lang="en-US" dirty="0"/>
              <a:t>Good firewall</a:t>
            </a:r>
          </a:p>
          <a:p>
            <a:pPr lvl="1"/>
            <a:r>
              <a:rPr lang="en-US" dirty="0"/>
              <a:t>Medium to large scale company use</a:t>
            </a:r>
          </a:p>
          <a:p>
            <a:pPr marL="274320" lvl="1" indent="0">
              <a:buNone/>
            </a:pPr>
            <a:endParaRPr lang="en-US" dirty="0"/>
          </a:p>
        </p:txBody>
      </p:sp>
      <p:pic>
        <p:nvPicPr>
          <p:cNvPr id="1026" name="Picture 2" descr="http://www.voztele.com/img/esp/Cisco_u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3810" y="965200"/>
            <a:ext cx="2590800" cy="207264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hIQEBQQEBISFQ8PFRAQFA8VEBYVEBQQFBAVFBUQFBQXGyYeFxkjGRQUIC8gIycpLCwsFR8xNTAqOCYrLSkBCQoKDgwOGg8PGiwkHiUsKS82MC8sMCwpLDUvLCwpNSktKSkqLCopKSwpKSwsLCwtKSwsKSwpKiwpKSwsNSwpLP/AABEIAOEA4QMBIgACEQEDEQH/xAAcAAEAAQUBAQAAAAAAAAAAAAAABgEDBAUHAgj/xABBEAACAQIDAwkFBQUIAwAAAAAAAQIDEQQSITFBcQUGBxMyUWGBkSJyobHBFCMzQlIkYrLR4QhTc4KSoqPwFRZD/8QAGgEBAAIDAQAAAAAAAAAAAAAAAAEEAgMFBv/EADARAQABAwIFAgMHBQAAAAAAAAABAgMRBBIFITFBUTKRImGhBhQjQoHR4RMkscHw/9oADAMBAAIRAxEAPwDuIAAAAAAAAAAAAAAAAAAAAAAAAAAAAAAAAAAAAAAAAAAAAAAAAAAAAAAAAAAAAAAAAAAAAAAAAAAAAAAAAAAAAAAAAAAAAAAAAAAAAAAAAAAAAAAAAAAAAAAAAAAAAAAAAAAAAAAAAAAAAAAAAAAAAAAAAAAAAAAAAAAAAAAAAAAApcs1cdTh2qkI8ZpfNhMRM9F8Gor87cHDtYilwUsz/wBtzX1+kXBR2TnL3aUvm7GE10x1lvp016v00T7JOCEV+lSguxRqy4uMV82a6v0rT/Jh4LxlUb+CSMJv247rNPC9VV+R0gHJ6/SXjJdnqo8Kbf8AE2a+vz1xs9tea91Rj8ka51VC1RwPUz1xDtBYrY2nDtzhH3ppfM4diOWK8+3Wqy8HVk/hexhObe71MJ1cdoWqOAVfmr+n8u3V+dmDh2sRS4KWZ/C5r6/SNgo7Jzl7tOX1scguyhrnV1doWqeBWY9VUy7ZyLzvw2LeWnO1T+7mss34pbH5G7PnqM7aratj3ks5B6Ra9C0a331LZq/vUvCW/g/U229VE8qlLVcEqp+KxOflPV1kGr5F5yYfFxvRmnLfTelSPGP1WhtC3ExPOHn66KqJ21RiQAEsQAAAAAuWK2Opw7dSEfeml8yJdIkZTVOnGUo6TlpJq70VnY5biaDjK09vjqV7t6bfZ2dBwynVU7t+Plh27Ec7sHDtYmlwU8z/ANtzXV+knAx2TnL3acvm7HHilytOrq7Q7FPALMeqqZdRr9LFBdijVlxcYr5s12I6Waj/AA8PBe9Ucvkkc/FjXOpuT3WaeD6Wn8uf1lMK3SZjJdnq4+7Tv82zAr89MdPbXmvdyw+SI+mDCbtc91qnQaanpRHsz6/K9ep261SXGrJ/UxZT8bvh9WWrg17pnusU2qKekQ9Z34DM+/4FBchng82Vi7FLgJw9ORS5QAwrcFBcGFbi5S5S4Th6uUuUuLgwuUa8oSUoNxlHVSTaafg1sJtyB0nVKdoYpdZDZ1q0qritkvg+JBLi5nRdqo6SrajR2tRGLkfu79yXyxRxMM9GpGcd9n7S8JR2p8TNPnvB4+pRmqlKcoTX5ouz4PvXgyfc3+lPZDGR8OvgtOM4fVehft6qmrlVyeV1fBLtr4rXxR9f5dGBYweOp1oKdKcZwlslF3RfLbhTExOJAAEInz6SXVSexdZd9ysn9CC4vCqpFRm11ks8otb4xd155XEnvSBSvQjxqR/1U5I5rydU6lSnUqKVF5ZZnq8NPql1sJd0W8tu65ouRmcS7egrmmjMeWrr0HCWWW35lu5IKmCdWnapbPG0VUWyp7EXnXFt+hoa9FweV7Tm3KJon5PW6bURejE9Xm4uebi5qyt4eri55QIyYegUuLjJh6B5Fxkw9XFzzcqRlOArcoUuMmHq5QpcXGTCtwUSK2IynaXKNlG13o8upHv+A3J2qi54dZd3xPLr+CG5O1duDHeId1FXc5u0YRV5yfdFLVswsTSx01TdOhUhCtNU4VJK3tOWVXv2NXvLFqxcu+mOShq+IafSx8c8/EdW/wCT+cFXBy6ylV6vvvJZJeEovRnTuYnSRT5Rm8O1FYiEOsbg705RTSbXc7taanGKXRtiant169GGxuUpym1dX10S+O4k3RFyT9l5brUM2d0aU4uaVk7uD2XOrb0tVqMzU8dr+I2tX0txE+e7u4ANjkI7z3X7On3Tj8bo5jicNCP2isoSlGomq9F//SNOlK0oL9TzJf5TsfLHJcMTRnRn2Zq196e5o5Ji8HVw1dYeu3mpvPTqbqsLNa+KT1Xhc1XI7uloblPolgcn1Pw4L2sC4Yephq35ozi4xVKfFu+vc0ZWLoqs5U5LLUjmcf3oJpKfxtYxaMbVXUj+BKMac8NbWFRVUoVYrcmszfky1yfilh1SoTqdZGu6sMPiNqy2i6dKb773S91eWmYirk69FU25zDArUXB5ZbV/254JFi8GqkYwm112XNdb2lFSkvC7XqaGeEmm04vTfu9TnXbc0S9HptTTdp58pWgUnUjHtVKUeNSN/RM8rE0f76m/ddzXtq8N/wDVtZxuj3XAU6+nuzP0Q+1R3Q9ZNmLOMT0VKpeZb+1vcor/AC/zKSxU3+ZkZThf6l93roHG21pef8jHhSnN2SlJvck2WZ1EtG9UOZmPLNc4/q9Eeeuj3SfojHBGWWF54juivNs8vEPwXBFsMgenVk97PDZUoEgBiY3lKFJe0/a3RXa/oZ00TVOKYart6i1TurnEMpuxp8fy8o3jS1f6/wAq4d5e5Jo1Mc6nsScKag3GLdlmlZOT362Rs4c18tXqepSqZ1SaaulNu1nLVFym3Tan8SJmfo5FzU3NXR/b1xTHmevt2RTk/ladHEQxGk503mSk3lejVnbdqbnlDpFxlZRV6cFCUZxyQ1Uo7NZNmTynzMeerKdSNOVLrYZOrk43o0lOTclZRTT0b2mvoc0KmVxmkq0pYaMLVYuMVVcneaSe6N/A7tvM0xiMPC6iNtyqJnPPr5YOL5y4qrdVK9RqVrxzWi7Ky0jZHQugK88fXnJttUVeTd22572+BE6HNqk8LXqKpGoqEoT66CebJ1Um6WR7Hncb32LUmv8AZ5pff4qXdCkvWUhXnDVDuYANCQ0nOnm1DG0cr9mpH2qdRdqM1sdzdgHRxCXWUpzpTio4mDgpJ6KUVKymn3WcuDMCdGGGcYRhnw1WveS2vD1Z5Mko90c134ZvXq3PXmmsXDraVo4mldwl+pb4S70zmmFv1jbThNNxq0n+tKKjfgo6PemV66dvPs7ul1EXo21eqFMJi3HEdRUjfLSi6OJ/XG0I1It/qzZX4/OF9Izaxa1dnSg7X0vmkr28kSTEVpxsoLNhJRoSpT/NTlCtTTg/Br4ojvSWv2qH+EvhUkZWfUnW5i1M/NEgDZw5HjaLlicPFNRb9qblFyhnytKO1aJ+Ohew4OWDTxEo9mTXBs2GH5eqR7VpLx0fqjHr0aMGlGo6iabk1BwSeVWSzavW/oeMLVpxvnp59llncVsd07cU/I112aK/VCzZ1l6zOaKphv8AD8vU5dq8X47PUzYNSd07xsrWlpvvsI/T5Rbcuqw9JZtbKm6jja79lvVbfgY9fEVotuTlF5p3Vstp3vJZVs13FGvh9PWicO3Z+0FyMRdpz9E1ocozhHLCbio6ezo9ua19u1tmNUlmi3q7348SOQ5Yqwsm4SUkns7+9reZkecF5ZVHNd2Tjdtt7LR36larR3Inlz/V0rfGdNVHOds48NyNfL6mm/8AZY74S9UUfOaO6Ev9SNP3W9E+ldniujmI/E/ylf8A5OnFpww9NWy9puWqvd2fffZ4I18pXd+9tmglzme6mvOX9DHqc4ar2ZVwV/mbPud6rq0TxnR2/TMz7/7SZsxMTyrTp7ZJv9K1f9CMV8dUn2pyfhey9EWYxb2Jvgrm+jh8Rzrlzr/2hqnlZo9/2bPGcvzlpBZV37Zeu41cpX13veXY4Sb3GVh+b9ep2YSfCMn9Do27du3GKYef1GovairddnP/AHhNeiTFU6ccZKoouNsJG0pZVrXet/Db5E05U55YOlmf2mlbrNacJ5p5/ted1LR/cW3yOY4Hozx1XZQqW8UookWB6DcZPt5ILxk/pYTiUUXtkYa/lbntQviFTlVqdbPFOPs5aM41oKMXUUtXls7KxpHzukqk50qS+8q0KqzNu3U03DI7bb3fA6bgOgKK/FrLhGP1JFgehbAw7eefF6GUV4jEK9WKpmZcKlzgxLvGCjTg9OrjFZVHqnSye1dtZW9u93Op/wBn7k6UFiZyVlPq4ryTv8zoOC5g4Cl2cPDTe1c3WFwUKStThGK7krGM1zLHkvgAwAAACEc++aLn+14ZffwXtwWiqQW7j3Mm5RoMqappnMdXD6FTOoKKj1XtKcWrNNapW3NSWqIZ0lL7+k++m/42dd5781XQm8Zh4t05a1qUV/yxXevicj6RJqU6Ek7qUJ2a2NZl/M126dtbq3dRF7TzPeMIflNrDCYRKLlXqNuMXKEKX5nlvBSbtpeWvgu81dwoN7E/S5cy4+Jlm16lBZeqjUdr5nUcbP2Vayjss83wMO5chg5v8pnYbm3XqdmnN8ISf0I3Qy2yxKHKVSkmqc5RUtXbR3s1t4N+p5qVlKKbcnWcpynJu6aeW3nfNfiiVYHoux1W1qFTi7RX1JFgOgrFS7fVw4ttkboNseXNMRiIyUMsFHJFRbvrOSbed6LXVLyLssfVlW6+N41bqSlBWs0kk13aI7TgOgWC/Fr+UYpfEkOC6HMDDtqc3+9Ix3p+F84rCzb2avXVraZmH5vV6nZhJ8ISf0PqDB8x8DS7GHp8Wrm2o4CnDswguEURukzHh8yYHoyxtXZQqW8Uor43JFgOgzFz7eSC8ZNv6H0AkVMcybpcgwHQJFfi1lwjFfMkOC6GsDDt558ZaE+AyjMtBguYmBpdjDw03tXNvR5PpQ7FOC4RRkAhCiRUAAAAAAAAAAAAAAA8zgpJpq6ejXgcp529DMsTXUqE4xo3k1CV7QcneWVdzZ1gBMThyPAdAlNfi1vKMUiQ4LocwFPtRlN+LJ2CcmZaPB8ycFS7GHp+cbm1pYGnDswiuEUXwQhSxUAAAAAAAAAAAAAAAAAAAAAAAAAAAAAAAAAAAAAAAAAAAAAAAAAAAAAAAAAAAAAAAAAAAAAAAAAAAAAAAAAAAAAAAAAAAAAAAAAAAAAAAAAAAAAAAAAAAAAAAAAAAAAAAAAAAAAAAAAAAAAAAAAAAAAAAAAAAAAAAAAAAAAAAAAAAAAAAAAAAAAAAAAD/9k="/>
          <p:cNvSpPr>
            <a:spLocks noChangeAspect="1" noChangeArrowheads="1"/>
          </p:cNvSpPr>
          <p:nvPr/>
        </p:nvSpPr>
        <p:spPr bwMode="auto">
          <a:xfrm>
            <a:off x="63500" y="-1039813"/>
            <a:ext cx="2143125" cy="21431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10" descr="data:image/jpeg;base64,/9j/4AAQSkZJRgABAQAAAQABAAD/2wCEAAkGBhIQEBQQEBISFQ8PFRAQFA8VEBYVEBQQFBAVFBUQFBQXGyYeFxkjGRQUIC8gIycpLCwsFR8xNTAqOCYrLSkBCQoKDgwOGg8PGiwkHiUsKS82MC8sMCwpLDUvLCwpNSktKSkqLCopKSwpKSwsLCwtKSwsKSwpKiwpKSwsNSwpLP/AABEIAOEA4QMBIgACEQEDEQH/xAAcAAEAAQUBAQAAAAAAAAAAAAAABgEDBAUHAgj/xABBEAACAQIDAwkFBQUIAwAAAAAAAQIDEQQSITFBcQUGBxMyUWGBkSJyobHBFCMzQlIkYrLR4QhTc4KSoqPwFRZD/8QAGgEBAAIDAQAAAAAAAAAAAAAAAAEEAgMFBv/EADARAQABAwIFAgMHBQAAAAAAAAABAgMRBBIFITFBUTKRImGhBhQjQoHR4RMkscHw/9oADAMBAAIRAxEAPwDuIAAAAAAAAAAAAAAAAAAAAAAAAAAAAAAAAAAAAAAAAAAAAAAAAAAAAAAAAAAAAAAAAAAAAAAAAAAAAAAAAAAAAAAAAAAAAAAAAAAAAAAAAAAAAAAAAAAAAAAAAAAAAAAAAAAAAAAAAAAAAAAAAAAAAAAAAAAAAAAAAAAAAAAAAAAApcs1cdTh2qkI8ZpfNhMRM9F8Gor87cHDtYilwUsz/wBtzX1+kXBR2TnL3aUvm7GE10x1lvp016v00T7JOCEV+lSguxRqy4uMV82a6v0rT/Jh4LxlUb+CSMJv247rNPC9VV+R0gHJ6/SXjJdnqo8Kbf8AE2a+vz1xs9tea91Rj8ka51VC1RwPUz1xDtBYrY2nDtzhH3ppfM4diOWK8+3Wqy8HVk/hexhObe71MJ1cdoWqOAVfmr+n8u3V+dmDh2sRS4KWZ/C5r6/SNgo7Jzl7tOX1scguyhrnV1doWqeBWY9VUy7ZyLzvw2LeWnO1T+7mss34pbH5G7PnqM7aratj3ks5B6Ra9C0a331LZq/vUvCW/g/U229VE8qlLVcEqp+KxOflPV1kGr5F5yYfFxvRmnLfTelSPGP1WhtC3ExPOHn66KqJ21RiQAEsQAAAAAuWK2Opw7dSEfeml8yJdIkZTVOnGUo6TlpJq70VnY5biaDjK09vjqV7t6bfZ2dBwynVU7t+Plh27Ec7sHDtYmlwU8z/ANtzXV+knAx2TnL3acvm7HHilytOrq7Q7FPALMeqqZdRr9LFBdijVlxcYr5s12I6Waj/AA8PBe9Ucvkkc/FjXOpuT3WaeD6Wn8uf1lMK3SZjJdnq4+7Tv82zAr89MdPbXmvdyw+SI+mDCbtc91qnQaanpRHsz6/K9ep261SXGrJ/UxZT8bvh9WWrg17pnusU2qKekQ9Z34DM+/4FBchng82Vi7FLgJw9ORS5QAwrcFBcGFbi5S5S4Th6uUuUuLgwuUa8oSUoNxlHVSTaafg1sJtyB0nVKdoYpdZDZ1q0qritkvg+JBLi5nRdqo6SrajR2tRGLkfu79yXyxRxMM9GpGcd9n7S8JR2p8TNPnvB4+pRmqlKcoTX5ouz4PvXgyfc3+lPZDGR8OvgtOM4fVehft6qmrlVyeV1fBLtr4rXxR9f5dGBYweOp1oKdKcZwlslF3RfLbhTExOJAAEInz6SXVSexdZd9ysn9CC4vCqpFRm11ks8otb4xd155XEnvSBSvQjxqR/1U5I5rydU6lSnUqKVF5ZZnq8NPql1sJd0W8tu65ouRmcS7egrmmjMeWrr0HCWWW35lu5IKmCdWnapbPG0VUWyp7EXnXFt+hoa9FweV7Tm3KJon5PW6bURejE9Xm4uebi5qyt4eri55QIyYegUuLjJh6B5Fxkw9XFzzcqRlOArcoUuMmHq5QpcXGTCtwUSK2IynaXKNlG13o8upHv+A3J2qi54dZd3xPLr+CG5O1duDHeId1FXc5u0YRV5yfdFLVswsTSx01TdOhUhCtNU4VJK3tOWVXv2NXvLFqxcu+mOShq+IafSx8c8/EdW/wCT+cFXBy6ylV6vvvJZJeEovRnTuYnSRT5Rm8O1FYiEOsbg705RTSbXc7taanGKXRtiant169GGxuUpym1dX10S+O4k3RFyT9l5brUM2d0aU4uaVk7uD2XOrb0tVqMzU8dr+I2tX0txE+e7u4ANjkI7z3X7On3Tj8bo5jicNCP2isoSlGomq9F//SNOlK0oL9TzJf5TsfLHJcMTRnRn2Zq196e5o5Ji8HVw1dYeu3mpvPTqbqsLNa+KT1Xhc1XI7uloblPolgcn1Pw4L2sC4Yephq35ozi4xVKfFu+vc0ZWLoqs5U5LLUjmcf3oJpKfxtYxaMbVXUj+BKMac8NbWFRVUoVYrcmszfky1yfilh1SoTqdZGu6sMPiNqy2i6dKb773S91eWmYirk69FU25zDArUXB5ZbV/254JFi8GqkYwm112XNdb2lFSkvC7XqaGeEmm04vTfu9TnXbc0S9HptTTdp58pWgUnUjHtVKUeNSN/RM8rE0f76m/ddzXtq8N/wDVtZxuj3XAU6+nuzP0Q+1R3Q9ZNmLOMT0VKpeZb+1vcor/AC/zKSxU3+ZkZThf6l93roHG21pef8jHhSnN2SlJvck2WZ1EtG9UOZmPLNc4/q9Eeeuj3SfojHBGWWF54juivNs8vEPwXBFsMgenVk97PDZUoEgBiY3lKFJe0/a3RXa/oZ00TVOKYart6i1TurnEMpuxp8fy8o3jS1f6/wAq4d5e5Jo1Mc6nsScKag3GLdlmlZOT362Rs4c18tXqepSqZ1SaaulNu1nLVFym3Tan8SJmfo5FzU3NXR/b1xTHmevt2RTk/ladHEQxGk503mSk3lejVnbdqbnlDpFxlZRV6cFCUZxyQ1Uo7NZNmTynzMeerKdSNOVLrYZOrk43o0lOTclZRTT0b2mvoc0KmVxmkq0pYaMLVYuMVVcneaSe6N/A7tvM0xiMPC6iNtyqJnPPr5YOL5y4qrdVK9RqVrxzWi7Ky0jZHQugK88fXnJttUVeTd22572+BE6HNqk8LXqKpGoqEoT66CebJ1Um6WR7Hncb32LUmv8AZ5pff4qXdCkvWUhXnDVDuYANCQ0nOnm1DG0cr9mpH2qdRdqM1sdzdgHRxCXWUpzpTio4mDgpJ6KUVKymn3WcuDMCdGGGcYRhnw1WveS2vD1Z5Mko90c134ZvXq3PXmmsXDraVo4mldwl+pb4S70zmmFv1jbThNNxq0n+tKKjfgo6PemV66dvPs7ul1EXo21eqFMJi3HEdRUjfLSi6OJ/XG0I1It/qzZX4/OF9Izaxa1dnSg7X0vmkr28kSTEVpxsoLNhJRoSpT/NTlCtTTg/Br4ojvSWv2qH+EvhUkZWfUnW5i1M/NEgDZw5HjaLlicPFNRb9qblFyhnytKO1aJ+Ohew4OWDTxEo9mTXBs2GH5eqR7VpLx0fqjHr0aMGlGo6iabk1BwSeVWSzavW/oeMLVpxvnp59llncVsd07cU/I112aK/VCzZ1l6zOaKphv8AD8vU5dq8X47PUzYNSd07xsrWlpvvsI/T5Rbcuqw9JZtbKm6jja79lvVbfgY9fEVotuTlF5p3Vstp3vJZVs13FGvh9PWicO3Z+0FyMRdpz9E1ocozhHLCbio6ezo9ua19u1tmNUlmi3q7348SOQ5Yqwsm4SUkns7+9reZkecF5ZVHNd2Tjdtt7LR36larR3Inlz/V0rfGdNVHOds48NyNfL6mm/8AZY74S9UUfOaO6Ev9SNP3W9E+ldniujmI/E/ylf8A5OnFpww9NWy9puWqvd2fffZ4I18pXd+9tmglzme6mvOX9DHqc4ar2ZVwV/mbPud6rq0TxnR2/TMz7/7SZsxMTyrTp7ZJv9K1f9CMV8dUn2pyfhey9EWYxb2Jvgrm+jh8Rzrlzr/2hqnlZo9/2bPGcvzlpBZV37Zeu41cpX13veXY4Sb3GVh+b9ep2YSfCMn9Do27du3GKYef1GovairddnP/AHhNeiTFU6ccZKoouNsJG0pZVrXet/Db5E05U55YOlmf2mlbrNacJ5p5/ted1LR/cW3yOY4Hozx1XZQqW8UookWB6DcZPt5ILxk/pYTiUUXtkYa/lbntQviFTlVqdbPFOPs5aM41oKMXUUtXls7KxpHzukqk50qS+8q0KqzNu3U03DI7bb3fA6bgOgKK/FrLhGP1JFgehbAw7eefF6GUV4jEK9WKpmZcKlzgxLvGCjTg9OrjFZVHqnSye1dtZW9u93Op/wBn7k6UFiZyVlPq4ryTv8zoOC5g4Cl2cPDTe1c3WFwUKStThGK7krGM1zLHkvgAwAAACEc++aLn+14ZffwXtwWiqQW7j3Mm5RoMqappnMdXD6FTOoKKj1XtKcWrNNapW3NSWqIZ0lL7+k++m/42dd5781XQm8Zh4t05a1qUV/yxXevicj6RJqU6Ek7qUJ2a2NZl/M126dtbq3dRF7TzPeMIflNrDCYRKLlXqNuMXKEKX5nlvBSbtpeWvgu81dwoN7E/S5cy4+Jlm16lBZeqjUdr5nUcbP2Vayjss83wMO5chg5v8pnYbm3XqdmnN8ISf0I3Qy2yxKHKVSkmqc5RUtXbR3s1t4N+p5qVlKKbcnWcpynJu6aeW3nfNfiiVYHoux1W1qFTi7RX1JFgOgrFS7fVw4ttkboNseXNMRiIyUMsFHJFRbvrOSbed6LXVLyLssfVlW6+N41bqSlBWs0kk13aI7TgOgWC/Fr+UYpfEkOC6HMDDtqc3+9Ix3p+F84rCzb2avXVraZmH5vV6nZhJ8ISf0PqDB8x8DS7GHp8Wrm2o4CnDswguEURukzHh8yYHoyxtXZQqW8Uor43JFgOgzFz7eSC8ZNv6H0AkVMcybpcgwHQJFfi1lwjFfMkOC6GsDDt558ZaE+AyjMtBguYmBpdjDw03tXNvR5PpQ7FOC4RRkAhCiRUAAAAAAAAAAAAAAA8zgpJpq6ejXgcp529DMsTXUqE4xo3k1CV7QcneWVdzZ1gBMThyPAdAlNfi1vKMUiQ4LocwFPtRlN+LJ2CcmZaPB8ycFS7GHp+cbm1pYGnDswiuEUXwQhSxUAAAAAAAAAAAAAAAAAAAAAAAAAAAAAAAAAAAAAAAAAAAAAAAAAAAAAAAAAAAAAAAAAAAAAAAAAAAAAAAAAAAAAAAAAAAAAAAAAAAAAAAAAAAAAAAAAAAAAAAAAAAAAAAAAAAAAAAAAAAAAAAAAAAAAAAAAAAAAAAAAAAAAAAAAAAAAAAAAAAAAAAAAD/9k="/>
          <p:cNvSpPr>
            <a:spLocks noChangeAspect="1" noChangeArrowheads="1"/>
          </p:cNvSpPr>
          <p:nvPr/>
        </p:nvSpPr>
        <p:spPr bwMode="auto">
          <a:xfrm>
            <a:off x="63500" y="-901700"/>
            <a:ext cx="1866900" cy="1866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4309" y="2743200"/>
            <a:ext cx="2504394"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1" y="5076473"/>
            <a:ext cx="2876210" cy="166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47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Software Firewalls</a:t>
            </a:r>
          </a:p>
        </p:txBody>
      </p:sp>
      <p:sp>
        <p:nvSpPr>
          <p:cNvPr id="3" name="Content Placeholder 2"/>
          <p:cNvSpPr>
            <a:spLocks noGrp="1"/>
          </p:cNvSpPr>
          <p:nvPr>
            <p:ph idx="1"/>
          </p:nvPr>
        </p:nvSpPr>
        <p:spPr>
          <a:xfrm>
            <a:off x="457200" y="1905000"/>
            <a:ext cx="8229600" cy="4876800"/>
          </a:xfrm>
        </p:spPr>
        <p:txBody>
          <a:bodyPr>
            <a:normAutofit/>
          </a:bodyPr>
          <a:lstStyle/>
          <a:p>
            <a:endParaRPr lang="en-US" dirty="0"/>
          </a:p>
          <a:p>
            <a:endParaRPr lang="en-US" dirty="0"/>
          </a:p>
          <a:p>
            <a:r>
              <a:rPr lang="en-US" dirty="0"/>
              <a:t>Installed on your computer </a:t>
            </a:r>
          </a:p>
          <a:p>
            <a:r>
              <a:rPr lang="en-US" dirty="0"/>
              <a:t>Can block or allow a program’s ability to send and receive data</a:t>
            </a:r>
          </a:p>
          <a:p>
            <a:r>
              <a:rPr lang="en-US" dirty="0">
                <a:solidFill>
                  <a:schemeClr val="accent1"/>
                </a:solidFill>
              </a:rPr>
              <a:t>Pros</a:t>
            </a:r>
            <a:r>
              <a:rPr lang="en-US" dirty="0"/>
              <a:t>: knows what program is trying to access the internet and if it is malicious or not</a:t>
            </a:r>
          </a:p>
          <a:p>
            <a:r>
              <a:rPr lang="en-US" dirty="0">
                <a:solidFill>
                  <a:schemeClr val="accent1"/>
                </a:solidFill>
              </a:rPr>
              <a:t>Cons</a:t>
            </a:r>
            <a:r>
              <a:rPr lang="en-US" dirty="0"/>
              <a:t>: only protect the machine installed on </a:t>
            </a:r>
          </a:p>
          <a:p>
            <a:r>
              <a:rPr lang="en-US" dirty="0"/>
              <a:t>Software firewall program</a:t>
            </a:r>
          </a:p>
          <a:p>
            <a:pPr marL="800100" lvl="1" indent="-342900" eaLnBrk="0" hangingPunct="0">
              <a:spcBef>
                <a:spcPts val="600"/>
              </a:spcBef>
              <a:buClr>
                <a:schemeClr val="accent2"/>
              </a:buClr>
              <a:buSzPct val="76000"/>
              <a:buFont typeface="Arial" pitchFamily="34" charset="0"/>
              <a:buChar char="•"/>
            </a:pPr>
            <a:r>
              <a:rPr lang="en-US" sz="1800" dirty="0"/>
              <a:t>IP Chains &amp; </a:t>
            </a:r>
            <a:r>
              <a:rPr lang="en-US" sz="1800" dirty="0" err="1"/>
              <a:t>IPTables</a:t>
            </a:r>
            <a:endParaRPr lang="en-US" sz="1800" dirty="0"/>
          </a:p>
          <a:p>
            <a:pPr marL="800100" lvl="1" indent="-342900" eaLnBrk="0" hangingPunct="0">
              <a:spcBef>
                <a:spcPts val="600"/>
              </a:spcBef>
              <a:buClr>
                <a:schemeClr val="accent2"/>
              </a:buClr>
              <a:buSzPct val="76000"/>
              <a:buFont typeface="Arial" pitchFamily="34" charset="0"/>
              <a:buChar char="•"/>
            </a:pPr>
            <a:r>
              <a:rPr lang="en-US" sz="1800" dirty="0" err="1"/>
              <a:t>IPCop</a:t>
            </a:r>
            <a:endParaRPr lang="en-US" sz="1800" dirty="0"/>
          </a:p>
          <a:p>
            <a:pPr marL="800100" lvl="1" indent="-342900" eaLnBrk="0" hangingPunct="0">
              <a:spcBef>
                <a:spcPts val="600"/>
              </a:spcBef>
              <a:buClr>
                <a:schemeClr val="accent2"/>
              </a:buClr>
              <a:buSzPct val="76000"/>
              <a:buFont typeface="Arial" pitchFamily="34" charset="0"/>
              <a:buChar char="•"/>
            </a:pPr>
            <a:r>
              <a:rPr lang="en-US" sz="1800" dirty="0" err="1"/>
              <a:t>SELinux</a:t>
            </a:r>
            <a:endParaRPr lang="en-US" sz="1800" dirty="0"/>
          </a:p>
          <a:p>
            <a:pPr marL="800100" lvl="1" indent="-342900" eaLnBrk="0" hangingPunct="0">
              <a:spcBef>
                <a:spcPts val="600"/>
              </a:spcBef>
              <a:buClr>
                <a:schemeClr val="accent2"/>
              </a:buClr>
              <a:buSzPct val="76000"/>
              <a:buFont typeface="Arial" pitchFamily="34" charset="0"/>
              <a:buChar char="•"/>
            </a:pPr>
            <a:r>
              <a:rPr lang="en-US" sz="1800" dirty="0"/>
              <a:t>ISA</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73" y="533400"/>
            <a:ext cx="2819400"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omputer with Firewall Software"/>
          <p:cNvPicPr>
            <a:picLocks noChangeAspect="1" noChangeArrowheads="1"/>
          </p:cNvPicPr>
          <p:nvPr/>
        </p:nvPicPr>
        <p:blipFill>
          <a:blip r:embed="rId3" cstate="print"/>
          <a:srcRect/>
          <a:stretch>
            <a:fillRect/>
          </a:stretch>
        </p:blipFill>
        <p:spPr bwMode="auto">
          <a:xfrm>
            <a:off x="5572424" y="4266025"/>
            <a:ext cx="3571576" cy="2515775"/>
          </a:xfrm>
          <a:prstGeom prst="rect">
            <a:avLst/>
          </a:prstGeom>
          <a:noFill/>
        </p:spPr>
      </p:pic>
    </p:spTree>
    <p:extLst>
      <p:ext uri="{BB962C8B-B14F-4D97-AF65-F5344CB8AC3E}">
        <p14:creationId xmlns:p14="http://schemas.microsoft.com/office/powerpoint/2010/main" val="218283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Firewall Techniques</a:t>
            </a:r>
          </a:p>
        </p:txBody>
      </p:sp>
      <p:sp>
        <p:nvSpPr>
          <p:cNvPr id="3" name="Content Placeholder 2"/>
          <p:cNvSpPr>
            <a:spLocks noGrp="1"/>
          </p:cNvSpPr>
          <p:nvPr>
            <p:ph idx="1"/>
          </p:nvPr>
        </p:nvSpPr>
        <p:spPr>
          <a:xfrm>
            <a:off x="457200" y="1905000"/>
            <a:ext cx="8382000" cy="4876800"/>
          </a:xfrm>
        </p:spPr>
        <p:txBody>
          <a:bodyPr>
            <a:normAutofit/>
          </a:bodyPr>
          <a:lstStyle/>
          <a:p>
            <a:r>
              <a:rPr lang="en-US" dirty="0"/>
              <a:t>Packet Filtering</a:t>
            </a:r>
          </a:p>
          <a:p>
            <a:pPr lvl="1"/>
            <a:r>
              <a:rPr lang="en-US" dirty="0"/>
              <a:t>Accepts or rejects packets based on the rules defined by the user</a:t>
            </a:r>
          </a:p>
          <a:p>
            <a:r>
              <a:rPr lang="en-US" dirty="0"/>
              <a:t>Application Gateway</a:t>
            </a:r>
          </a:p>
          <a:p>
            <a:pPr lvl="1"/>
            <a:r>
              <a:rPr lang="en-US" dirty="0"/>
              <a:t>Security to specific applications</a:t>
            </a:r>
          </a:p>
          <a:p>
            <a:r>
              <a:rPr lang="en-US" dirty="0"/>
              <a:t>Circuit-level Gateway</a:t>
            </a:r>
          </a:p>
          <a:p>
            <a:pPr lvl="1"/>
            <a:r>
              <a:rPr lang="en-US" dirty="0"/>
              <a:t>Applies security mechanisms when a TCP connection is established</a:t>
            </a:r>
          </a:p>
          <a:p>
            <a:r>
              <a:rPr lang="en-US" dirty="0"/>
              <a:t>Proxy Server</a:t>
            </a:r>
          </a:p>
          <a:p>
            <a:pPr lvl="1"/>
            <a:r>
              <a:rPr lang="en-US" dirty="0"/>
              <a:t>Intercepts messages entering and leaving the network</a:t>
            </a:r>
          </a:p>
          <a:p>
            <a:pPr marL="457200" lvl="1" indent="0">
              <a:buNone/>
            </a:pPr>
            <a:endParaRPr lang="en-US" dirty="0"/>
          </a:p>
          <a:p>
            <a:pPr marL="457200" lvl="1" indent="0">
              <a:buNone/>
            </a:pPr>
            <a:endParaRPr lang="en-US" dirty="0"/>
          </a:p>
        </p:txBody>
      </p:sp>
      <p:pic>
        <p:nvPicPr>
          <p:cNvPr id="3074" name="Picture 2" descr="C:\Users\jxcq\AppData\Local\Microsoft\Windows\Temporary Internet Files\Content.IE5\QJS9OGXD\MC90043149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533400"/>
            <a:ext cx="182857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1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quares">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quares" id="{4C60CAE6-89B9-480D-9B32-6A50207B2820}" vid="{3581CBDE-7BC2-4DC6-9D77-91BBF25764A5}"/>
    </a:ext>
  </a:extLst>
</a:theme>
</file>

<file path=ppt/theme/theme2.xml><?xml version="1.0" encoding="utf-8"?>
<a:theme xmlns:a="http://schemas.openxmlformats.org/drawingml/2006/main" name="ct1304">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A6877B3-5A02-42C4-B331-B5B36EFA0AC2}"/>
</file>

<file path=customXml/itemProps2.xml><?xml version="1.0" encoding="utf-8"?>
<ds:datastoreItem xmlns:ds="http://schemas.openxmlformats.org/officeDocument/2006/customXml" ds:itemID="{E329F26B-FB01-46CA-8BB0-0123EF552AC7}"/>
</file>

<file path=customXml/itemProps3.xml><?xml version="1.0" encoding="utf-8"?>
<ds:datastoreItem xmlns:ds="http://schemas.openxmlformats.org/officeDocument/2006/customXml" ds:itemID="{12F07829-4935-4929-84CC-BFAFDD914E85}"/>
</file>

<file path=docProps/app.xml><?xml version="1.0" encoding="utf-8"?>
<Properties xmlns="http://schemas.openxmlformats.org/officeDocument/2006/extended-properties" xmlns:vt="http://schemas.openxmlformats.org/officeDocument/2006/docPropsVTypes">
  <Template>squares</Template>
  <TotalTime>1245</TotalTime>
  <Words>1921</Words>
  <Application>Microsoft Office PowerPoint</Application>
  <PresentationFormat>On-screen Show (4:3)</PresentationFormat>
  <Paragraphs>263</Paragraphs>
  <Slides>43</Slides>
  <Notes>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43</vt:i4>
      </vt:variant>
    </vt:vector>
  </HeadingPairs>
  <TitlesOfParts>
    <vt:vector size="53" baseType="lpstr">
      <vt:lpstr>ＭＳ Ｐゴシック</vt:lpstr>
      <vt:lpstr>Arial</vt:lpstr>
      <vt:lpstr>Century Gothic</vt:lpstr>
      <vt:lpstr>Rockwell</vt:lpstr>
      <vt:lpstr>Times New Roman</vt:lpstr>
      <vt:lpstr>Wingdings</vt:lpstr>
      <vt:lpstr>Wingdings 3</vt:lpstr>
      <vt:lpstr>squares</vt:lpstr>
      <vt:lpstr>ct1304</vt:lpstr>
      <vt:lpstr>Wisp</vt:lpstr>
      <vt:lpstr>Firewalls</vt:lpstr>
      <vt:lpstr>What is a Firewall?</vt:lpstr>
      <vt:lpstr>Firewall</vt:lpstr>
      <vt:lpstr>PowerPoint Presentation</vt:lpstr>
      <vt:lpstr>Common Misconceptions of Firewalls</vt:lpstr>
      <vt:lpstr>Hardware Firewalls</vt:lpstr>
      <vt:lpstr>Common Firewall Systems</vt:lpstr>
      <vt:lpstr>Software Firewalls</vt:lpstr>
      <vt:lpstr>Firewall Techniques</vt:lpstr>
      <vt:lpstr>Processing Mode</vt:lpstr>
      <vt:lpstr>Firewalls – Packet Filters</vt:lpstr>
      <vt:lpstr>Firewalls – Packet Filters</vt:lpstr>
      <vt:lpstr>Example</vt:lpstr>
      <vt:lpstr>Two main types</vt:lpstr>
      <vt:lpstr>Stateless vs.Stateful</vt:lpstr>
      <vt:lpstr>Stateless vs.Stateful</vt:lpstr>
      <vt:lpstr>Application Gateway</vt:lpstr>
      <vt:lpstr>PowerPoint Presentation</vt:lpstr>
      <vt:lpstr>Circuit Gateways</vt:lpstr>
      <vt:lpstr>PowerPoint Presentation</vt:lpstr>
      <vt:lpstr>MAC Layer Firewalls</vt:lpstr>
      <vt:lpstr>Hybrid Firewalls </vt:lpstr>
      <vt:lpstr>Firewall Structure</vt:lpstr>
      <vt:lpstr>Firewall Structure Small Office/Home Office (SOHO)</vt:lpstr>
      <vt:lpstr>Software vs. Hardware: the SOHO Firewall Debate</vt:lpstr>
      <vt:lpstr>Firewall Architectures</vt:lpstr>
      <vt:lpstr>Firewall Architectures</vt:lpstr>
      <vt:lpstr>Firewall Architectures</vt:lpstr>
      <vt:lpstr>PowerPoint Presentation</vt:lpstr>
      <vt:lpstr>Firewall Architectures</vt:lpstr>
      <vt:lpstr>PowerPoint Presentation</vt:lpstr>
      <vt:lpstr>Firewall Architectures</vt:lpstr>
      <vt:lpstr>PowerPoint Presentation</vt:lpstr>
      <vt:lpstr>DMZ Screened Subnet</vt:lpstr>
      <vt:lpstr>Firewall  Design</vt:lpstr>
      <vt:lpstr>Simple Firewall Design</vt:lpstr>
      <vt:lpstr>Modern Firewall Design</vt:lpstr>
      <vt:lpstr>Modern Firewall Design</vt:lpstr>
      <vt:lpstr>Selecting the Right Firewall</vt:lpstr>
      <vt:lpstr>Selecting the Right Firewall</vt:lpstr>
      <vt:lpstr>Configuring and Managing Firewalls</vt:lpstr>
      <vt:lpstr>Firewall Best Practices</vt:lpstr>
      <vt:lpstr>Design Example</vt:lpstr>
    </vt:vector>
  </TitlesOfParts>
  <Company>Computer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Firewalls and VPN</dc:title>
  <dc:creator>Cathy</dc:creator>
  <cp:lastModifiedBy>Asma</cp:lastModifiedBy>
  <cp:revision>29</cp:revision>
  <dcterms:created xsi:type="dcterms:W3CDTF">2006-06-08T11:21:52Z</dcterms:created>
  <dcterms:modified xsi:type="dcterms:W3CDTF">2016-12-29T07:51:06Z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