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0" r:id="rId1"/>
  </p:sldMasterIdLst>
  <p:notesMasterIdLst>
    <p:notesMasterId r:id="rId20"/>
  </p:notesMasterIdLst>
  <p:sldIdLst>
    <p:sldId id="256" r:id="rId2"/>
    <p:sldId id="294" r:id="rId3"/>
    <p:sldId id="295" r:id="rId4"/>
    <p:sldId id="296" r:id="rId5"/>
    <p:sldId id="261" r:id="rId6"/>
    <p:sldId id="263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262" r:id="rId15"/>
    <p:sldId id="270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56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 smtClean="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 smtClean="0"/>
            </a:lvl1pPr>
          </a:lstStyle>
          <a:p>
            <a:pPr>
              <a:defRPr/>
            </a:pPr>
            <a:fld id="{E3079B8E-1E7A-4E34-84C0-48E1261A659E}" type="datetimeFigureOut">
              <a:rPr lang="ar-SA"/>
              <a:pPr>
                <a:defRPr/>
              </a:pPr>
              <a:t>29/02/1439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 smtClean="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622CA11-EF08-4B12-A361-50F7C4AE2A9F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0711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Software Testing</a:t>
            </a:r>
          </a:p>
        </p:txBody>
      </p:sp>
      <p:sp>
        <p:nvSpPr>
          <p:cNvPr id="7171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39F2DB0-3106-4D35-B216-768ED84379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33" r="7500"/>
          <a:stretch/>
        </p:blipFill>
        <p:spPr>
          <a:xfrm>
            <a:off x="762000" y="457200"/>
            <a:ext cx="7696200" cy="601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093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72826D-D54F-410F-A20F-B8309FF3A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8505"/>
            <a:ext cx="9144000" cy="51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384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569AB5D-864A-4446-9CDF-BDEDCD5069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0" r="12500"/>
          <a:stretch/>
        </p:blipFill>
        <p:spPr>
          <a:xfrm>
            <a:off x="1143000" y="858505"/>
            <a:ext cx="6858000" cy="51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521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406497D-C0CA-4EEB-939F-56E4681BB4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8505"/>
            <a:ext cx="9144000" cy="51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965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Why Integration Testing Is Necessary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400" dirty="0"/>
              <a:t>One module can have an adverse effect on another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dirty="0" err="1"/>
              <a:t>Subfunctions</a:t>
            </a:r>
            <a:r>
              <a:rPr lang="en-US" altLang="ar-SA" sz="2400" dirty="0"/>
              <a:t>, when combined, may not produce the desired major function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dirty="0"/>
              <a:t>Interfacing errors not detected in unit testing may appear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dirty="0"/>
              <a:t>Timing problems (in real-time systems) are not detectable by unit testing</a:t>
            </a:r>
          </a:p>
          <a:p>
            <a:pPr algn="l" rtl="0">
              <a:buFont typeface="Arial" pitchFamily="34" charset="0"/>
              <a:buChar char="•"/>
            </a:pPr>
            <a:endParaRPr lang="en-US" altLang="ar-SA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Validation Testing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0"/>
            <a:ext cx="7521575" cy="3579812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400" dirty="0"/>
              <a:t>Determine if the software meets all of the requirements defined in the SR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dirty="0"/>
              <a:t>Having written requirements is essential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Acceptance Testing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7543800" cy="3962400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400" dirty="0"/>
              <a:t>Similar to validation testing except that customers are present or directly involved.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dirty="0"/>
              <a:t>Usually the tests are developed by the customer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Test technique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400" dirty="0"/>
              <a:t>White box 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dirty="0"/>
              <a:t>Black box testing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latin typeface="Times New Roman" charset="0"/>
              </a:rPr>
              <a:t>Two Unit Testing Techniques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90500" y="2079625"/>
            <a:ext cx="8763000" cy="4343400"/>
          </a:xfrm>
        </p:spPr>
        <p:txBody>
          <a:bodyPr/>
          <a:lstStyle/>
          <a:p>
            <a:pPr algn="l" rtl="0"/>
            <a:r>
              <a:rPr lang="en-US" altLang="ar-SA" sz="2000" dirty="0">
                <a:latin typeface="Times New Roman" pitchFamily="18" charset="0"/>
              </a:rPr>
              <a:t>Black-box testing</a:t>
            </a:r>
          </a:p>
          <a:p>
            <a:pPr lvl="1" algn="l" rtl="0"/>
            <a:r>
              <a:rPr lang="en-US" altLang="ar-SA" sz="1800" dirty="0">
                <a:latin typeface="Times New Roman" pitchFamily="18" charset="0"/>
              </a:rPr>
              <a:t>Knowing the specified function that a product has been designed to perform, test to see if that function is fully operational and error free</a:t>
            </a:r>
          </a:p>
          <a:p>
            <a:pPr lvl="1" algn="l" rtl="0"/>
            <a:r>
              <a:rPr lang="en-US" altLang="ar-SA" sz="1800" dirty="0">
                <a:latin typeface="Times New Roman" pitchFamily="18" charset="0"/>
              </a:rPr>
              <a:t>Not concerned with internal logical structure of the software</a:t>
            </a:r>
          </a:p>
          <a:p>
            <a:pPr lvl="1" algn="l" rtl="0"/>
            <a:r>
              <a:rPr lang="en-US" altLang="ar-SA" sz="1800" dirty="0">
                <a:latin typeface="Times New Roman" pitchFamily="18" charset="0"/>
              </a:rPr>
              <a:t>Test case derived from software specification and requirements </a:t>
            </a:r>
          </a:p>
          <a:p>
            <a:pPr algn="l" rtl="0"/>
            <a:endParaRPr lang="en-US" altLang="ar-SA" sz="2000" dirty="0">
              <a:latin typeface="Times New Roman" pitchFamily="18" charset="0"/>
            </a:endParaRPr>
          </a:p>
          <a:p>
            <a:pPr algn="l" rtl="0"/>
            <a:r>
              <a:rPr lang="en-US" altLang="ar-SA" sz="2000" dirty="0">
                <a:latin typeface="Times New Roman" pitchFamily="18" charset="0"/>
              </a:rPr>
              <a:t>White-box testing</a:t>
            </a:r>
          </a:p>
          <a:p>
            <a:pPr lvl="1" algn="l" rtl="0"/>
            <a:r>
              <a:rPr lang="en-US" altLang="ar-SA" sz="1800" dirty="0">
                <a:latin typeface="Times New Roman" pitchFamily="18" charset="0"/>
              </a:rPr>
              <a:t>Knowing the internal workings of a product, test that all internal operations are performed according to specifications and all internal components have been exercised</a:t>
            </a:r>
          </a:p>
          <a:p>
            <a:pPr lvl="1" algn="l" rtl="0"/>
            <a:r>
              <a:rPr lang="en-US" altLang="ar-SA" sz="1800" dirty="0">
                <a:latin typeface="Times New Roman" pitchFamily="18" charset="0"/>
              </a:rPr>
              <a:t>Logical paths through the software are tested</a:t>
            </a:r>
          </a:p>
          <a:p>
            <a:pPr lvl="1" algn="l" rtl="0"/>
            <a:r>
              <a:rPr lang="en-US" altLang="ar-SA" sz="1800" dirty="0">
                <a:latin typeface="Times New Roman" pitchFamily="18" charset="0"/>
              </a:rPr>
              <a:t>Test cases exercise specific sets of conditions and loops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AC85D2A9-021B-4AB7-9064-97334C4C0A3F}" type="slidenum">
              <a:rPr lang="en-US" altLang="ar-SA" sz="1400">
                <a:latin typeface="Times New Roman" pitchFamily="18" charset="0"/>
              </a:rPr>
              <a:pPr eaLnBrk="1" hangingPunct="1"/>
              <a:t>18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dirty="0"/>
              <a:t>Introduction </a:t>
            </a:r>
            <a:endParaRPr lang="ar-SA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/>
              <a:t>Software Testing is the process of executing a program or system with the intent of finding errors.</a:t>
            </a:r>
          </a:p>
          <a:p>
            <a:pPr algn="l" rtl="0">
              <a:lnSpc>
                <a:spcPct val="150000"/>
              </a:lnSpc>
            </a:pPr>
            <a:r>
              <a:rPr lang="en-US" sz="2400"/>
              <a:t>It involves any activity aimed at evaluating an attribute or capability of a program or system and determining that it meets its required results</a:t>
            </a:r>
            <a:endParaRPr lang="ar-SA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dirty="0"/>
              <a:t>Testing Objectives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14350" indent="-514350" algn="l" rtl="0" fontAlgn="auto">
              <a:buFont typeface="+mj-lt"/>
              <a:buAutoNum type="arabicPeriod"/>
              <a:defRPr/>
            </a:pPr>
            <a:r>
              <a:rPr lang="en-US" sz="2800" dirty="0"/>
              <a:t>Testing is a process of executing a program with the intent of finding an error.</a:t>
            </a:r>
          </a:p>
          <a:p>
            <a:pPr marL="514350" indent="-514350" algn="l" rtl="0" fontAlgn="auto">
              <a:buFont typeface="+mj-lt"/>
              <a:buAutoNum type="arabicPeriod"/>
              <a:defRPr/>
            </a:pPr>
            <a:r>
              <a:rPr lang="en-US" sz="2800" dirty="0"/>
              <a:t>A good test case is one that has high probability of finding an undiscovered error.</a:t>
            </a:r>
          </a:p>
          <a:p>
            <a:pPr marL="514350" indent="-514350" algn="l" rtl="0" fontAlgn="auto">
              <a:buFont typeface="+mj-lt"/>
              <a:buAutoNum type="arabicPeriod"/>
              <a:defRPr/>
            </a:pPr>
            <a:r>
              <a:rPr lang="en-US" sz="2800" dirty="0"/>
              <a:t>A successful test is one that uncovers an as-yet undiscovered error.</a:t>
            </a:r>
          </a:p>
          <a:p>
            <a:pPr marL="182880" indent="-182880" algn="l" rtl="0" fontAlgn="auto">
              <a:defRPr/>
            </a:pPr>
            <a:endParaRPr lang="en-US" sz="2800" dirty="0"/>
          </a:p>
          <a:p>
            <a:pPr marL="182880" indent="-182880" algn="l" rtl="0" fontAlgn="auto">
              <a:defRPr/>
            </a:pPr>
            <a:r>
              <a:rPr lang="en-US" sz="2800" dirty="0"/>
              <a:t>The </a:t>
            </a:r>
            <a:r>
              <a:rPr lang="en-US" sz="2800" u="sng" dirty="0"/>
              <a:t>major testing objective</a:t>
            </a:r>
            <a:r>
              <a:rPr lang="en-US" sz="2800" dirty="0"/>
              <a:t> is to design tests that systematically uncover types of errors with minimum time and effort.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Test </a:t>
            </a:r>
            <a:r>
              <a:rPr lang="en-US" dirty="0" err="1"/>
              <a:t>Charactaristics</a:t>
            </a:r>
            <a:r>
              <a:rPr lang="en-US" dirty="0"/>
              <a:t> </a:t>
            </a:r>
            <a:endParaRPr lang="ar-SA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ar-SA" sz="2000" dirty="0"/>
              <a:t>A good test has a high probability of finding an error</a:t>
            </a:r>
          </a:p>
          <a:p>
            <a:pPr lvl="1" algn="l" rtl="0"/>
            <a:r>
              <a:rPr lang="en-US" altLang="ar-SA" sz="1800" dirty="0"/>
              <a:t>The tester must understand the software and how it might fail</a:t>
            </a:r>
          </a:p>
          <a:p>
            <a:pPr algn="l" rtl="0"/>
            <a:r>
              <a:rPr lang="en-US" altLang="ar-SA" sz="2000" dirty="0"/>
              <a:t>A good test is not redundant</a:t>
            </a:r>
          </a:p>
          <a:p>
            <a:pPr lvl="1" algn="l" rtl="0"/>
            <a:r>
              <a:rPr lang="en-US" altLang="ar-SA" sz="1800" dirty="0"/>
              <a:t>Testing time is limited; one test should not serve the same purpose as another test</a:t>
            </a:r>
          </a:p>
          <a:p>
            <a:pPr algn="l" rtl="0"/>
            <a:r>
              <a:rPr lang="en-US" altLang="ar-SA" sz="2000" dirty="0"/>
              <a:t>A good test should be neither too simple nor too complex</a:t>
            </a:r>
          </a:p>
          <a:p>
            <a:pPr lvl="1" algn="l" rtl="0"/>
            <a:r>
              <a:rPr lang="en-US" altLang="ar-SA" sz="1800" dirty="0"/>
              <a:t>Each test should be executed separately; combining a series of tests could cause side effects and mask certain errors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Levels of Testing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438400"/>
            <a:ext cx="7010400" cy="3810000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400">
                <a:latin typeface="Times New Roman" pitchFamily="18" charset="0"/>
                <a:cs typeface="Times New Roman" pitchFamily="18" charset="0"/>
              </a:rPr>
              <a:t>Unit Testing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>
                <a:latin typeface="Times New Roman" pitchFamily="18" charset="0"/>
                <a:cs typeface="Times New Roman" pitchFamily="18" charset="0"/>
              </a:rPr>
              <a:t>Integration Testing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>
                <a:latin typeface="Times New Roman" pitchFamily="18" charset="0"/>
                <a:cs typeface="Times New Roman" pitchFamily="18" charset="0"/>
              </a:rPr>
              <a:t>Validation Testing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>
                <a:latin typeface="Times New Roman" pitchFamily="18" charset="0"/>
                <a:cs typeface="Times New Roman" pitchFamily="18" charset="0"/>
              </a:rPr>
              <a:t>Acceptance Testing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Unit Testing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400"/>
              <a:t>Algorithms and logic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/>
              <a:t>Data structures (global and local)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/>
              <a:t>Interfaces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/>
              <a:t>Independent paths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/>
              <a:t>Boundary conditions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/>
              <a:t>Error handling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73D9C93-A7F5-41B1-AB1E-6809B6BF1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6" t="26113" r="35422" b="25293"/>
          <a:stretch/>
        </p:blipFill>
        <p:spPr>
          <a:xfrm>
            <a:off x="152399" y="2209800"/>
            <a:ext cx="8599055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797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B41D2D5-F117-4940-AF9C-4E871E0E1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200"/>
            <a:ext cx="9144000" cy="64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76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56C94B6-F3F6-4ED5-9B31-56C5FCC043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3400"/>
            <a:ext cx="9144000" cy="601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8992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ضوح">
  <a:themeElements>
    <a:clrScheme name="وضوح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كلاسيكي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ضو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796</TotalTime>
  <Words>408</Words>
  <Application>Microsoft Office PowerPoint</Application>
  <PresentationFormat>On-screen Show (4:3)</PresentationFormat>
  <Paragraphs>54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MS PGothic</vt:lpstr>
      <vt:lpstr>Arial</vt:lpstr>
      <vt:lpstr>Calibri</vt:lpstr>
      <vt:lpstr>Times New Roman</vt:lpstr>
      <vt:lpstr>وضوح</vt:lpstr>
      <vt:lpstr>Software Testing</vt:lpstr>
      <vt:lpstr>Introduction </vt:lpstr>
      <vt:lpstr>Testing Objectives</vt:lpstr>
      <vt:lpstr>Test Charactaristics </vt:lpstr>
      <vt:lpstr>Levels of Testing</vt:lpstr>
      <vt:lpstr>Unit Testing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Integration Testing Is Necessary</vt:lpstr>
      <vt:lpstr>Validation Testing</vt:lpstr>
      <vt:lpstr>Acceptance Testing</vt:lpstr>
      <vt:lpstr>Test technique </vt:lpstr>
      <vt:lpstr>Two Unit Testing Techniques</vt:lpstr>
    </vt:vector>
  </TitlesOfParts>
  <Company>CSUN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Testing</dc:title>
  <dc:creator>Robert W. Lingard</dc:creator>
  <cp:lastModifiedBy>Sara Almudauh</cp:lastModifiedBy>
  <cp:revision>66</cp:revision>
  <dcterms:created xsi:type="dcterms:W3CDTF">2004-10-19T01:02:49Z</dcterms:created>
  <dcterms:modified xsi:type="dcterms:W3CDTF">2017-11-18T12:34:43Z</dcterms:modified>
</cp:coreProperties>
</file>