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0" r:id="rId2"/>
    <p:sldId id="261"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025" autoAdjust="0"/>
    <p:restoredTop sz="94660"/>
  </p:normalViewPr>
  <p:slideViewPr>
    <p:cSldViewPr snapToGrid="0">
      <p:cViewPr varScale="1">
        <p:scale>
          <a:sx n="79" d="100"/>
          <a:sy n="79" d="100"/>
        </p:scale>
        <p:origin x="-84" y="-73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F2D029-69F4-4DF1-A3F9-99AD56A363BB}" type="datetimeFigureOut">
              <a:rPr lang="en-US" smtClean="0"/>
              <a:pPr/>
              <a:t>10/12/2017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369828-39C0-458B-A16F-AAFE14537909}" type="slidenum">
              <a:rPr lang="en-US" smtClean="0"/>
              <a:pPr/>
              <a:t>‹#›</a:t>
            </a:fld>
            <a:endParaRPr lang="en-US"/>
          </a:p>
        </p:txBody>
      </p:sp>
    </p:spTree>
    <p:extLst>
      <p:ext uri="{BB962C8B-B14F-4D97-AF65-F5344CB8AC3E}">
        <p14:creationId xmlns:p14="http://schemas.microsoft.com/office/powerpoint/2010/main" xmlns="" val="3115554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2C4534E-4BA8-4E9F-9779-7F35651E2ABC}" type="datetime1">
              <a:rPr lang="en-US" smtClean="0"/>
              <a:pPr/>
              <a:t>10/12/2017</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3507700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4BDCE5-D6E4-4514-9ACA-25490DA52710}" type="datetime1">
              <a:rPr lang="en-US" smtClean="0"/>
              <a:pPr/>
              <a:t>10/12/2017</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2458591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85ACA0-25AD-46DA-A9A1-F00989E2EE70}" type="datetime1">
              <a:rPr lang="en-US" smtClean="0"/>
              <a:pPr/>
              <a:t>10/12/2017</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4031510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2E6733-5F4B-42E6-8981-1D172EC6C8B4}" type="datetime1">
              <a:rPr lang="en-US" smtClean="0"/>
              <a:pPr/>
              <a:t>10/12/2017</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2035793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4924C1-73E0-4510-849B-BB75E7A84368}" type="datetime1">
              <a:rPr lang="en-US" smtClean="0"/>
              <a:pPr/>
              <a:t>10/12/2017</a:t>
            </a:fld>
            <a:endParaRPr lang="en-US"/>
          </a:p>
        </p:txBody>
      </p:sp>
      <p:sp>
        <p:nvSpPr>
          <p:cNvPr id="5" name="Footer Placeholder 4"/>
          <p:cNvSpPr>
            <a:spLocks noGrp="1"/>
          </p:cNvSpPr>
          <p:nvPr>
            <p:ph type="ftr" sz="quarter" idx="11"/>
          </p:nvPr>
        </p:nvSpPr>
        <p:spPr/>
        <p:txBody>
          <a:bodyPr/>
          <a:lstStyle/>
          <a:p>
            <a:r>
              <a:rPr lang="en-US" smtClean="0"/>
              <a:t>by Dr. Issam Al-Azzoni</a:t>
            </a:r>
            <a:endParaRPr lang="en-US"/>
          </a:p>
        </p:txBody>
      </p:sp>
      <p:sp>
        <p:nvSpPr>
          <p:cNvPr id="6" name="Slide Number Placeholder 5"/>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3661187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F2683A-F75F-451E-B157-076F8D0C43C3}" type="datetime1">
              <a:rPr lang="en-US" smtClean="0"/>
              <a:pPr/>
              <a:t>10/12/2017</a:t>
            </a:fld>
            <a:endParaRPr lang="en-US"/>
          </a:p>
        </p:txBody>
      </p:sp>
      <p:sp>
        <p:nvSpPr>
          <p:cNvPr id="6" name="Footer Placeholder 5"/>
          <p:cNvSpPr>
            <a:spLocks noGrp="1"/>
          </p:cNvSpPr>
          <p:nvPr>
            <p:ph type="ftr" sz="quarter" idx="11"/>
          </p:nvPr>
        </p:nvSpPr>
        <p:spPr/>
        <p:txBody>
          <a:bodyPr/>
          <a:lstStyle/>
          <a:p>
            <a:r>
              <a:rPr lang="en-US" smtClean="0"/>
              <a:t>by Dr. Issam Al-Azzoni</a:t>
            </a:r>
            <a:endParaRPr lang="en-US"/>
          </a:p>
        </p:txBody>
      </p:sp>
      <p:sp>
        <p:nvSpPr>
          <p:cNvPr id="7" name="Slide Number Placeholder 6"/>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2591311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310783-E7A9-44B8-8BF5-C58E1018F9E2}" type="datetime1">
              <a:rPr lang="en-US" smtClean="0"/>
              <a:pPr/>
              <a:t>10/12/2017</a:t>
            </a:fld>
            <a:endParaRPr lang="en-US"/>
          </a:p>
        </p:txBody>
      </p:sp>
      <p:sp>
        <p:nvSpPr>
          <p:cNvPr id="8" name="Footer Placeholder 7"/>
          <p:cNvSpPr>
            <a:spLocks noGrp="1"/>
          </p:cNvSpPr>
          <p:nvPr>
            <p:ph type="ftr" sz="quarter" idx="11"/>
          </p:nvPr>
        </p:nvSpPr>
        <p:spPr/>
        <p:txBody>
          <a:bodyPr/>
          <a:lstStyle/>
          <a:p>
            <a:r>
              <a:rPr lang="en-US" smtClean="0"/>
              <a:t>by Dr. Issam Al-Azzoni</a:t>
            </a:r>
            <a:endParaRPr lang="en-US"/>
          </a:p>
        </p:txBody>
      </p:sp>
      <p:sp>
        <p:nvSpPr>
          <p:cNvPr id="9" name="Slide Number Placeholder 8"/>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46975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3FC7DB-BB92-46A8-BF2A-C12B0B02C883}" type="datetime1">
              <a:rPr lang="en-US" smtClean="0"/>
              <a:pPr/>
              <a:t>10/12/2017</a:t>
            </a:fld>
            <a:endParaRPr lang="en-US"/>
          </a:p>
        </p:txBody>
      </p:sp>
      <p:sp>
        <p:nvSpPr>
          <p:cNvPr id="4" name="Footer Placeholder 3"/>
          <p:cNvSpPr>
            <a:spLocks noGrp="1"/>
          </p:cNvSpPr>
          <p:nvPr>
            <p:ph type="ftr" sz="quarter" idx="11"/>
          </p:nvPr>
        </p:nvSpPr>
        <p:spPr/>
        <p:txBody>
          <a:bodyPr/>
          <a:lstStyle/>
          <a:p>
            <a:r>
              <a:rPr lang="en-US" smtClean="0"/>
              <a:t>by Dr. Issam Al-Azzoni</a:t>
            </a:r>
            <a:endParaRPr lang="en-US"/>
          </a:p>
        </p:txBody>
      </p:sp>
      <p:sp>
        <p:nvSpPr>
          <p:cNvPr id="5" name="Slide Number Placeholder 4"/>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2516295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0C2271-4DD9-44B3-B7C5-A489A513B79E}" type="datetime1">
              <a:rPr lang="en-US" smtClean="0"/>
              <a:pPr/>
              <a:t>10/12/2017</a:t>
            </a:fld>
            <a:endParaRPr lang="en-US"/>
          </a:p>
        </p:txBody>
      </p:sp>
      <p:sp>
        <p:nvSpPr>
          <p:cNvPr id="3" name="Footer Placeholder 2"/>
          <p:cNvSpPr>
            <a:spLocks noGrp="1"/>
          </p:cNvSpPr>
          <p:nvPr>
            <p:ph type="ftr" sz="quarter" idx="11"/>
          </p:nvPr>
        </p:nvSpPr>
        <p:spPr/>
        <p:txBody>
          <a:bodyPr/>
          <a:lstStyle/>
          <a:p>
            <a:r>
              <a:rPr lang="en-US" smtClean="0"/>
              <a:t>by Dr. Issam Al-Azzoni</a:t>
            </a:r>
            <a:endParaRPr lang="en-US"/>
          </a:p>
        </p:txBody>
      </p:sp>
      <p:sp>
        <p:nvSpPr>
          <p:cNvPr id="4" name="Slide Number Placeholder 3"/>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2625150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5DA1CC-4900-4386-B06C-8E46BF351D53}" type="datetime1">
              <a:rPr lang="en-US" smtClean="0"/>
              <a:pPr/>
              <a:t>10/12/2017</a:t>
            </a:fld>
            <a:endParaRPr lang="en-US"/>
          </a:p>
        </p:txBody>
      </p:sp>
      <p:sp>
        <p:nvSpPr>
          <p:cNvPr id="6" name="Footer Placeholder 5"/>
          <p:cNvSpPr>
            <a:spLocks noGrp="1"/>
          </p:cNvSpPr>
          <p:nvPr>
            <p:ph type="ftr" sz="quarter" idx="11"/>
          </p:nvPr>
        </p:nvSpPr>
        <p:spPr/>
        <p:txBody>
          <a:bodyPr/>
          <a:lstStyle/>
          <a:p>
            <a:r>
              <a:rPr lang="en-US" smtClean="0"/>
              <a:t>by Dr. Issam Al-Azzoni</a:t>
            </a:r>
            <a:endParaRPr lang="en-US"/>
          </a:p>
        </p:txBody>
      </p:sp>
      <p:sp>
        <p:nvSpPr>
          <p:cNvPr id="7" name="Slide Number Placeholder 6"/>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1973399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EC82DE-39D7-4128-8A88-21231597A4FF}" type="datetime1">
              <a:rPr lang="en-US" smtClean="0"/>
              <a:pPr/>
              <a:t>10/12/2017</a:t>
            </a:fld>
            <a:endParaRPr lang="en-US"/>
          </a:p>
        </p:txBody>
      </p:sp>
      <p:sp>
        <p:nvSpPr>
          <p:cNvPr id="6" name="Footer Placeholder 5"/>
          <p:cNvSpPr>
            <a:spLocks noGrp="1"/>
          </p:cNvSpPr>
          <p:nvPr>
            <p:ph type="ftr" sz="quarter" idx="11"/>
          </p:nvPr>
        </p:nvSpPr>
        <p:spPr/>
        <p:txBody>
          <a:bodyPr/>
          <a:lstStyle/>
          <a:p>
            <a:r>
              <a:rPr lang="en-US" smtClean="0"/>
              <a:t>by Dr. Issam Al-Azzoni</a:t>
            </a:r>
            <a:endParaRPr lang="en-US"/>
          </a:p>
        </p:txBody>
      </p:sp>
      <p:sp>
        <p:nvSpPr>
          <p:cNvPr id="7" name="Slide Number Placeholder 6"/>
          <p:cNvSpPr>
            <a:spLocks noGrp="1"/>
          </p:cNvSpPr>
          <p:nvPr>
            <p:ph type="sldNum" sz="quarter" idx="12"/>
          </p:nvPr>
        </p:nvSpPr>
        <p:spPr/>
        <p:txBody>
          <a:body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2279904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B14E82-D157-436C-92D2-BA1A60D4ED57}" type="datetime1">
              <a:rPr lang="en-US" smtClean="0"/>
              <a:pPr/>
              <a:t>10/12/2017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by Dr. Issam Al-Azzoni</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15C10C-FC51-45A0-9FBA-5FFB3C33EC2D}" type="slidenum">
              <a:rPr lang="en-US" smtClean="0"/>
              <a:pPr/>
              <a:t>‹#›</a:t>
            </a:fld>
            <a:endParaRPr lang="en-US"/>
          </a:p>
        </p:txBody>
      </p:sp>
    </p:spTree>
    <p:extLst>
      <p:ext uri="{BB962C8B-B14F-4D97-AF65-F5344CB8AC3E}">
        <p14:creationId xmlns:p14="http://schemas.microsoft.com/office/powerpoint/2010/main" xmlns="" val="28146442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Vending machine system</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a:t>A vending machine sells small, packaged, ready to eat items. Each item has a price and a name. A customer can buy an item, using cash or coins to pay for it. The customer presses a letter and then a number from a keypad located under item they wish to purchase. The vending machine checks that at least the appropriate amount of money has been deposited for the item. The vending machine will push the chosen item forward, allowing the item to drop in the tray at the bottom of the machine. The vending machine will subtract the amount of money the item was worth from the amount inserted into the machine and will return this amount through a change slot. The customer puts their hand through the swinging cover of the vending machine tray and takes item. </a:t>
            </a:r>
          </a:p>
          <a:p>
            <a:pPr marL="0" indent="0">
              <a:buNone/>
            </a:pPr>
            <a:r>
              <a:rPr lang="en-US" dirty="0"/>
              <a:t>The maintenance employee is responsible for recharging the machine with items when the machine gets low on stock. He also monitors the machine by checking number of items sold, number of items sold per type and total revenue. The administrator sets up the machine by defining items sold and prices for each item. </a:t>
            </a:r>
          </a:p>
          <a:p>
            <a:endParaRPr lang="en-US" dirty="0"/>
          </a:p>
        </p:txBody>
      </p:sp>
    </p:spTree>
    <p:extLst>
      <p:ext uri="{BB962C8B-B14F-4D97-AF65-F5344CB8AC3E}">
        <p14:creationId xmlns:p14="http://schemas.microsoft.com/office/powerpoint/2010/main" xmlns="" val="695211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Vending machine system</a:t>
            </a:r>
            <a:endParaRPr lang="en-US" dirty="0"/>
          </a:p>
        </p:txBody>
      </p:sp>
      <p:pic>
        <p:nvPicPr>
          <p:cNvPr id="5" name="Content Placeholder 4"/>
          <p:cNvPicPr>
            <a:picLocks noGrp="1" noChangeAspect="1"/>
          </p:cNvPicPr>
          <p:nvPr>
            <p:ph idx="1"/>
          </p:nvPr>
        </p:nvPicPr>
        <p:blipFill>
          <a:blip r:embed="rId2"/>
          <a:stretch>
            <a:fillRect/>
          </a:stretch>
        </p:blipFill>
        <p:spPr>
          <a:xfrm>
            <a:off x="2183363" y="1339538"/>
            <a:ext cx="7548466" cy="5135201"/>
          </a:xfrm>
          <a:prstGeom prst="rect">
            <a:avLst/>
          </a:prstGeom>
        </p:spPr>
      </p:pic>
    </p:spTree>
    <p:extLst>
      <p:ext uri="{BB962C8B-B14F-4D97-AF65-F5344CB8AC3E}">
        <p14:creationId xmlns:p14="http://schemas.microsoft.com/office/powerpoint/2010/main" xmlns="" val="19350866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213</Words>
  <Application>Microsoft Office PowerPoint</Application>
  <PresentationFormat>مخصص</PresentationFormat>
  <Paragraphs>4</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Office Theme</vt:lpstr>
      <vt:lpstr>Vending machine system</vt:lpstr>
      <vt:lpstr>Vending machine system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Car Rental System</dc:title>
  <dc:creator>Nada Almohaimeed</dc:creator>
  <cp:lastModifiedBy>user</cp:lastModifiedBy>
  <cp:revision>5</cp:revision>
  <dcterms:created xsi:type="dcterms:W3CDTF">2015-09-08T07:57:55Z</dcterms:created>
  <dcterms:modified xsi:type="dcterms:W3CDTF">2017-10-12T07:39:50Z</dcterms:modified>
</cp:coreProperties>
</file>