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3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52D9E3B-FF31-4A76-B233-55962E965B74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375054C-73F5-4A0D-83AD-1551A61B4A0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9E3B-FF31-4A76-B233-55962E965B74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5054C-73F5-4A0D-83AD-1551A61B4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52D9E3B-FF31-4A76-B233-55962E965B74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375054C-73F5-4A0D-83AD-1551A61B4A0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9E3B-FF31-4A76-B233-55962E965B74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375054C-73F5-4A0D-83AD-1551A61B4A0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9E3B-FF31-4A76-B233-55962E965B74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375054C-73F5-4A0D-83AD-1551A61B4A0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52D9E3B-FF31-4A76-B233-55962E965B74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375054C-73F5-4A0D-83AD-1551A61B4A0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52D9E3B-FF31-4A76-B233-55962E965B74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375054C-73F5-4A0D-83AD-1551A61B4A0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9E3B-FF31-4A76-B233-55962E965B74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375054C-73F5-4A0D-83AD-1551A61B4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9E3B-FF31-4A76-B233-55962E965B74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375054C-73F5-4A0D-83AD-1551A61B4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9E3B-FF31-4A76-B233-55962E965B74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375054C-73F5-4A0D-83AD-1551A61B4A0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52D9E3B-FF31-4A76-B233-55962E965B74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375054C-73F5-4A0D-83AD-1551A61B4A0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52D9E3B-FF31-4A76-B233-55962E965B74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375054C-73F5-4A0D-83AD-1551A61B4A0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Culture and Society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232 Najd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Culture and Ideology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“…just as there are no private languages, there are no private, personal ideologies. Hence these belief systems are socially shared by the members of a collectivity of social actors.”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Culture and Ideology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“They [ideologies] control and organize other socially shared beliefs. Thus, a racist ideology may control attitudes about immigration, a feminist ideology may control attitudes about abortion or glass ceilings on the job or knowledge about gender inequality in society, and a social ideology may </a:t>
            </a:r>
            <a:r>
              <a:rPr lang="en-US" dirty="0" err="1"/>
              <a:t>favour</a:t>
            </a:r>
            <a:r>
              <a:rPr lang="en-US" dirty="0"/>
              <a:t> a more important role of the State in public affairs. Hence, ideologies are foundational social beliefs of a rather general and abstract nature. One of their cognitive functions is to provide (ideological) coherence to the beliefs of a group and thus facilitate their acquisition and use in everyday situations. Among other things, ideologies also specify what general cultural values (freedom, equality, justice, etc.) are relevant for the group.”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Culture and Ideology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/>
              <a:t>Some Types of Ideologies:</a:t>
            </a:r>
            <a:endParaRPr lang="en-US" dirty="0"/>
          </a:p>
          <a:p>
            <a:r>
              <a:rPr lang="en-US" b="1" dirty="0"/>
              <a:t>Ethical:</a:t>
            </a:r>
            <a:r>
              <a:rPr lang="en-US" dirty="0"/>
              <a:t>  Assumptions concerning right and wrong behavior.</a:t>
            </a:r>
          </a:p>
          <a:p>
            <a:r>
              <a:rPr lang="en-US" b="1" dirty="0"/>
              <a:t>Political:</a:t>
            </a:r>
            <a:r>
              <a:rPr lang="en-US" dirty="0"/>
              <a:t>  Democracy. Aristocracy, Theocracy, Monarchy, etc.</a:t>
            </a:r>
          </a:p>
          <a:p>
            <a:r>
              <a:rPr lang="en-US" b="1" dirty="0"/>
              <a:t>Epistemological:</a:t>
            </a:r>
            <a:r>
              <a:rPr lang="en-US" dirty="0"/>
              <a:t>  The nature of “truth” and means of finding it/ Faith vs. Reason</a:t>
            </a:r>
          </a:p>
          <a:p>
            <a:r>
              <a:rPr lang="en-US" b="1" dirty="0"/>
              <a:t>Legal:</a:t>
            </a:r>
            <a:r>
              <a:rPr lang="en-US" dirty="0"/>
              <a:t>  Concepts of “justice”/ Both the laws and means of enforcing them</a:t>
            </a:r>
          </a:p>
          <a:p>
            <a:r>
              <a:rPr lang="en-US" b="1" dirty="0"/>
              <a:t>Economic:</a:t>
            </a:r>
            <a:r>
              <a:rPr lang="en-US" dirty="0"/>
              <a:t>  Distribution of wealth</a:t>
            </a:r>
          </a:p>
          <a:p>
            <a:r>
              <a:rPr lang="en-US" b="1" dirty="0"/>
              <a:t>Gender:</a:t>
            </a:r>
            <a:r>
              <a:rPr lang="en-US" dirty="0"/>
              <a:t>  The “proper” role of men, women (and children) within a culture. </a:t>
            </a:r>
          </a:p>
          <a:p>
            <a:r>
              <a:rPr lang="en-US" b="1" dirty="0"/>
              <a:t>Religious:</a:t>
            </a:r>
            <a:r>
              <a:rPr lang="en-US" dirty="0"/>
              <a:t>  Old Testament vs. New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Culture and Society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Culture</a:t>
            </a:r>
            <a:r>
              <a:rPr lang="en-US" dirty="0"/>
              <a:t> consists of the beliefs, behaviors, objects, and other characteristics common to the members of a particular group or society. Through culture, people and groups define themselves, conform to society's shared values, and contribute to society. Thus, culture includes many societal aspects: language, customs, values, norms, mores, rules, tools, technologies, products, organizations, and institutions.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Culture and Society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Popularly speaking, being </a:t>
            </a:r>
            <a:r>
              <a:rPr lang="en-US" b="1" dirty="0"/>
              <a:t>cultured</a:t>
            </a:r>
            <a:r>
              <a:rPr lang="en-US" dirty="0"/>
              <a:t> means being well‐educated, knowledgeable of the arts, stylish, and well‐mannered. 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Culture and Society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High culture</a:t>
            </a:r>
            <a:r>
              <a:rPr lang="en-US" dirty="0"/>
              <a:t>—generally pursued by the upper class—refers to classical music, theater, fine arts, and other sophisticated pursuits. Members of the upper class can pursue high art because they have </a:t>
            </a:r>
            <a:r>
              <a:rPr lang="en-US" b="1" dirty="0"/>
              <a:t>cultural capital</a:t>
            </a:r>
            <a:r>
              <a:rPr lang="en-US" dirty="0"/>
              <a:t>, which means the professional credentials, education, knowledge, and verbal and social skills necessary to attain the “property, power, and prestige” to “get ahead” socially.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Culture and Society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Low culture</a:t>
            </a:r>
            <a:r>
              <a:rPr lang="en-US" dirty="0"/>
              <a:t>, or </a:t>
            </a:r>
            <a:r>
              <a:rPr lang="en-US" b="1" dirty="0"/>
              <a:t>popular culture</a:t>
            </a:r>
            <a:r>
              <a:rPr lang="en-US" dirty="0"/>
              <a:t>—generally pursued by the working and middle classes—refers to sports, movies, television sitcoms and soaps, and rock music.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The definition of </a:t>
            </a:r>
            <a:r>
              <a:rPr lang="en-US" b="1" i="1" dirty="0"/>
              <a:t>culture</a:t>
            </a:r>
            <a:r>
              <a:rPr lang="en-US" dirty="0"/>
              <a:t> is different from the following terms: </a:t>
            </a:r>
            <a:r>
              <a:rPr lang="en-US" b="1" i="1" dirty="0"/>
              <a:t>cultured, high culture, low culture</a:t>
            </a:r>
            <a:r>
              <a:rPr lang="en-US" dirty="0"/>
              <a:t>, and </a:t>
            </a:r>
            <a:r>
              <a:rPr lang="en-US" b="1" i="1" dirty="0"/>
              <a:t>popular culture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Culture and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Society </a:t>
            </a:r>
            <a:r>
              <a:rPr lang="en-US" dirty="0"/>
              <a:t>is defined as the people who interact in such a way as to share a common culture. The </a:t>
            </a:r>
            <a:r>
              <a:rPr lang="en-US" b="1" dirty="0"/>
              <a:t>cultural bond</a:t>
            </a:r>
            <a:r>
              <a:rPr lang="en-US" dirty="0"/>
              <a:t> may be ethnic or racial, based on gender, or due to shared beliefs, values, and activities.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Culture and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term </a:t>
            </a:r>
            <a:r>
              <a:rPr lang="en-US" i="1" dirty="0" smtClean="0"/>
              <a:t>society</a:t>
            </a:r>
            <a:r>
              <a:rPr lang="en-US" dirty="0" smtClean="0"/>
              <a:t> can also have a </a:t>
            </a:r>
            <a:r>
              <a:rPr lang="en-US" i="1" dirty="0" smtClean="0"/>
              <a:t>geographic</a:t>
            </a:r>
            <a:r>
              <a:rPr lang="en-US" dirty="0" smtClean="0"/>
              <a:t> meaning and refer to people who share a common culture in a particular location. For example, people living in arctic climates developed different cultures from those living in desert cultures. In time, a large variety of human cultures arose around the world.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Culture and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Culture and society are intricately related. A culture consists of the “objects” of a society, whereas a society consists of the people who share a common culture.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Culture and Ideology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distinction [is sometimes] made between </a:t>
            </a:r>
            <a:r>
              <a:rPr lang="en-US" b="1" dirty="0"/>
              <a:t>culture</a:t>
            </a:r>
            <a:r>
              <a:rPr lang="en-US" dirty="0"/>
              <a:t>—which means “actions”—and </a:t>
            </a:r>
            <a:r>
              <a:rPr lang="en-US" b="1" dirty="0"/>
              <a:t>ideology</a:t>
            </a:r>
            <a:r>
              <a:rPr lang="en-US" dirty="0"/>
              <a:t>—the set of assumptions that condition why one acts as one does (although the terms are sometimes used interchangeably (culture used as shorthand for beliefs and action). </a:t>
            </a:r>
          </a:p>
          <a:p>
            <a:r>
              <a:rPr lang="en-US" i="1" dirty="0"/>
              <a:t>Globalization, Language, and Culture</a:t>
            </a:r>
            <a:r>
              <a:rPr lang="en-US" dirty="0"/>
              <a:t> by Richard E. Lee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15</TotalTime>
  <Words>665</Words>
  <Application>Microsoft Office PowerPoint</Application>
  <PresentationFormat>On-screen Show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Median</vt:lpstr>
      <vt:lpstr>Culture and Society </vt:lpstr>
      <vt:lpstr>Culture and Society </vt:lpstr>
      <vt:lpstr>Culture and Society </vt:lpstr>
      <vt:lpstr>Culture and Society </vt:lpstr>
      <vt:lpstr>Culture and Society </vt:lpstr>
      <vt:lpstr>Culture and Society</vt:lpstr>
      <vt:lpstr>Culture and Society</vt:lpstr>
      <vt:lpstr>Culture and Society</vt:lpstr>
      <vt:lpstr>Culture and Ideology </vt:lpstr>
      <vt:lpstr>Culture and Ideology </vt:lpstr>
      <vt:lpstr>Culture and Ideology</vt:lpstr>
      <vt:lpstr>Culture and Ideology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Culture and Society</dc:title>
  <dc:creator>Talha khan</dc:creator>
  <cp:lastModifiedBy>Shabina Khan</cp:lastModifiedBy>
  <cp:revision>3</cp:revision>
  <dcterms:created xsi:type="dcterms:W3CDTF">2014-09-13T20:38:21Z</dcterms:created>
  <dcterms:modified xsi:type="dcterms:W3CDTF">2014-10-14T06:17:39Z</dcterms:modified>
</cp:coreProperties>
</file>