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7" r:id="rId4"/>
    <p:sldId id="268" r:id="rId5"/>
    <p:sldId id="269" r:id="rId6"/>
    <p:sldId id="270" r:id="rId7"/>
    <p:sldId id="271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17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64563-6C65-E44E-A89C-CC23B05EF9B5}" type="datetimeFigureOut">
              <a:rPr lang="en-US" smtClean="0"/>
              <a:t>11/12/15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13CD-BEA7-FE4D-884F-50A4DB42F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31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64563-6C65-E44E-A89C-CC23B05EF9B5}" type="datetimeFigureOut">
              <a:rPr lang="en-US" smtClean="0"/>
              <a:t>11/12/15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13CD-BEA7-FE4D-884F-50A4DB42F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993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64563-6C65-E44E-A89C-CC23B05EF9B5}" type="datetimeFigureOut">
              <a:rPr lang="en-US" smtClean="0"/>
              <a:t>11/12/15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13CD-BEA7-FE4D-884F-50A4DB42F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204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64563-6C65-E44E-A89C-CC23B05EF9B5}" type="datetimeFigureOut">
              <a:rPr lang="en-US" smtClean="0"/>
              <a:t>11/12/15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13CD-BEA7-FE4D-884F-50A4DB42F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51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64563-6C65-E44E-A89C-CC23B05EF9B5}" type="datetimeFigureOut">
              <a:rPr lang="en-US" smtClean="0"/>
              <a:t>11/12/15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13CD-BEA7-FE4D-884F-50A4DB42F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321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64563-6C65-E44E-A89C-CC23B05EF9B5}" type="datetimeFigureOut">
              <a:rPr lang="en-US" smtClean="0"/>
              <a:t>11/12/15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13CD-BEA7-FE4D-884F-50A4DB42F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050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64563-6C65-E44E-A89C-CC23B05EF9B5}" type="datetimeFigureOut">
              <a:rPr lang="en-US" smtClean="0"/>
              <a:t>11/12/15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13CD-BEA7-FE4D-884F-50A4DB42F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562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64563-6C65-E44E-A89C-CC23B05EF9B5}" type="datetimeFigureOut">
              <a:rPr lang="en-US" smtClean="0"/>
              <a:t>11/12/15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13CD-BEA7-FE4D-884F-50A4DB42F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664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64563-6C65-E44E-A89C-CC23B05EF9B5}" type="datetimeFigureOut">
              <a:rPr lang="en-US" smtClean="0"/>
              <a:t>11/12/15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13CD-BEA7-FE4D-884F-50A4DB42F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11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64563-6C65-E44E-A89C-CC23B05EF9B5}" type="datetimeFigureOut">
              <a:rPr lang="en-US" smtClean="0"/>
              <a:t>11/12/15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13CD-BEA7-FE4D-884F-50A4DB42F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150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64563-6C65-E44E-A89C-CC23B05EF9B5}" type="datetimeFigureOut">
              <a:rPr lang="en-US" smtClean="0"/>
              <a:t>11/12/15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13CD-BEA7-FE4D-884F-50A4DB42F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729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64563-6C65-E44E-A89C-CC23B05EF9B5}" type="datetimeFigureOut">
              <a:rPr lang="en-US" smtClean="0"/>
              <a:t>11/12/15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913CD-BEA7-FE4D-884F-50A4DB42F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956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Defining responsibilities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2853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3674" r="367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727455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5150" r="51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619576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5739" r="57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956394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6551" r="65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194299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2800" r="28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702625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3928" r="39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696290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2476" r="24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31058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4829" r="48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3708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3785" r="37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42233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5621" r="56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08477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rcRect l="6691" r="6691"/>
          <a:stretch>
            <a:fillRect/>
          </a:stretch>
        </p:blipFill>
        <p:spPr>
          <a:xfrm>
            <a:off x="590096" y="1417638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2458074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8825" r="8825"/>
          <a:stretch>
            <a:fillRect/>
          </a:stretch>
        </p:blipFill>
        <p:spPr>
          <a:xfrm>
            <a:off x="339071" y="160020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2022373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3288" r="32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43657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4615" r="46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920191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3512" r="3512"/>
          <a:stretch>
            <a:fillRect/>
          </a:stretch>
        </p:blipFill>
        <p:spPr>
          <a:xfrm>
            <a:off x="193159" y="996608"/>
            <a:ext cx="8568540" cy="4712367"/>
          </a:xfrm>
        </p:spPr>
      </p:pic>
    </p:spTree>
    <p:extLst>
      <p:ext uri="{BB962C8B-B14F-4D97-AF65-F5344CB8AC3E}">
        <p14:creationId xmlns:p14="http://schemas.microsoft.com/office/powerpoint/2010/main" val="31144339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</Words>
  <Application>Microsoft Macintosh PowerPoint</Application>
  <PresentationFormat>On-screen Show (4:3)</PresentationFormat>
  <Paragraphs>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Defining responsibilities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basma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Defining responsibilities </dc:title>
  <dc:creator>بسمه عبدالله</dc:creator>
  <cp:lastModifiedBy>بسمه عبدالله</cp:lastModifiedBy>
  <cp:revision>3</cp:revision>
  <dcterms:created xsi:type="dcterms:W3CDTF">2015-11-12T07:25:06Z</dcterms:created>
  <dcterms:modified xsi:type="dcterms:W3CDTF">2015-11-12T07:46:59Z</dcterms:modified>
</cp:coreProperties>
</file>