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CBC736E-B51F-4928-9191-F497E1000175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D07AE9FF-8C73-4587-B390-91FFF59E05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736E-B51F-4928-9191-F497E1000175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E9FF-8C73-4587-B390-91FFF59E05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736E-B51F-4928-9191-F497E1000175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E9FF-8C73-4587-B390-91FFF59E05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CBC736E-B51F-4928-9191-F497E1000175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E9FF-8C73-4587-B390-91FFF59E05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CBC736E-B51F-4928-9191-F497E1000175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07AE9FF-8C73-4587-B390-91FFF59E054F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CBC736E-B51F-4928-9191-F497E1000175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07AE9FF-8C73-4587-B390-91FFF59E05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CBC736E-B51F-4928-9191-F497E1000175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D07AE9FF-8C73-4587-B390-91FFF59E054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C736E-B51F-4928-9191-F497E1000175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E9FF-8C73-4587-B390-91FFF59E05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CBC736E-B51F-4928-9191-F497E1000175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07AE9FF-8C73-4587-B390-91FFF59E05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CBC736E-B51F-4928-9191-F497E1000175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07AE9FF-8C73-4587-B390-91FFF59E054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CBC736E-B51F-4928-9191-F497E1000175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07AE9FF-8C73-4587-B390-91FFF59E054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CBC736E-B51F-4928-9191-F497E1000175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07AE9FF-8C73-4587-B390-91FFF59E054F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544" y="1524000"/>
            <a:ext cx="8062912" cy="2819400"/>
          </a:xfrm>
        </p:spPr>
        <p:txBody>
          <a:bodyPr/>
          <a:lstStyle/>
          <a:p>
            <a:pPr algn="ctr"/>
            <a:r>
              <a:rPr lang="en-US" sz="7200" b="1" dirty="0" smtClean="0"/>
              <a:t>DEGENERATION</a:t>
            </a:r>
            <a:endParaRPr lang="en-US" sz="7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544" y="1981200"/>
            <a:ext cx="8062912" cy="45719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8- </a:t>
            </a:r>
            <a:r>
              <a:rPr lang="en-US" dirty="0" err="1" smtClean="0"/>
              <a:t>Amyloid</a:t>
            </a:r>
            <a:r>
              <a:rPr lang="en-US" dirty="0" smtClean="0"/>
              <a:t> degeneration in kidney “Micro” Early stage:</a:t>
            </a:r>
            <a:endParaRPr lang="en-US" dirty="0"/>
          </a:p>
        </p:txBody>
      </p:sp>
      <p:pic>
        <p:nvPicPr>
          <p:cNvPr id="4" name="Content Placeholder 3" descr="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1743010"/>
            <a:ext cx="7391400" cy="4711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9- Advanced stage:</a:t>
            </a:r>
            <a:endParaRPr lang="en-US" dirty="0"/>
          </a:p>
        </p:txBody>
      </p:sp>
      <p:pic>
        <p:nvPicPr>
          <p:cNvPr id="4" name="Content Placeholder 3" descr="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9280" y="1447800"/>
            <a:ext cx="8293720" cy="5006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10- Hyaline degeneration in spleen:</a:t>
            </a:r>
            <a:endParaRPr lang="en-US" dirty="0"/>
          </a:p>
        </p:txBody>
      </p:sp>
      <p:pic>
        <p:nvPicPr>
          <p:cNvPr id="4" name="Content Placeholder 3" descr="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0" y="1676400"/>
            <a:ext cx="8001000" cy="4778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Degeneration: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200000"/>
              </a:lnSpc>
            </a:pPr>
            <a:r>
              <a:rPr lang="en-US" dirty="0" smtClean="0"/>
              <a:t>It’s a structure and function changes in the cells and intracellular substance (C.T) due to mild and moderate injury, not severe enough to cause cell death.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1- Cloudy swelling in kidney “Gross”: </a:t>
            </a:r>
            <a:endParaRPr lang="en-US" dirty="0"/>
          </a:p>
        </p:txBody>
      </p:sp>
      <p:pic>
        <p:nvPicPr>
          <p:cNvPr id="4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791588"/>
            <a:ext cx="7543800" cy="4609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2- Cloudy swelling in kidney “Microscopic”:</a:t>
            </a:r>
            <a:endParaRPr lang="en-US" dirty="0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0" y="1778438"/>
            <a:ext cx="8229599" cy="4850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3- Fatty degeneration in liver “Gross”:</a:t>
            </a:r>
            <a:endParaRPr lang="en-US" dirty="0"/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0" y="1748852"/>
            <a:ext cx="7620000" cy="4728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4- Fatty degeneration in liver “Microscopic”:</a:t>
            </a:r>
            <a:endParaRPr lang="en-US" dirty="0"/>
          </a:p>
        </p:txBody>
      </p:sp>
      <p:pic>
        <p:nvPicPr>
          <p:cNvPr id="4" name="Content Placeholder 3" descr="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0" y="1641936"/>
            <a:ext cx="7543800" cy="4812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5- </a:t>
            </a:r>
            <a:r>
              <a:rPr lang="en-US" dirty="0" smtClean="0"/>
              <a:t>Fatty degeneration in liver “Microscopic”:</a:t>
            </a:r>
            <a:endParaRPr lang="en-US" dirty="0"/>
          </a:p>
        </p:txBody>
      </p:sp>
      <p:pic>
        <p:nvPicPr>
          <p:cNvPr id="4" name="Content Placeholder 3" descr="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540862"/>
            <a:ext cx="8001000" cy="5088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6- </a:t>
            </a:r>
            <a:r>
              <a:rPr lang="en-US" dirty="0" err="1" smtClean="0"/>
              <a:t>Amyloid</a:t>
            </a:r>
            <a:r>
              <a:rPr lang="en-US" dirty="0" smtClean="0"/>
              <a:t> degeneration in liver: </a:t>
            </a:r>
            <a:endParaRPr lang="en-US" dirty="0"/>
          </a:p>
        </p:txBody>
      </p:sp>
      <p:pic>
        <p:nvPicPr>
          <p:cNvPr id="4" name="Content Placeholder 3" descr="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600200"/>
            <a:ext cx="8153400" cy="4854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7- </a:t>
            </a:r>
            <a:r>
              <a:rPr lang="en-US" dirty="0" err="1" smtClean="0"/>
              <a:t>Amyloid</a:t>
            </a:r>
            <a:r>
              <a:rPr lang="en-US" dirty="0" smtClean="0"/>
              <a:t> degeneration in kidney “Gross”:</a:t>
            </a:r>
            <a:endParaRPr lang="en-US" dirty="0"/>
          </a:p>
        </p:txBody>
      </p:sp>
      <p:pic>
        <p:nvPicPr>
          <p:cNvPr id="4" name="Content Placeholder 3" descr="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0" y="1752600"/>
            <a:ext cx="79248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16</TotalTime>
  <Words>108</Words>
  <Application>Microsoft Office PowerPoint</Application>
  <PresentationFormat>On-screen Show (4:3)</PresentationFormat>
  <Paragraphs>13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Verve</vt:lpstr>
      <vt:lpstr>DEGENERATION</vt:lpstr>
      <vt:lpstr>Degeneration:</vt:lpstr>
      <vt:lpstr>1- Cloudy swelling in kidney “Gross”: </vt:lpstr>
      <vt:lpstr>2- Cloudy swelling in kidney “Microscopic”:</vt:lpstr>
      <vt:lpstr>3- Fatty degeneration in liver “Gross”:</vt:lpstr>
      <vt:lpstr>4- Fatty degeneration in liver “Microscopic”:</vt:lpstr>
      <vt:lpstr>5- Fatty degeneration in liver “Microscopic”:</vt:lpstr>
      <vt:lpstr>6- Amyloid degeneration in liver: </vt:lpstr>
      <vt:lpstr>7- Amyloid degeneration in kidney “Gross”:</vt:lpstr>
      <vt:lpstr>8- Amyloid degeneration in kidney “Micro” Early stage:</vt:lpstr>
      <vt:lpstr>9- Advanced stage:</vt:lpstr>
      <vt:lpstr>10- Hyaline degeneration in spleen: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DEGENERATION</dc:title>
  <dc:creator>dell</dc:creator>
  <cp:lastModifiedBy>dell</cp:lastModifiedBy>
  <cp:revision>2</cp:revision>
  <dcterms:created xsi:type="dcterms:W3CDTF">2010-10-06T05:55:52Z</dcterms:created>
  <dcterms:modified xsi:type="dcterms:W3CDTF">2010-10-06T06:12:22Z</dcterms:modified>
</cp:coreProperties>
</file>