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5"/>
  </p:notesMasterIdLst>
  <p:sldIdLst>
    <p:sldId id="275" r:id="rId2"/>
    <p:sldId id="279" r:id="rId3"/>
    <p:sldId id="28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14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173E6-9CAE-40A1-B59B-38C1DDF0EB39}" type="datetimeFigureOut">
              <a:rPr lang="en-US" smtClean="0"/>
              <a:pPr/>
              <a:t>5/8/2015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DFAB3-DDC7-4C57-9D5C-57C47B1E0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5539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C0E8F3-1404-473C-8B8B-7FB7BB91C871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3C2C2-215B-420A-A420-9F3C36B91505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DCF293-166F-4A1C-8228-36029C794008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E92B5-7FC5-455E-BD2D-45C68ED54540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C6A6D-9BA3-4E50-8EB3-150A938CE8B9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B6B9E1-2758-431A-B875-11D89B3554DC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F66E5A-03F9-4C57-BAAF-084A195D5E3F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200764-A3E5-4154-BA69-BC7FFA742E71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5C3667-6A2D-43E9-BCD6-3B047423B4E7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228D484A-6CA6-42DF-818A-E3A6C99B033C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B10A29-736C-48EF-9D4C-0EA5F95100F1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094D763-9FB5-40E2-BC1E-D024C2D3B751}" type="datetime1">
              <a:rPr lang="en-US" smtClean="0"/>
              <a:pPr/>
              <a:t>5/8/2015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Dr. Mohsen Lotfy Ahmed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dt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0020" y="522514"/>
            <a:ext cx="10363200" cy="96190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 smtClean="0">
                <a:solidFill>
                  <a:srgbClr val="FF0000"/>
                </a:solidFill>
              </a:rPr>
              <a:t/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Development Across the Life Span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50930" y="6246421"/>
            <a:ext cx="866446" cy="526649"/>
          </a:xfrm>
        </p:spPr>
        <p:txBody>
          <a:bodyPr/>
          <a:lstStyle/>
          <a:p>
            <a:r>
              <a:rPr lang="en-US" sz="2800" b="1" dirty="0" smtClean="0"/>
              <a:t>70</a:t>
            </a:r>
            <a:endParaRPr lang="en-US" sz="2800" b="1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336966" y="2267199"/>
            <a:ext cx="4999513" cy="2969819"/>
          </a:xfrm>
        </p:spPr>
        <p:txBody>
          <a:bodyPr>
            <a:normAutofit/>
          </a:bodyPr>
          <a:lstStyle/>
          <a:p>
            <a:pPr lvl="1" algn="just" rtl="0">
              <a:buClr>
                <a:srgbClr val="FF0000"/>
              </a:buClr>
              <a:buFont typeface="Wingdings" pitchFamily="2" charset="2"/>
              <a:buChar char="q"/>
            </a:pPr>
            <a:r>
              <a:rPr lang="en-US" altLang="en-US" sz="2800" b="1" dirty="0" smtClean="0">
                <a:solidFill>
                  <a:srgbClr val="00CC00"/>
                </a:solidFill>
              </a:rPr>
              <a:t> </a:t>
            </a:r>
            <a:r>
              <a:rPr lang="en-US" altLang="en-US" sz="4800" b="1" dirty="0" smtClean="0"/>
              <a:t>Aging</a:t>
            </a:r>
            <a:endParaRPr lang="en-US" altLang="en-US" sz="4800" b="1" dirty="0" smtClean="0">
              <a:solidFill>
                <a:srgbClr val="0070C0"/>
              </a:solidFill>
            </a:endParaRPr>
          </a:p>
          <a:p>
            <a:pPr lvl="1" algn="just" rtl="0">
              <a:buClr>
                <a:srgbClr val="FF0000"/>
              </a:buClr>
              <a:buNone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algn="just" rtl="0">
              <a:buClr>
                <a:srgbClr val="FF0000"/>
              </a:buClr>
              <a:buNone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lvl="1" algn="just" rtl="0">
              <a:buClr>
                <a:srgbClr val="FF0000"/>
              </a:buClr>
              <a:buNone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algn="just" rtl="0">
              <a:lnSpc>
                <a:spcPct val="90000"/>
              </a:lnSpc>
              <a:buNone/>
            </a:pP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10363200" cy="6858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Causes of Aging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524000"/>
            <a:ext cx="10566400" cy="4495800"/>
          </a:xfrm>
        </p:spPr>
        <p:txBody>
          <a:bodyPr/>
          <a:lstStyle/>
          <a:p>
            <a:pPr algn="l" rtl="0"/>
            <a:r>
              <a:rPr lang="en-US" altLang="en-US" dirty="0" smtClean="0"/>
              <a:t>Biological: </a:t>
            </a:r>
          </a:p>
          <a:p>
            <a:pPr algn="l" rtl="0">
              <a:buFont typeface="Arial" pitchFamily="34" charset="0"/>
              <a:buChar char="•"/>
            </a:pPr>
            <a:r>
              <a:rPr lang="en-US" altLang="en-US" dirty="0" smtClean="0"/>
              <a:t> </a:t>
            </a:r>
            <a:r>
              <a:rPr lang="en-US" altLang="en-US" dirty="0" smtClean="0"/>
              <a:t>human body deteriorates</a:t>
            </a:r>
          </a:p>
          <a:p>
            <a:pPr algn="l" rtl="0"/>
            <a:r>
              <a:rPr lang="en-US" altLang="en-US" dirty="0" smtClean="0"/>
              <a:t>Psychological </a:t>
            </a:r>
            <a:endParaRPr lang="en-US" alt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altLang="en-US" dirty="0" smtClean="0"/>
              <a:t>Happy </a:t>
            </a:r>
            <a:r>
              <a:rPr lang="en-US" altLang="en-US" dirty="0" smtClean="0"/>
              <a:t>or unhappy aging </a:t>
            </a:r>
            <a:endParaRPr lang="en-US" alt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altLang="en-US" dirty="0" smtClean="0"/>
              <a:t>Social </a:t>
            </a:r>
            <a:r>
              <a:rPr lang="en-US" altLang="en-US" dirty="0" smtClean="0"/>
              <a:t>activity and </a:t>
            </a:r>
            <a:r>
              <a:rPr lang="en-US" altLang="en-US" dirty="0" smtClean="0"/>
              <a:t>intellectual decline</a:t>
            </a:r>
          </a:p>
          <a:p>
            <a:pPr algn="l" rtl="0">
              <a:buFont typeface="Arial" pitchFamily="34" charset="0"/>
              <a:buChar char="•"/>
            </a:pPr>
            <a:r>
              <a:rPr lang="en-US" altLang="en-US" dirty="0" smtClean="0"/>
              <a:t>Maintain </a:t>
            </a:r>
            <a:r>
              <a:rPr lang="en-US" altLang="en-US" dirty="0" smtClean="0"/>
              <a:t>healthy or unhealthy </a:t>
            </a:r>
            <a:r>
              <a:rPr lang="en-US" altLang="en-US" dirty="0" smtClean="0"/>
              <a:t>lifestyle</a:t>
            </a:r>
            <a:endParaRPr lang="en-US" alt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altLang="en-US" dirty="0" smtClean="0"/>
              <a:t>Optimism </a:t>
            </a:r>
            <a:r>
              <a:rPr lang="en-US" altLang="en-US" dirty="0" smtClean="0"/>
              <a:t>linked to happier, healthier, longer life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50930" y="6246421"/>
            <a:ext cx="866446" cy="526649"/>
          </a:xfrm>
        </p:spPr>
        <p:txBody>
          <a:bodyPr/>
          <a:lstStyle/>
          <a:p>
            <a:r>
              <a:rPr lang="en-US" sz="2800" b="1" dirty="0" smtClean="0"/>
              <a:t>71</a:t>
            </a:r>
            <a:endParaRPr lang="en-US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524000"/>
            <a:ext cx="7315200" cy="4648200"/>
          </a:xfrm>
        </p:spPr>
        <p:txBody>
          <a:bodyPr>
            <a:normAutofit/>
          </a:bodyPr>
          <a:lstStyle/>
          <a:p>
            <a:pPr lvl="1" algn="l" rtl="0">
              <a:buFontTx/>
              <a:buNone/>
            </a:pPr>
            <a:endParaRPr lang="en-US" altLang="en-US" sz="8800" dirty="0" smtClean="0"/>
          </a:p>
          <a:p>
            <a:pPr lvl="1" algn="ctr" rtl="0">
              <a:buFontTx/>
              <a:buNone/>
            </a:pPr>
            <a:r>
              <a:rPr lang="en-US" altLang="en-US" sz="8800" dirty="0" smtClean="0"/>
              <a:t>The </a:t>
            </a:r>
            <a:r>
              <a:rPr lang="en-US" altLang="en-US" sz="8800" dirty="0" smtClean="0"/>
              <a:t>Final</a:t>
            </a:r>
            <a:endParaRPr lang="en-US" altLang="en-US" sz="8800" b="1" dirty="0" smtClean="0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01600" y="76200"/>
            <a:ext cx="457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>
                <a:solidFill>
                  <a:srgbClr val="000066"/>
                </a:solidFill>
              </a:rPr>
              <a:t>Developmental Psychology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110400" cy="365125"/>
          </a:xfrm>
        </p:spPr>
        <p:txBody>
          <a:bodyPr/>
          <a:lstStyle/>
          <a:p>
            <a:r>
              <a:rPr lang="en-US" dirty="0" smtClean="0"/>
              <a:t>Dr. Mohsen Lotfy Ahmed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50930" y="6246421"/>
            <a:ext cx="866446" cy="526649"/>
          </a:xfrm>
        </p:spPr>
        <p:txBody>
          <a:bodyPr/>
          <a:lstStyle/>
          <a:p>
            <a:r>
              <a:rPr lang="en-US" sz="2800" b="1" dirty="0" smtClean="0"/>
              <a:t>72</a:t>
            </a:r>
            <a:endParaRPr lang="en-US" sz="2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238</TotalTime>
  <Words>61</Words>
  <Application>Microsoft Office PowerPoint</Application>
  <PresentationFormat>Custom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 Development Across the Life Span </vt:lpstr>
      <vt:lpstr>Causes of Aging</vt:lpstr>
      <vt:lpstr>Slide 3</vt:lpstr>
    </vt:vector>
  </TitlesOfParts>
  <Company>King Saud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Theories  of  Development</dc:title>
  <dc:creator>User</dc:creator>
  <cp:lastModifiedBy>Mohsen</cp:lastModifiedBy>
  <cp:revision>34</cp:revision>
  <dcterms:created xsi:type="dcterms:W3CDTF">2015-02-24T12:27:37Z</dcterms:created>
  <dcterms:modified xsi:type="dcterms:W3CDTF">2015-05-08T10:05:24Z</dcterms:modified>
</cp:coreProperties>
</file>