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4" autoAdjust="0"/>
    <p:restoredTop sz="95529" autoAdjust="0"/>
  </p:normalViewPr>
  <p:slideViewPr>
    <p:cSldViewPr snapToGrid="0">
      <p:cViewPr varScale="1">
        <p:scale>
          <a:sx n="87" d="100"/>
          <a:sy n="87" d="100"/>
        </p:scale>
        <p:origin x="3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68CED-9E5F-4F5B-98E7-CE48C204E9D5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EE8F78CB-83C8-43C2-8BE3-DAD45D292AF8}">
      <dgm:prSet phldrT="[Text]"/>
      <dgm:spPr/>
      <dgm:t>
        <a:bodyPr/>
        <a:lstStyle/>
        <a:p>
          <a:r>
            <a:rPr lang="en-CA" dirty="0"/>
            <a:t>Megastructure</a:t>
          </a:r>
        </a:p>
        <a:p>
          <a:r>
            <a:rPr lang="en-CA" dirty="0"/>
            <a:t>( The Framing Structure) </a:t>
          </a:r>
        </a:p>
      </dgm:t>
    </dgm:pt>
    <dgm:pt modelId="{963FA6DD-03DF-441A-863B-C1B16B179FBD}" type="parTrans" cxnId="{5FF68E84-903A-48B8-93F3-B644F507C688}">
      <dgm:prSet/>
      <dgm:spPr/>
      <dgm:t>
        <a:bodyPr/>
        <a:lstStyle/>
        <a:p>
          <a:endParaRPr lang="en-CA"/>
        </a:p>
      </dgm:t>
    </dgm:pt>
    <dgm:pt modelId="{1D8D715A-3DFB-49BD-9CCC-69D3EB9CA82F}" type="sibTrans" cxnId="{5FF68E84-903A-48B8-93F3-B644F507C688}">
      <dgm:prSet/>
      <dgm:spPr/>
      <dgm:t>
        <a:bodyPr/>
        <a:lstStyle/>
        <a:p>
          <a:endParaRPr lang="en-CA"/>
        </a:p>
      </dgm:t>
    </dgm:pt>
    <dgm:pt modelId="{A9A8CCDC-8015-4461-8602-23EA6C8AD683}">
      <dgm:prSet phldrT="[Text]"/>
      <dgm:spPr/>
      <dgm:t>
        <a:bodyPr/>
        <a:lstStyle/>
        <a:p>
          <a:r>
            <a:rPr lang="en-CA" dirty="0"/>
            <a:t>Front Matter</a:t>
          </a:r>
        </a:p>
      </dgm:t>
    </dgm:pt>
    <dgm:pt modelId="{D9810350-D26F-47BE-BFBA-7B1C4BFA10C9}" type="parTrans" cxnId="{1CD6C91C-935B-4A70-9960-CD2C74FA0D05}">
      <dgm:prSet/>
      <dgm:spPr/>
      <dgm:t>
        <a:bodyPr/>
        <a:lstStyle/>
        <a:p>
          <a:endParaRPr lang="en-CA"/>
        </a:p>
      </dgm:t>
    </dgm:pt>
    <dgm:pt modelId="{C4A71255-8B1F-4BE3-94A8-76FADAA48A93}" type="sibTrans" cxnId="{1CD6C91C-935B-4A70-9960-CD2C74FA0D05}">
      <dgm:prSet/>
      <dgm:spPr/>
      <dgm:t>
        <a:bodyPr/>
        <a:lstStyle/>
        <a:p>
          <a:endParaRPr lang="en-CA"/>
        </a:p>
      </dgm:t>
    </dgm:pt>
    <dgm:pt modelId="{999B0E6D-52CD-43E0-A1CE-ADFF413EAE5F}">
      <dgm:prSet phldrT="[Text]"/>
      <dgm:spPr/>
      <dgm:t>
        <a:bodyPr/>
        <a:lstStyle/>
        <a:p>
          <a:r>
            <a:rPr lang="en-CA" dirty="0"/>
            <a:t>Main Body</a:t>
          </a:r>
        </a:p>
      </dgm:t>
    </dgm:pt>
    <dgm:pt modelId="{22C6443E-64D6-4253-A017-83E7F9EE0C4C}" type="parTrans" cxnId="{764053ED-B884-4888-A05F-E1CEA1651CC6}">
      <dgm:prSet/>
      <dgm:spPr/>
      <dgm:t>
        <a:bodyPr/>
        <a:lstStyle/>
        <a:p>
          <a:endParaRPr lang="en-CA"/>
        </a:p>
      </dgm:t>
    </dgm:pt>
    <dgm:pt modelId="{ADBAA607-DAA1-4785-9C0B-20B35446C2A2}" type="sibTrans" cxnId="{764053ED-B884-4888-A05F-E1CEA1651CC6}">
      <dgm:prSet/>
      <dgm:spPr/>
      <dgm:t>
        <a:bodyPr/>
        <a:lstStyle/>
        <a:p>
          <a:endParaRPr lang="en-CA"/>
        </a:p>
      </dgm:t>
    </dgm:pt>
    <dgm:pt modelId="{283DAD62-6026-4FDE-A202-ECF4A52EAB74}">
      <dgm:prSet phldrT="[Text]"/>
      <dgm:spPr/>
      <dgm:t>
        <a:bodyPr/>
        <a:lstStyle/>
        <a:p>
          <a:r>
            <a:rPr lang="en-CA" dirty="0"/>
            <a:t>Back Matter</a:t>
          </a:r>
        </a:p>
      </dgm:t>
    </dgm:pt>
    <dgm:pt modelId="{BCA686A5-FD93-4261-A035-CD04629CBF67}" type="parTrans" cxnId="{4903A284-87EF-421E-9B4D-AD2F043D6227}">
      <dgm:prSet/>
      <dgm:spPr/>
      <dgm:t>
        <a:bodyPr/>
        <a:lstStyle/>
        <a:p>
          <a:endParaRPr lang="en-CA"/>
        </a:p>
      </dgm:t>
    </dgm:pt>
    <dgm:pt modelId="{DCCCA274-9537-46C9-94F1-59BF3B8D5F4E}" type="sibTrans" cxnId="{4903A284-87EF-421E-9B4D-AD2F043D6227}">
      <dgm:prSet/>
      <dgm:spPr/>
      <dgm:t>
        <a:bodyPr/>
        <a:lstStyle/>
        <a:p>
          <a:endParaRPr lang="en-CA"/>
        </a:p>
      </dgm:t>
    </dgm:pt>
    <dgm:pt modelId="{6D327CAF-8928-4683-A2DB-D30F53EDC36B}">
      <dgm:prSet/>
      <dgm:spPr/>
      <dgm:t>
        <a:bodyPr/>
        <a:lstStyle/>
        <a:p>
          <a:r>
            <a:rPr lang="en-CA" dirty="0"/>
            <a:t>Macrostructure</a:t>
          </a:r>
        </a:p>
      </dgm:t>
    </dgm:pt>
    <dgm:pt modelId="{73510A9E-C14F-4521-853A-C7C63C57919B}" type="parTrans" cxnId="{9FE7FD63-7485-4409-84AA-4C8946F8E1FD}">
      <dgm:prSet/>
      <dgm:spPr/>
      <dgm:t>
        <a:bodyPr/>
        <a:lstStyle/>
        <a:p>
          <a:endParaRPr lang="en-CA"/>
        </a:p>
      </dgm:t>
    </dgm:pt>
    <dgm:pt modelId="{D3B91ED7-782B-4257-B9BE-341342D1928F}" type="sibTrans" cxnId="{9FE7FD63-7485-4409-84AA-4C8946F8E1FD}">
      <dgm:prSet/>
      <dgm:spPr/>
      <dgm:t>
        <a:bodyPr/>
        <a:lstStyle/>
        <a:p>
          <a:endParaRPr lang="en-CA"/>
        </a:p>
      </dgm:t>
    </dgm:pt>
    <dgm:pt modelId="{6F3357E1-13A5-43AD-9784-4DECD5AB4DC7}">
      <dgm:prSet/>
      <dgm:spPr/>
      <dgm:t>
        <a:bodyPr/>
        <a:lstStyle/>
        <a:p>
          <a:r>
            <a:rPr lang="en-CA" dirty="0"/>
            <a:t>Microstructure</a:t>
          </a:r>
        </a:p>
      </dgm:t>
    </dgm:pt>
    <dgm:pt modelId="{B1DBD933-76BF-47DB-B0D8-078BE35C6E3F}" type="parTrans" cxnId="{F2CEDBF7-79AD-4673-B169-E1EF652ED8C2}">
      <dgm:prSet/>
      <dgm:spPr/>
      <dgm:t>
        <a:bodyPr/>
        <a:lstStyle/>
        <a:p>
          <a:endParaRPr lang="en-CA"/>
        </a:p>
      </dgm:t>
    </dgm:pt>
    <dgm:pt modelId="{4AF782B0-45C8-4317-A36E-89A0BE63A49A}" type="sibTrans" cxnId="{F2CEDBF7-79AD-4673-B169-E1EF652ED8C2}">
      <dgm:prSet/>
      <dgm:spPr/>
      <dgm:t>
        <a:bodyPr/>
        <a:lstStyle/>
        <a:p>
          <a:endParaRPr lang="en-CA"/>
        </a:p>
      </dgm:t>
    </dgm:pt>
    <dgm:pt modelId="{9DB53156-297F-4DF2-A913-762DD366AAAB}" type="pres">
      <dgm:prSet presAssocID="{47168CED-9E5F-4F5B-98E7-CE48C204E9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D8B958-F015-4164-A6E0-DF4C1166C0A6}" type="pres">
      <dgm:prSet presAssocID="{EE8F78CB-83C8-43C2-8BE3-DAD45D292AF8}" presName="hierRoot1" presStyleCnt="0">
        <dgm:presLayoutVars>
          <dgm:hierBranch val="init"/>
        </dgm:presLayoutVars>
      </dgm:prSet>
      <dgm:spPr/>
    </dgm:pt>
    <dgm:pt modelId="{E0819862-EDF7-4DD7-9797-F59555735AC0}" type="pres">
      <dgm:prSet presAssocID="{EE8F78CB-83C8-43C2-8BE3-DAD45D292AF8}" presName="rootComposite1" presStyleCnt="0"/>
      <dgm:spPr/>
    </dgm:pt>
    <dgm:pt modelId="{C9702380-2793-45E5-9AD8-825B0BC79D98}" type="pres">
      <dgm:prSet presAssocID="{EE8F78CB-83C8-43C2-8BE3-DAD45D292AF8}" presName="rootText1" presStyleLbl="node0" presStyleIdx="0" presStyleCnt="1" custScaleX="180986">
        <dgm:presLayoutVars>
          <dgm:chPref val="3"/>
        </dgm:presLayoutVars>
      </dgm:prSet>
      <dgm:spPr/>
    </dgm:pt>
    <dgm:pt modelId="{85DA36A3-C66B-48A4-852E-7107B3912439}" type="pres">
      <dgm:prSet presAssocID="{EE8F78CB-83C8-43C2-8BE3-DAD45D292AF8}" presName="rootConnector1" presStyleLbl="node1" presStyleIdx="0" presStyleCnt="0"/>
      <dgm:spPr/>
    </dgm:pt>
    <dgm:pt modelId="{16C68958-BE19-4336-B41E-45D8886EE1EE}" type="pres">
      <dgm:prSet presAssocID="{EE8F78CB-83C8-43C2-8BE3-DAD45D292AF8}" presName="hierChild2" presStyleCnt="0"/>
      <dgm:spPr/>
    </dgm:pt>
    <dgm:pt modelId="{E4B7B232-452A-42E2-9F4D-833827B28A27}" type="pres">
      <dgm:prSet presAssocID="{D9810350-D26F-47BE-BFBA-7B1C4BFA10C9}" presName="Name37" presStyleLbl="parChTrans1D2" presStyleIdx="0" presStyleCnt="3"/>
      <dgm:spPr/>
    </dgm:pt>
    <dgm:pt modelId="{BEA4163C-30FA-4431-A001-CD1A082E45D9}" type="pres">
      <dgm:prSet presAssocID="{A9A8CCDC-8015-4461-8602-23EA6C8AD683}" presName="hierRoot2" presStyleCnt="0">
        <dgm:presLayoutVars>
          <dgm:hierBranch val="init"/>
        </dgm:presLayoutVars>
      </dgm:prSet>
      <dgm:spPr/>
    </dgm:pt>
    <dgm:pt modelId="{27E0ACE9-9B21-41F2-915E-644A08BD7582}" type="pres">
      <dgm:prSet presAssocID="{A9A8CCDC-8015-4461-8602-23EA6C8AD683}" presName="rootComposite" presStyleCnt="0"/>
      <dgm:spPr/>
    </dgm:pt>
    <dgm:pt modelId="{1549A948-7899-4520-B9F3-B3A600789FDA}" type="pres">
      <dgm:prSet presAssocID="{A9A8CCDC-8015-4461-8602-23EA6C8AD683}" presName="rootText" presStyleLbl="node2" presStyleIdx="0" presStyleCnt="3">
        <dgm:presLayoutVars>
          <dgm:chPref val="3"/>
        </dgm:presLayoutVars>
      </dgm:prSet>
      <dgm:spPr/>
    </dgm:pt>
    <dgm:pt modelId="{E68E116A-C3C4-44F6-AE02-B6B23098B092}" type="pres">
      <dgm:prSet presAssocID="{A9A8CCDC-8015-4461-8602-23EA6C8AD683}" presName="rootConnector" presStyleLbl="node2" presStyleIdx="0" presStyleCnt="3"/>
      <dgm:spPr/>
    </dgm:pt>
    <dgm:pt modelId="{9DC5A79A-E4C8-442F-A1DD-C2D7CC85B34C}" type="pres">
      <dgm:prSet presAssocID="{A9A8CCDC-8015-4461-8602-23EA6C8AD683}" presName="hierChild4" presStyleCnt="0"/>
      <dgm:spPr/>
    </dgm:pt>
    <dgm:pt modelId="{C072D771-A7AF-4497-A091-7CD395F57D03}" type="pres">
      <dgm:prSet presAssocID="{A9A8CCDC-8015-4461-8602-23EA6C8AD683}" presName="hierChild5" presStyleCnt="0"/>
      <dgm:spPr/>
    </dgm:pt>
    <dgm:pt modelId="{53AB955A-2911-45FA-996D-80806F5CDE59}" type="pres">
      <dgm:prSet presAssocID="{22C6443E-64D6-4253-A017-83E7F9EE0C4C}" presName="Name37" presStyleLbl="parChTrans1D2" presStyleIdx="1" presStyleCnt="3"/>
      <dgm:spPr/>
    </dgm:pt>
    <dgm:pt modelId="{E260AB45-1509-40C5-B641-E5EFEE43DA06}" type="pres">
      <dgm:prSet presAssocID="{999B0E6D-52CD-43E0-A1CE-ADFF413EAE5F}" presName="hierRoot2" presStyleCnt="0">
        <dgm:presLayoutVars>
          <dgm:hierBranch val="init"/>
        </dgm:presLayoutVars>
      </dgm:prSet>
      <dgm:spPr/>
    </dgm:pt>
    <dgm:pt modelId="{C5E9DCB2-8E79-417C-AB9E-C08DFE00833B}" type="pres">
      <dgm:prSet presAssocID="{999B0E6D-52CD-43E0-A1CE-ADFF413EAE5F}" presName="rootComposite" presStyleCnt="0"/>
      <dgm:spPr/>
    </dgm:pt>
    <dgm:pt modelId="{12C20B79-D7D3-40D7-99B6-F43D3F24E4CA}" type="pres">
      <dgm:prSet presAssocID="{999B0E6D-52CD-43E0-A1CE-ADFF413EAE5F}" presName="rootText" presStyleLbl="node2" presStyleIdx="1" presStyleCnt="3">
        <dgm:presLayoutVars>
          <dgm:chPref val="3"/>
        </dgm:presLayoutVars>
      </dgm:prSet>
      <dgm:spPr/>
    </dgm:pt>
    <dgm:pt modelId="{06DCAE55-B573-44CB-853B-02C7FBD07F3D}" type="pres">
      <dgm:prSet presAssocID="{999B0E6D-52CD-43E0-A1CE-ADFF413EAE5F}" presName="rootConnector" presStyleLbl="node2" presStyleIdx="1" presStyleCnt="3"/>
      <dgm:spPr/>
    </dgm:pt>
    <dgm:pt modelId="{6CE3AD95-C2CE-480B-A00E-7BD5ED060BCA}" type="pres">
      <dgm:prSet presAssocID="{999B0E6D-52CD-43E0-A1CE-ADFF413EAE5F}" presName="hierChild4" presStyleCnt="0"/>
      <dgm:spPr/>
    </dgm:pt>
    <dgm:pt modelId="{C39FFD9A-DA1B-4D4F-A251-7D75E4759899}" type="pres">
      <dgm:prSet presAssocID="{73510A9E-C14F-4521-853A-C7C63C57919B}" presName="Name37" presStyleLbl="parChTrans1D3" presStyleIdx="0" presStyleCnt="2"/>
      <dgm:spPr/>
    </dgm:pt>
    <dgm:pt modelId="{9812DD11-E0B8-4FB9-82F3-D02CC6A54E08}" type="pres">
      <dgm:prSet presAssocID="{6D327CAF-8928-4683-A2DB-D30F53EDC36B}" presName="hierRoot2" presStyleCnt="0">
        <dgm:presLayoutVars>
          <dgm:hierBranch val="init"/>
        </dgm:presLayoutVars>
      </dgm:prSet>
      <dgm:spPr/>
    </dgm:pt>
    <dgm:pt modelId="{01C2DC60-C79C-4AE5-8D0A-9A6477BC1DE1}" type="pres">
      <dgm:prSet presAssocID="{6D327CAF-8928-4683-A2DB-D30F53EDC36B}" presName="rootComposite" presStyleCnt="0"/>
      <dgm:spPr/>
    </dgm:pt>
    <dgm:pt modelId="{F5B07A31-12E1-4A6D-BFCF-2A78B7C39D55}" type="pres">
      <dgm:prSet presAssocID="{6D327CAF-8928-4683-A2DB-D30F53EDC36B}" presName="rootText" presStyleLbl="node3" presStyleIdx="0" presStyleCnt="2">
        <dgm:presLayoutVars>
          <dgm:chPref val="3"/>
        </dgm:presLayoutVars>
      </dgm:prSet>
      <dgm:spPr/>
    </dgm:pt>
    <dgm:pt modelId="{2F4C90F5-3364-4825-BB8F-1227E5180559}" type="pres">
      <dgm:prSet presAssocID="{6D327CAF-8928-4683-A2DB-D30F53EDC36B}" presName="rootConnector" presStyleLbl="node3" presStyleIdx="0" presStyleCnt="2"/>
      <dgm:spPr/>
    </dgm:pt>
    <dgm:pt modelId="{AF28B818-E598-4959-AE1E-BC6AC0E66D70}" type="pres">
      <dgm:prSet presAssocID="{6D327CAF-8928-4683-A2DB-D30F53EDC36B}" presName="hierChild4" presStyleCnt="0"/>
      <dgm:spPr/>
    </dgm:pt>
    <dgm:pt modelId="{7FC87ACD-2A38-4524-B7CB-136D138736B2}" type="pres">
      <dgm:prSet presAssocID="{6D327CAF-8928-4683-A2DB-D30F53EDC36B}" presName="hierChild5" presStyleCnt="0"/>
      <dgm:spPr/>
    </dgm:pt>
    <dgm:pt modelId="{DF5BA4A2-A49A-487B-8448-D32B8AF655D8}" type="pres">
      <dgm:prSet presAssocID="{B1DBD933-76BF-47DB-B0D8-078BE35C6E3F}" presName="Name37" presStyleLbl="parChTrans1D3" presStyleIdx="1" presStyleCnt="2"/>
      <dgm:spPr/>
    </dgm:pt>
    <dgm:pt modelId="{8AE3B1DD-02AD-4662-89AB-533B6A91D7A8}" type="pres">
      <dgm:prSet presAssocID="{6F3357E1-13A5-43AD-9784-4DECD5AB4DC7}" presName="hierRoot2" presStyleCnt="0">
        <dgm:presLayoutVars>
          <dgm:hierBranch val="init"/>
        </dgm:presLayoutVars>
      </dgm:prSet>
      <dgm:spPr/>
    </dgm:pt>
    <dgm:pt modelId="{D7843633-134E-48F5-888B-D29953885DA3}" type="pres">
      <dgm:prSet presAssocID="{6F3357E1-13A5-43AD-9784-4DECD5AB4DC7}" presName="rootComposite" presStyleCnt="0"/>
      <dgm:spPr/>
    </dgm:pt>
    <dgm:pt modelId="{EC7FD6E5-D1DA-47CB-A23E-FF8E5B1D4314}" type="pres">
      <dgm:prSet presAssocID="{6F3357E1-13A5-43AD-9784-4DECD5AB4DC7}" presName="rootText" presStyleLbl="node3" presStyleIdx="1" presStyleCnt="2">
        <dgm:presLayoutVars>
          <dgm:chPref val="3"/>
        </dgm:presLayoutVars>
      </dgm:prSet>
      <dgm:spPr/>
    </dgm:pt>
    <dgm:pt modelId="{16BB538D-EDB3-40AD-8D34-D5586A3CFF2D}" type="pres">
      <dgm:prSet presAssocID="{6F3357E1-13A5-43AD-9784-4DECD5AB4DC7}" presName="rootConnector" presStyleLbl="node3" presStyleIdx="1" presStyleCnt="2"/>
      <dgm:spPr/>
    </dgm:pt>
    <dgm:pt modelId="{DB359B87-DAE3-485D-828A-2CB02C6560AD}" type="pres">
      <dgm:prSet presAssocID="{6F3357E1-13A5-43AD-9784-4DECD5AB4DC7}" presName="hierChild4" presStyleCnt="0"/>
      <dgm:spPr/>
    </dgm:pt>
    <dgm:pt modelId="{3E634AE5-42C2-4AE4-89D5-12543C8F0320}" type="pres">
      <dgm:prSet presAssocID="{6F3357E1-13A5-43AD-9784-4DECD5AB4DC7}" presName="hierChild5" presStyleCnt="0"/>
      <dgm:spPr/>
    </dgm:pt>
    <dgm:pt modelId="{831987DD-38CD-4E6F-9C7C-6CB7D5623EDB}" type="pres">
      <dgm:prSet presAssocID="{999B0E6D-52CD-43E0-A1CE-ADFF413EAE5F}" presName="hierChild5" presStyleCnt="0"/>
      <dgm:spPr/>
    </dgm:pt>
    <dgm:pt modelId="{B1A9B890-90E3-403E-A762-D76556E0E22B}" type="pres">
      <dgm:prSet presAssocID="{BCA686A5-FD93-4261-A035-CD04629CBF67}" presName="Name37" presStyleLbl="parChTrans1D2" presStyleIdx="2" presStyleCnt="3"/>
      <dgm:spPr/>
    </dgm:pt>
    <dgm:pt modelId="{C1A547B1-F347-45CE-A42C-7E4BDE485509}" type="pres">
      <dgm:prSet presAssocID="{283DAD62-6026-4FDE-A202-ECF4A52EAB74}" presName="hierRoot2" presStyleCnt="0">
        <dgm:presLayoutVars>
          <dgm:hierBranch val="init"/>
        </dgm:presLayoutVars>
      </dgm:prSet>
      <dgm:spPr/>
    </dgm:pt>
    <dgm:pt modelId="{B4B457FE-3029-48EE-8649-B5815F0BD2A9}" type="pres">
      <dgm:prSet presAssocID="{283DAD62-6026-4FDE-A202-ECF4A52EAB74}" presName="rootComposite" presStyleCnt="0"/>
      <dgm:spPr/>
    </dgm:pt>
    <dgm:pt modelId="{9D237E9E-57B8-405F-86D3-8331AF8A571E}" type="pres">
      <dgm:prSet presAssocID="{283DAD62-6026-4FDE-A202-ECF4A52EAB74}" presName="rootText" presStyleLbl="node2" presStyleIdx="2" presStyleCnt="3">
        <dgm:presLayoutVars>
          <dgm:chPref val="3"/>
        </dgm:presLayoutVars>
      </dgm:prSet>
      <dgm:spPr/>
    </dgm:pt>
    <dgm:pt modelId="{6BC38C25-C0AF-40F1-808F-2788AC036E26}" type="pres">
      <dgm:prSet presAssocID="{283DAD62-6026-4FDE-A202-ECF4A52EAB74}" presName="rootConnector" presStyleLbl="node2" presStyleIdx="2" presStyleCnt="3"/>
      <dgm:spPr/>
    </dgm:pt>
    <dgm:pt modelId="{6BE8EADD-F6A6-478E-BA32-EB92F74FC9EB}" type="pres">
      <dgm:prSet presAssocID="{283DAD62-6026-4FDE-A202-ECF4A52EAB74}" presName="hierChild4" presStyleCnt="0"/>
      <dgm:spPr/>
    </dgm:pt>
    <dgm:pt modelId="{ED76DF56-7AC0-4126-83DA-DC1A79BCA1A5}" type="pres">
      <dgm:prSet presAssocID="{283DAD62-6026-4FDE-A202-ECF4A52EAB74}" presName="hierChild5" presStyleCnt="0"/>
      <dgm:spPr/>
    </dgm:pt>
    <dgm:pt modelId="{3221F115-47DE-4160-BA3E-4FE94348950C}" type="pres">
      <dgm:prSet presAssocID="{EE8F78CB-83C8-43C2-8BE3-DAD45D292AF8}" presName="hierChild3" presStyleCnt="0"/>
      <dgm:spPr/>
    </dgm:pt>
  </dgm:ptLst>
  <dgm:cxnLst>
    <dgm:cxn modelId="{08091A07-AC65-4B29-93DF-5DD0A0896426}" type="presOf" srcId="{22C6443E-64D6-4253-A017-83E7F9EE0C4C}" destId="{53AB955A-2911-45FA-996D-80806F5CDE59}" srcOrd="0" destOrd="0" presId="urn:microsoft.com/office/officeart/2005/8/layout/orgChart1"/>
    <dgm:cxn modelId="{3353C816-1CA0-4903-981D-F28C13E5F818}" type="presOf" srcId="{EE8F78CB-83C8-43C2-8BE3-DAD45D292AF8}" destId="{C9702380-2793-45E5-9AD8-825B0BC79D98}" srcOrd="0" destOrd="0" presId="urn:microsoft.com/office/officeart/2005/8/layout/orgChart1"/>
    <dgm:cxn modelId="{6A7B5E1B-6020-41A6-B405-9F826E19053F}" type="presOf" srcId="{D9810350-D26F-47BE-BFBA-7B1C4BFA10C9}" destId="{E4B7B232-452A-42E2-9F4D-833827B28A27}" srcOrd="0" destOrd="0" presId="urn:microsoft.com/office/officeart/2005/8/layout/orgChart1"/>
    <dgm:cxn modelId="{1CD6C91C-935B-4A70-9960-CD2C74FA0D05}" srcId="{EE8F78CB-83C8-43C2-8BE3-DAD45D292AF8}" destId="{A9A8CCDC-8015-4461-8602-23EA6C8AD683}" srcOrd="0" destOrd="0" parTransId="{D9810350-D26F-47BE-BFBA-7B1C4BFA10C9}" sibTransId="{C4A71255-8B1F-4BE3-94A8-76FADAA48A93}"/>
    <dgm:cxn modelId="{11487B30-2461-4547-8501-8772065E6A15}" type="presOf" srcId="{B1DBD933-76BF-47DB-B0D8-078BE35C6E3F}" destId="{DF5BA4A2-A49A-487B-8448-D32B8AF655D8}" srcOrd="0" destOrd="0" presId="urn:microsoft.com/office/officeart/2005/8/layout/orgChart1"/>
    <dgm:cxn modelId="{A4278F30-0C5F-4234-8BCD-836F39998C51}" type="presOf" srcId="{6D327CAF-8928-4683-A2DB-D30F53EDC36B}" destId="{F5B07A31-12E1-4A6D-BFCF-2A78B7C39D55}" srcOrd="0" destOrd="0" presId="urn:microsoft.com/office/officeart/2005/8/layout/orgChart1"/>
    <dgm:cxn modelId="{9FE7FD63-7485-4409-84AA-4C8946F8E1FD}" srcId="{999B0E6D-52CD-43E0-A1CE-ADFF413EAE5F}" destId="{6D327CAF-8928-4683-A2DB-D30F53EDC36B}" srcOrd="0" destOrd="0" parTransId="{73510A9E-C14F-4521-853A-C7C63C57919B}" sibTransId="{D3B91ED7-782B-4257-B9BE-341342D1928F}"/>
    <dgm:cxn modelId="{16ED5E48-8E6C-4C15-8FF1-6BCA722FC856}" type="presOf" srcId="{A9A8CCDC-8015-4461-8602-23EA6C8AD683}" destId="{E68E116A-C3C4-44F6-AE02-B6B23098B092}" srcOrd="1" destOrd="0" presId="urn:microsoft.com/office/officeart/2005/8/layout/orgChart1"/>
    <dgm:cxn modelId="{C44B297E-3A12-48B3-8082-26386B110B43}" type="presOf" srcId="{73510A9E-C14F-4521-853A-C7C63C57919B}" destId="{C39FFD9A-DA1B-4D4F-A251-7D75E4759899}" srcOrd="0" destOrd="0" presId="urn:microsoft.com/office/officeart/2005/8/layout/orgChart1"/>
    <dgm:cxn modelId="{5FF68E84-903A-48B8-93F3-B644F507C688}" srcId="{47168CED-9E5F-4F5B-98E7-CE48C204E9D5}" destId="{EE8F78CB-83C8-43C2-8BE3-DAD45D292AF8}" srcOrd="0" destOrd="0" parTransId="{963FA6DD-03DF-441A-863B-C1B16B179FBD}" sibTransId="{1D8D715A-3DFB-49BD-9CCC-69D3EB9CA82F}"/>
    <dgm:cxn modelId="{4903A284-87EF-421E-9B4D-AD2F043D6227}" srcId="{EE8F78CB-83C8-43C2-8BE3-DAD45D292AF8}" destId="{283DAD62-6026-4FDE-A202-ECF4A52EAB74}" srcOrd="2" destOrd="0" parTransId="{BCA686A5-FD93-4261-A035-CD04629CBF67}" sibTransId="{DCCCA274-9537-46C9-94F1-59BF3B8D5F4E}"/>
    <dgm:cxn modelId="{3665718A-B3BA-4D57-8F34-5B4E30A8088B}" type="presOf" srcId="{EE8F78CB-83C8-43C2-8BE3-DAD45D292AF8}" destId="{85DA36A3-C66B-48A4-852E-7107B3912439}" srcOrd="1" destOrd="0" presId="urn:microsoft.com/office/officeart/2005/8/layout/orgChart1"/>
    <dgm:cxn modelId="{7E3DC896-B745-4D44-8E7A-3ED9AD2577F8}" type="presOf" srcId="{6D327CAF-8928-4683-A2DB-D30F53EDC36B}" destId="{2F4C90F5-3364-4825-BB8F-1227E5180559}" srcOrd="1" destOrd="0" presId="urn:microsoft.com/office/officeart/2005/8/layout/orgChart1"/>
    <dgm:cxn modelId="{C69D1FBA-76C1-4597-9DC0-41BF6AABAB21}" type="presOf" srcId="{999B0E6D-52CD-43E0-A1CE-ADFF413EAE5F}" destId="{12C20B79-D7D3-40D7-99B6-F43D3F24E4CA}" srcOrd="0" destOrd="0" presId="urn:microsoft.com/office/officeart/2005/8/layout/orgChart1"/>
    <dgm:cxn modelId="{45CC7DBF-FFB3-4F02-9423-E006D9B9E50D}" type="presOf" srcId="{6F3357E1-13A5-43AD-9784-4DECD5AB4DC7}" destId="{16BB538D-EDB3-40AD-8D34-D5586A3CFF2D}" srcOrd="1" destOrd="0" presId="urn:microsoft.com/office/officeart/2005/8/layout/orgChart1"/>
    <dgm:cxn modelId="{EACA13C7-400B-405D-8DC3-1F50AE90C586}" type="presOf" srcId="{999B0E6D-52CD-43E0-A1CE-ADFF413EAE5F}" destId="{06DCAE55-B573-44CB-853B-02C7FBD07F3D}" srcOrd="1" destOrd="0" presId="urn:microsoft.com/office/officeart/2005/8/layout/orgChart1"/>
    <dgm:cxn modelId="{EEFE5ECD-5812-4DDE-9902-088643F828D0}" type="presOf" srcId="{A9A8CCDC-8015-4461-8602-23EA6C8AD683}" destId="{1549A948-7899-4520-B9F3-B3A600789FDA}" srcOrd="0" destOrd="0" presId="urn:microsoft.com/office/officeart/2005/8/layout/orgChart1"/>
    <dgm:cxn modelId="{DE18A4DC-1809-466F-9416-F8E02D3BE06F}" type="presOf" srcId="{BCA686A5-FD93-4261-A035-CD04629CBF67}" destId="{B1A9B890-90E3-403E-A762-D76556E0E22B}" srcOrd="0" destOrd="0" presId="urn:microsoft.com/office/officeart/2005/8/layout/orgChart1"/>
    <dgm:cxn modelId="{A9C914E0-4B2B-47D7-840B-938E20B15EE4}" type="presOf" srcId="{283DAD62-6026-4FDE-A202-ECF4A52EAB74}" destId="{9D237E9E-57B8-405F-86D3-8331AF8A571E}" srcOrd="0" destOrd="0" presId="urn:microsoft.com/office/officeart/2005/8/layout/orgChart1"/>
    <dgm:cxn modelId="{CDAF2FE4-F48E-450E-B290-89126E3F55F0}" type="presOf" srcId="{47168CED-9E5F-4F5B-98E7-CE48C204E9D5}" destId="{9DB53156-297F-4DF2-A913-762DD366AAAB}" srcOrd="0" destOrd="0" presId="urn:microsoft.com/office/officeart/2005/8/layout/orgChart1"/>
    <dgm:cxn modelId="{676F47E8-E22A-4916-B90D-71E2D5000D44}" type="presOf" srcId="{283DAD62-6026-4FDE-A202-ECF4A52EAB74}" destId="{6BC38C25-C0AF-40F1-808F-2788AC036E26}" srcOrd="1" destOrd="0" presId="urn:microsoft.com/office/officeart/2005/8/layout/orgChart1"/>
    <dgm:cxn modelId="{764053ED-B884-4888-A05F-E1CEA1651CC6}" srcId="{EE8F78CB-83C8-43C2-8BE3-DAD45D292AF8}" destId="{999B0E6D-52CD-43E0-A1CE-ADFF413EAE5F}" srcOrd="1" destOrd="0" parTransId="{22C6443E-64D6-4253-A017-83E7F9EE0C4C}" sibTransId="{ADBAA607-DAA1-4785-9C0B-20B35446C2A2}"/>
    <dgm:cxn modelId="{E1146AF0-819B-4025-9A0D-397C707345F4}" type="presOf" srcId="{6F3357E1-13A5-43AD-9784-4DECD5AB4DC7}" destId="{EC7FD6E5-D1DA-47CB-A23E-FF8E5B1D4314}" srcOrd="0" destOrd="0" presId="urn:microsoft.com/office/officeart/2005/8/layout/orgChart1"/>
    <dgm:cxn modelId="{F2CEDBF7-79AD-4673-B169-E1EF652ED8C2}" srcId="{999B0E6D-52CD-43E0-A1CE-ADFF413EAE5F}" destId="{6F3357E1-13A5-43AD-9784-4DECD5AB4DC7}" srcOrd="1" destOrd="0" parTransId="{B1DBD933-76BF-47DB-B0D8-078BE35C6E3F}" sibTransId="{4AF782B0-45C8-4317-A36E-89A0BE63A49A}"/>
    <dgm:cxn modelId="{8DD1FD22-E759-4372-95A3-23D24428FD25}" type="presParOf" srcId="{9DB53156-297F-4DF2-A913-762DD366AAAB}" destId="{70D8B958-F015-4164-A6E0-DF4C1166C0A6}" srcOrd="0" destOrd="0" presId="urn:microsoft.com/office/officeart/2005/8/layout/orgChart1"/>
    <dgm:cxn modelId="{723A8C63-B4C8-404C-828D-8933A8B2C7D4}" type="presParOf" srcId="{70D8B958-F015-4164-A6E0-DF4C1166C0A6}" destId="{E0819862-EDF7-4DD7-9797-F59555735AC0}" srcOrd="0" destOrd="0" presId="urn:microsoft.com/office/officeart/2005/8/layout/orgChart1"/>
    <dgm:cxn modelId="{C985BAA8-5E31-466B-B7CA-38471A6F3A39}" type="presParOf" srcId="{E0819862-EDF7-4DD7-9797-F59555735AC0}" destId="{C9702380-2793-45E5-9AD8-825B0BC79D98}" srcOrd="0" destOrd="0" presId="urn:microsoft.com/office/officeart/2005/8/layout/orgChart1"/>
    <dgm:cxn modelId="{FACC7AC3-F05B-4254-BB1A-B0421B19822B}" type="presParOf" srcId="{E0819862-EDF7-4DD7-9797-F59555735AC0}" destId="{85DA36A3-C66B-48A4-852E-7107B3912439}" srcOrd="1" destOrd="0" presId="urn:microsoft.com/office/officeart/2005/8/layout/orgChart1"/>
    <dgm:cxn modelId="{A28BC3DF-7E3D-40DA-8BC1-FD5205BB5ED0}" type="presParOf" srcId="{70D8B958-F015-4164-A6E0-DF4C1166C0A6}" destId="{16C68958-BE19-4336-B41E-45D8886EE1EE}" srcOrd="1" destOrd="0" presId="urn:microsoft.com/office/officeart/2005/8/layout/orgChart1"/>
    <dgm:cxn modelId="{77DEF5D2-3B40-4EF9-BF2B-276A0CBAAE96}" type="presParOf" srcId="{16C68958-BE19-4336-B41E-45D8886EE1EE}" destId="{E4B7B232-452A-42E2-9F4D-833827B28A27}" srcOrd="0" destOrd="0" presId="urn:microsoft.com/office/officeart/2005/8/layout/orgChart1"/>
    <dgm:cxn modelId="{FBE30D9F-6986-4FCD-AB71-853DBA320707}" type="presParOf" srcId="{16C68958-BE19-4336-B41E-45D8886EE1EE}" destId="{BEA4163C-30FA-4431-A001-CD1A082E45D9}" srcOrd="1" destOrd="0" presId="urn:microsoft.com/office/officeart/2005/8/layout/orgChart1"/>
    <dgm:cxn modelId="{1456529E-BA4E-4673-8423-25334011154C}" type="presParOf" srcId="{BEA4163C-30FA-4431-A001-CD1A082E45D9}" destId="{27E0ACE9-9B21-41F2-915E-644A08BD7582}" srcOrd="0" destOrd="0" presId="urn:microsoft.com/office/officeart/2005/8/layout/orgChart1"/>
    <dgm:cxn modelId="{F0D32D42-9644-4892-84C8-85FAA63D7206}" type="presParOf" srcId="{27E0ACE9-9B21-41F2-915E-644A08BD7582}" destId="{1549A948-7899-4520-B9F3-B3A600789FDA}" srcOrd="0" destOrd="0" presId="urn:microsoft.com/office/officeart/2005/8/layout/orgChart1"/>
    <dgm:cxn modelId="{B64F0DC2-4B43-49C8-8F77-45466052E78E}" type="presParOf" srcId="{27E0ACE9-9B21-41F2-915E-644A08BD7582}" destId="{E68E116A-C3C4-44F6-AE02-B6B23098B092}" srcOrd="1" destOrd="0" presId="urn:microsoft.com/office/officeart/2005/8/layout/orgChart1"/>
    <dgm:cxn modelId="{3E24B0AA-A033-4312-8E77-9B4021D4511A}" type="presParOf" srcId="{BEA4163C-30FA-4431-A001-CD1A082E45D9}" destId="{9DC5A79A-E4C8-442F-A1DD-C2D7CC85B34C}" srcOrd="1" destOrd="0" presId="urn:microsoft.com/office/officeart/2005/8/layout/orgChart1"/>
    <dgm:cxn modelId="{754930B1-6D08-4465-93E7-ACF2C52701CC}" type="presParOf" srcId="{BEA4163C-30FA-4431-A001-CD1A082E45D9}" destId="{C072D771-A7AF-4497-A091-7CD395F57D03}" srcOrd="2" destOrd="0" presId="urn:microsoft.com/office/officeart/2005/8/layout/orgChart1"/>
    <dgm:cxn modelId="{0C862D19-44E0-4A6B-9254-0ECBB8BDEC22}" type="presParOf" srcId="{16C68958-BE19-4336-B41E-45D8886EE1EE}" destId="{53AB955A-2911-45FA-996D-80806F5CDE59}" srcOrd="2" destOrd="0" presId="urn:microsoft.com/office/officeart/2005/8/layout/orgChart1"/>
    <dgm:cxn modelId="{FBC29992-1898-4824-8D77-927D00FAFD56}" type="presParOf" srcId="{16C68958-BE19-4336-B41E-45D8886EE1EE}" destId="{E260AB45-1509-40C5-B641-E5EFEE43DA06}" srcOrd="3" destOrd="0" presId="urn:microsoft.com/office/officeart/2005/8/layout/orgChart1"/>
    <dgm:cxn modelId="{A76FD788-8CA1-4CA0-9BD0-16ACD0FCFF63}" type="presParOf" srcId="{E260AB45-1509-40C5-B641-E5EFEE43DA06}" destId="{C5E9DCB2-8E79-417C-AB9E-C08DFE00833B}" srcOrd="0" destOrd="0" presId="urn:microsoft.com/office/officeart/2005/8/layout/orgChart1"/>
    <dgm:cxn modelId="{1A736584-0BE6-4B8E-9566-E5D277E2F428}" type="presParOf" srcId="{C5E9DCB2-8E79-417C-AB9E-C08DFE00833B}" destId="{12C20B79-D7D3-40D7-99B6-F43D3F24E4CA}" srcOrd="0" destOrd="0" presId="urn:microsoft.com/office/officeart/2005/8/layout/orgChart1"/>
    <dgm:cxn modelId="{C5952CAF-C279-424C-8E78-C4438DD9390D}" type="presParOf" srcId="{C5E9DCB2-8E79-417C-AB9E-C08DFE00833B}" destId="{06DCAE55-B573-44CB-853B-02C7FBD07F3D}" srcOrd="1" destOrd="0" presId="urn:microsoft.com/office/officeart/2005/8/layout/orgChart1"/>
    <dgm:cxn modelId="{B377A269-31B1-40F0-A274-755A1C5DA736}" type="presParOf" srcId="{E260AB45-1509-40C5-B641-E5EFEE43DA06}" destId="{6CE3AD95-C2CE-480B-A00E-7BD5ED060BCA}" srcOrd="1" destOrd="0" presId="urn:microsoft.com/office/officeart/2005/8/layout/orgChart1"/>
    <dgm:cxn modelId="{57391829-A9EF-49F1-BEEB-D8A082429453}" type="presParOf" srcId="{6CE3AD95-C2CE-480B-A00E-7BD5ED060BCA}" destId="{C39FFD9A-DA1B-4D4F-A251-7D75E4759899}" srcOrd="0" destOrd="0" presId="urn:microsoft.com/office/officeart/2005/8/layout/orgChart1"/>
    <dgm:cxn modelId="{D4900D30-C8F1-4ECE-B48A-6C682D46BE1B}" type="presParOf" srcId="{6CE3AD95-C2CE-480B-A00E-7BD5ED060BCA}" destId="{9812DD11-E0B8-4FB9-82F3-D02CC6A54E08}" srcOrd="1" destOrd="0" presId="urn:microsoft.com/office/officeart/2005/8/layout/orgChart1"/>
    <dgm:cxn modelId="{80C7F44F-6DA7-4BF3-A8D4-99536BABE121}" type="presParOf" srcId="{9812DD11-E0B8-4FB9-82F3-D02CC6A54E08}" destId="{01C2DC60-C79C-4AE5-8D0A-9A6477BC1DE1}" srcOrd="0" destOrd="0" presId="urn:microsoft.com/office/officeart/2005/8/layout/orgChart1"/>
    <dgm:cxn modelId="{5A943173-9C3B-4576-AD18-82C991BDC0C7}" type="presParOf" srcId="{01C2DC60-C79C-4AE5-8D0A-9A6477BC1DE1}" destId="{F5B07A31-12E1-4A6D-BFCF-2A78B7C39D55}" srcOrd="0" destOrd="0" presId="urn:microsoft.com/office/officeart/2005/8/layout/orgChart1"/>
    <dgm:cxn modelId="{11A8305E-D13A-4FC1-976D-3E25C47329D2}" type="presParOf" srcId="{01C2DC60-C79C-4AE5-8D0A-9A6477BC1DE1}" destId="{2F4C90F5-3364-4825-BB8F-1227E5180559}" srcOrd="1" destOrd="0" presId="urn:microsoft.com/office/officeart/2005/8/layout/orgChart1"/>
    <dgm:cxn modelId="{DD5AC4E9-0E71-4B3E-A309-34EFC004BF5B}" type="presParOf" srcId="{9812DD11-E0B8-4FB9-82F3-D02CC6A54E08}" destId="{AF28B818-E598-4959-AE1E-BC6AC0E66D70}" srcOrd="1" destOrd="0" presId="urn:microsoft.com/office/officeart/2005/8/layout/orgChart1"/>
    <dgm:cxn modelId="{4B63BF54-9DE0-4C12-9253-E1BC0B6FCE2D}" type="presParOf" srcId="{9812DD11-E0B8-4FB9-82F3-D02CC6A54E08}" destId="{7FC87ACD-2A38-4524-B7CB-136D138736B2}" srcOrd="2" destOrd="0" presId="urn:microsoft.com/office/officeart/2005/8/layout/orgChart1"/>
    <dgm:cxn modelId="{159AB349-26BB-4265-B3B2-B4927F3D1580}" type="presParOf" srcId="{6CE3AD95-C2CE-480B-A00E-7BD5ED060BCA}" destId="{DF5BA4A2-A49A-487B-8448-D32B8AF655D8}" srcOrd="2" destOrd="0" presId="urn:microsoft.com/office/officeart/2005/8/layout/orgChart1"/>
    <dgm:cxn modelId="{D010322A-522D-4AF6-8469-4CC037229141}" type="presParOf" srcId="{6CE3AD95-C2CE-480B-A00E-7BD5ED060BCA}" destId="{8AE3B1DD-02AD-4662-89AB-533B6A91D7A8}" srcOrd="3" destOrd="0" presId="urn:microsoft.com/office/officeart/2005/8/layout/orgChart1"/>
    <dgm:cxn modelId="{960AC4B8-5F58-4868-8362-2CAA7FCE9A8F}" type="presParOf" srcId="{8AE3B1DD-02AD-4662-89AB-533B6A91D7A8}" destId="{D7843633-134E-48F5-888B-D29953885DA3}" srcOrd="0" destOrd="0" presId="urn:microsoft.com/office/officeart/2005/8/layout/orgChart1"/>
    <dgm:cxn modelId="{484AB5EA-3FF0-4ABF-9A6D-8AE148C5F93B}" type="presParOf" srcId="{D7843633-134E-48F5-888B-D29953885DA3}" destId="{EC7FD6E5-D1DA-47CB-A23E-FF8E5B1D4314}" srcOrd="0" destOrd="0" presId="urn:microsoft.com/office/officeart/2005/8/layout/orgChart1"/>
    <dgm:cxn modelId="{428CE84D-F1E6-46D1-80B8-48A3C076D3C8}" type="presParOf" srcId="{D7843633-134E-48F5-888B-D29953885DA3}" destId="{16BB538D-EDB3-40AD-8D34-D5586A3CFF2D}" srcOrd="1" destOrd="0" presId="urn:microsoft.com/office/officeart/2005/8/layout/orgChart1"/>
    <dgm:cxn modelId="{6C850D31-483E-4219-956E-DE61A2E648E1}" type="presParOf" srcId="{8AE3B1DD-02AD-4662-89AB-533B6A91D7A8}" destId="{DB359B87-DAE3-485D-828A-2CB02C6560AD}" srcOrd="1" destOrd="0" presId="urn:microsoft.com/office/officeart/2005/8/layout/orgChart1"/>
    <dgm:cxn modelId="{5DD3C9B9-4994-496F-A9A8-1827EA9E75D1}" type="presParOf" srcId="{8AE3B1DD-02AD-4662-89AB-533B6A91D7A8}" destId="{3E634AE5-42C2-4AE4-89D5-12543C8F0320}" srcOrd="2" destOrd="0" presId="urn:microsoft.com/office/officeart/2005/8/layout/orgChart1"/>
    <dgm:cxn modelId="{159ACB36-6B8D-4F0B-A9C0-3159B348660A}" type="presParOf" srcId="{E260AB45-1509-40C5-B641-E5EFEE43DA06}" destId="{831987DD-38CD-4E6F-9C7C-6CB7D5623EDB}" srcOrd="2" destOrd="0" presId="urn:microsoft.com/office/officeart/2005/8/layout/orgChart1"/>
    <dgm:cxn modelId="{5386847C-1AB7-4E11-8156-C06F272073C4}" type="presParOf" srcId="{16C68958-BE19-4336-B41E-45D8886EE1EE}" destId="{B1A9B890-90E3-403E-A762-D76556E0E22B}" srcOrd="4" destOrd="0" presId="urn:microsoft.com/office/officeart/2005/8/layout/orgChart1"/>
    <dgm:cxn modelId="{502E5112-C37C-4C78-A556-5C633D38FC8E}" type="presParOf" srcId="{16C68958-BE19-4336-B41E-45D8886EE1EE}" destId="{C1A547B1-F347-45CE-A42C-7E4BDE485509}" srcOrd="5" destOrd="0" presId="urn:microsoft.com/office/officeart/2005/8/layout/orgChart1"/>
    <dgm:cxn modelId="{053E9118-24D8-49C8-B445-5E9734951E54}" type="presParOf" srcId="{C1A547B1-F347-45CE-A42C-7E4BDE485509}" destId="{B4B457FE-3029-48EE-8649-B5815F0BD2A9}" srcOrd="0" destOrd="0" presId="urn:microsoft.com/office/officeart/2005/8/layout/orgChart1"/>
    <dgm:cxn modelId="{3B10BF81-A5DB-4E61-BC99-0250DA7F89C2}" type="presParOf" srcId="{B4B457FE-3029-48EE-8649-B5815F0BD2A9}" destId="{9D237E9E-57B8-405F-86D3-8331AF8A571E}" srcOrd="0" destOrd="0" presId="urn:microsoft.com/office/officeart/2005/8/layout/orgChart1"/>
    <dgm:cxn modelId="{98AB2D9B-EE37-4732-8113-1A78072C6670}" type="presParOf" srcId="{B4B457FE-3029-48EE-8649-B5815F0BD2A9}" destId="{6BC38C25-C0AF-40F1-808F-2788AC036E26}" srcOrd="1" destOrd="0" presId="urn:microsoft.com/office/officeart/2005/8/layout/orgChart1"/>
    <dgm:cxn modelId="{0449207B-392E-4853-B532-69497C161D5B}" type="presParOf" srcId="{C1A547B1-F347-45CE-A42C-7E4BDE485509}" destId="{6BE8EADD-F6A6-478E-BA32-EB92F74FC9EB}" srcOrd="1" destOrd="0" presId="urn:microsoft.com/office/officeart/2005/8/layout/orgChart1"/>
    <dgm:cxn modelId="{2AC4631A-775D-4F16-A2DD-6A21D6FF863B}" type="presParOf" srcId="{C1A547B1-F347-45CE-A42C-7E4BDE485509}" destId="{ED76DF56-7AC0-4126-83DA-DC1A79BCA1A5}" srcOrd="2" destOrd="0" presId="urn:microsoft.com/office/officeart/2005/8/layout/orgChart1"/>
    <dgm:cxn modelId="{741394AF-E0C7-4BF5-83F7-42D29045CDF8}" type="presParOf" srcId="{70D8B958-F015-4164-A6E0-DF4C1166C0A6}" destId="{3221F115-47DE-4160-BA3E-4FE9434895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7680E-BBBB-47C4-93C9-7B79771F9E2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A0D41E5-D97D-4404-9EBD-385E147EEF7E}">
      <dgm:prSet phldrT="[Text]"/>
      <dgm:spPr/>
      <dgm:t>
        <a:bodyPr/>
        <a:lstStyle/>
        <a:p>
          <a:r>
            <a:rPr lang="en-CA" dirty="0"/>
            <a:t>Front Matter</a:t>
          </a:r>
        </a:p>
      </dgm:t>
    </dgm:pt>
    <dgm:pt modelId="{12C2CED1-B4E7-4188-89B3-78586AE0CD9A}" type="parTrans" cxnId="{A647E959-5BF2-4F36-993C-C91850879D15}">
      <dgm:prSet/>
      <dgm:spPr/>
      <dgm:t>
        <a:bodyPr/>
        <a:lstStyle/>
        <a:p>
          <a:endParaRPr lang="en-CA"/>
        </a:p>
      </dgm:t>
    </dgm:pt>
    <dgm:pt modelId="{18986CF4-DF71-435F-9366-78CA2CBCA12D}" type="sibTrans" cxnId="{A647E959-5BF2-4F36-993C-C91850879D15}">
      <dgm:prSet/>
      <dgm:spPr/>
      <dgm:t>
        <a:bodyPr/>
        <a:lstStyle/>
        <a:p>
          <a:endParaRPr lang="en-CA"/>
        </a:p>
      </dgm:t>
    </dgm:pt>
    <dgm:pt modelId="{340569DD-16C3-4CBB-81B2-85CCE29445AB}">
      <dgm:prSet/>
      <dgm:spPr/>
      <dgm:t>
        <a:bodyPr/>
        <a:lstStyle/>
        <a:p>
          <a:r>
            <a:rPr lang="en-CA" dirty="0"/>
            <a:t>Table of contents</a:t>
          </a:r>
        </a:p>
      </dgm:t>
    </dgm:pt>
    <dgm:pt modelId="{B9FAF6AA-DA37-402D-BE2A-14AF654B56C2}" type="parTrans" cxnId="{5C2D1076-3847-4247-9E1A-AA6437D52F3F}">
      <dgm:prSet/>
      <dgm:spPr/>
      <dgm:t>
        <a:bodyPr/>
        <a:lstStyle/>
        <a:p>
          <a:endParaRPr lang="en-CA"/>
        </a:p>
      </dgm:t>
    </dgm:pt>
    <dgm:pt modelId="{65005B6B-D934-454A-A91F-607020D43A5C}" type="sibTrans" cxnId="{5C2D1076-3847-4247-9E1A-AA6437D52F3F}">
      <dgm:prSet/>
      <dgm:spPr/>
      <dgm:t>
        <a:bodyPr/>
        <a:lstStyle/>
        <a:p>
          <a:endParaRPr lang="en-CA"/>
        </a:p>
      </dgm:t>
    </dgm:pt>
    <dgm:pt modelId="{6D931954-20EA-4609-8F95-05CA6349FB2D}">
      <dgm:prSet/>
      <dgm:spPr/>
      <dgm:t>
        <a:bodyPr/>
        <a:lstStyle/>
        <a:p>
          <a:r>
            <a:rPr lang="en-CA" dirty="0"/>
            <a:t>Preface/Forward</a:t>
          </a:r>
        </a:p>
      </dgm:t>
    </dgm:pt>
    <dgm:pt modelId="{EB8FA14F-D468-4589-8F7A-DC06607B45BA}" type="parTrans" cxnId="{5D29B9F0-5BC0-4559-9B24-C2C534EC1E2D}">
      <dgm:prSet/>
      <dgm:spPr/>
      <dgm:t>
        <a:bodyPr/>
        <a:lstStyle/>
        <a:p>
          <a:endParaRPr lang="en-CA"/>
        </a:p>
      </dgm:t>
    </dgm:pt>
    <dgm:pt modelId="{46E47014-D80B-4803-9F65-B4D20B48A373}" type="sibTrans" cxnId="{5D29B9F0-5BC0-4559-9B24-C2C534EC1E2D}">
      <dgm:prSet/>
      <dgm:spPr/>
      <dgm:t>
        <a:bodyPr/>
        <a:lstStyle/>
        <a:p>
          <a:endParaRPr lang="en-CA"/>
        </a:p>
      </dgm:t>
    </dgm:pt>
    <dgm:pt modelId="{EB69C199-0C92-4C7B-8DE4-7B4BD8D038E5}">
      <dgm:prSet/>
      <dgm:spPr/>
      <dgm:t>
        <a:bodyPr/>
        <a:lstStyle/>
        <a:p>
          <a:r>
            <a:rPr lang="en-CA" dirty="0"/>
            <a:t>Instructions</a:t>
          </a:r>
        </a:p>
      </dgm:t>
    </dgm:pt>
    <dgm:pt modelId="{B87B7FBC-1F0E-4BF3-9FC1-25CD90B98671}" type="parTrans" cxnId="{2EA84A14-9598-4733-85E5-CBA2307BF597}">
      <dgm:prSet/>
      <dgm:spPr/>
      <dgm:t>
        <a:bodyPr/>
        <a:lstStyle/>
        <a:p>
          <a:endParaRPr lang="en-CA"/>
        </a:p>
      </dgm:t>
    </dgm:pt>
    <dgm:pt modelId="{40DF3B68-C24E-481B-9C9B-6EB613F008ED}" type="sibTrans" cxnId="{2EA84A14-9598-4733-85E5-CBA2307BF597}">
      <dgm:prSet/>
      <dgm:spPr/>
      <dgm:t>
        <a:bodyPr/>
        <a:lstStyle/>
        <a:p>
          <a:endParaRPr lang="en-CA"/>
        </a:p>
      </dgm:t>
    </dgm:pt>
    <dgm:pt modelId="{D25837EB-A91B-44CF-A159-AA7E6865B4BF}">
      <dgm:prSet/>
      <dgm:spPr/>
      <dgm:t>
        <a:bodyPr/>
        <a:lstStyle/>
        <a:p>
          <a:r>
            <a:rPr lang="en-CA" dirty="0"/>
            <a:t>Grammatical Information</a:t>
          </a:r>
        </a:p>
      </dgm:t>
    </dgm:pt>
    <dgm:pt modelId="{82CE916C-253E-4962-B3EF-C7990C3B0139}" type="parTrans" cxnId="{AA12A996-A3BF-477C-865E-F09A7BD18225}">
      <dgm:prSet/>
      <dgm:spPr/>
      <dgm:t>
        <a:bodyPr/>
        <a:lstStyle/>
        <a:p>
          <a:endParaRPr lang="en-CA"/>
        </a:p>
      </dgm:t>
    </dgm:pt>
    <dgm:pt modelId="{FC2BEB4A-B935-444A-BFA5-73AD66328EA2}" type="sibTrans" cxnId="{AA12A996-A3BF-477C-865E-F09A7BD18225}">
      <dgm:prSet/>
      <dgm:spPr/>
      <dgm:t>
        <a:bodyPr/>
        <a:lstStyle/>
        <a:p>
          <a:endParaRPr lang="en-CA"/>
        </a:p>
      </dgm:t>
    </dgm:pt>
    <dgm:pt modelId="{2BF3142A-7753-4C6A-ABC0-6CB62D3FBABA}" type="pres">
      <dgm:prSet presAssocID="{A397680E-BBBB-47C4-93C9-7B79771F9E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AB7737-C976-4B16-8402-2C422135071E}" type="pres">
      <dgm:prSet presAssocID="{3A0D41E5-D97D-4404-9EBD-385E147EEF7E}" presName="hierRoot1" presStyleCnt="0"/>
      <dgm:spPr/>
    </dgm:pt>
    <dgm:pt modelId="{9DDAC849-2523-45F6-A447-58EAC751445C}" type="pres">
      <dgm:prSet presAssocID="{3A0D41E5-D97D-4404-9EBD-385E147EEF7E}" presName="composite" presStyleCnt="0"/>
      <dgm:spPr/>
    </dgm:pt>
    <dgm:pt modelId="{B962BC15-5CA3-495B-B56C-40447C2A41F6}" type="pres">
      <dgm:prSet presAssocID="{3A0D41E5-D97D-4404-9EBD-385E147EEF7E}" presName="background" presStyleLbl="node0" presStyleIdx="0" presStyleCnt="1"/>
      <dgm:spPr/>
    </dgm:pt>
    <dgm:pt modelId="{2CE90072-BDCE-4A5B-A690-A8A1F43306AD}" type="pres">
      <dgm:prSet presAssocID="{3A0D41E5-D97D-4404-9EBD-385E147EEF7E}" presName="text" presStyleLbl="fgAcc0" presStyleIdx="0" presStyleCnt="1" custScaleX="283443">
        <dgm:presLayoutVars>
          <dgm:chPref val="3"/>
        </dgm:presLayoutVars>
      </dgm:prSet>
      <dgm:spPr/>
    </dgm:pt>
    <dgm:pt modelId="{9006B79E-A1CB-4E86-9050-B3B38A73B2D1}" type="pres">
      <dgm:prSet presAssocID="{3A0D41E5-D97D-4404-9EBD-385E147EEF7E}" presName="hierChild2" presStyleCnt="0"/>
      <dgm:spPr/>
    </dgm:pt>
    <dgm:pt modelId="{A648A0FF-D915-4A27-BD79-3016E1E44D56}" type="pres">
      <dgm:prSet presAssocID="{B9FAF6AA-DA37-402D-BE2A-14AF654B56C2}" presName="Name10" presStyleLbl="parChTrans1D2" presStyleIdx="0" presStyleCnt="4"/>
      <dgm:spPr/>
    </dgm:pt>
    <dgm:pt modelId="{110C9599-7865-4606-B2B0-7E22C1DF257F}" type="pres">
      <dgm:prSet presAssocID="{340569DD-16C3-4CBB-81B2-85CCE29445AB}" presName="hierRoot2" presStyleCnt="0"/>
      <dgm:spPr/>
    </dgm:pt>
    <dgm:pt modelId="{C3B0C35D-6653-4C5D-B051-65274CC7B3F8}" type="pres">
      <dgm:prSet presAssocID="{340569DD-16C3-4CBB-81B2-85CCE29445AB}" presName="composite2" presStyleCnt="0"/>
      <dgm:spPr/>
    </dgm:pt>
    <dgm:pt modelId="{1CEF6C65-22AF-4211-9BF6-F16ADE0E686E}" type="pres">
      <dgm:prSet presAssocID="{340569DD-16C3-4CBB-81B2-85CCE29445AB}" presName="background2" presStyleLbl="node2" presStyleIdx="0" presStyleCnt="4"/>
      <dgm:spPr/>
    </dgm:pt>
    <dgm:pt modelId="{156F69DC-35C5-4A63-9C5B-500847BDE66B}" type="pres">
      <dgm:prSet presAssocID="{340569DD-16C3-4CBB-81B2-85CCE29445AB}" presName="text2" presStyleLbl="fgAcc2" presStyleIdx="0" presStyleCnt="4" custScaleX="169712">
        <dgm:presLayoutVars>
          <dgm:chPref val="3"/>
        </dgm:presLayoutVars>
      </dgm:prSet>
      <dgm:spPr/>
    </dgm:pt>
    <dgm:pt modelId="{6EE2B4B2-9EF3-43B8-86C6-3C3C3F632813}" type="pres">
      <dgm:prSet presAssocID="{340569DD-16C3-4CBB-81B2-85CCE29445AB}" presName="hierChild3" presStyleCnt="0"/>
      <dgm:spPr/>
    </dgm:pt>
    <dgm:pt modelId="{4D0AC001-D8B7-4025-9561-C51E159DF9AD}" type="pres">
      <dgm:prSet presAssocID="{EB8FA14F-D468-4589-8F7A-DC06607B45BA}" presName="Name10" presStyleLbl="parChTrans1D2" presStyleIdx="1" presStyleCnt="4"/>
      <dgm:spPr/>
    </dgm:pt>
    <dgm:pt modelId="{4605A988-C47A-4B99-905B-C83A3A9908BF}" type="pres">
      <dgm:prSet presAssocID="{6D931954-20EA-4609-8F95-05CA6349FB2D}" presName="hierRoot2" presStyleCnt="0"/>
      <dgm:spPr/>
    </dgm:pt>
    <dgm:pt modelId="{5AF9C0CF-C3BD-4462-A5FD-309E17A15A59}" type="pres">
      <dgm:prSet presAssocID="{6D931954-20EA-4609-8F95-05CA6349FB2D}" presName="composite2" presStyleCnt="0"/>
      <dgm:spPr/>
    </dgm:pt>
    <dgm:pt modelId="{510C55F2-055C-4881-8145-99B45675CF15}" type="pres">
      <dgm:prSet presAssocID="{6D931954-20EA-4609-8F95-05CA6349FB2D}" presName="background2" presStyleLbl="node2" presStyleIdx="1" presStyleCnt="4"/>
      <dgm:spPr/>
    </dgm:pt>
    <dgm:pt modelId="{E67E2D5A-2DE6-4946-A7D4-047B238B1023}" type="pres">
      <dgm:prSet presAssocID="{6D931954-20EA-4609-8F95-05CA6349FB2D}" presName="text2" presStyleLbl="fgAcc2" presStyleIdx="1" presStyleCnt="4">
        <dgm:presLayoutVars>
          <dgm:chPref val="3"/>
        </dgm:presLayoutVars>
      </dgm:prSet>
      <dgm:spPr/>
    </dgm:pt>
    <dgm:pt modelId="{BEBDE223-0B7E-43B3-AEAC-11A5F2EFB224}" type="pres">
      <dgm:prSet presAssocID="{6D931954-20EA-4609-8F95-05CA6349FB2D}" presName="hierChild3" presStyleCnt="0"/>
      <dgm:spPr/>
    </dgm:pt>
    <dgm:pt modelId="{C76A16D9-93FC-4D54-8112-FFF5F4A7CCDF}" type="pres">
      <dgm:prSet presAssocID="{B87B7FBC-1F0E-4BF3-9FC1-25CD90B98671}" presName="Name10" presStyleLbl="parChTrans1D2" presStyleIdx="2" presStyleCnt="4"/>
      <dgm:spPr/>
    </dgm:pt>
    <dgm:pt modelId="{54DEB2CC-F43A-4FCA-9119-DCC46F128793}" type="pres">
      <dgm:prSet presAssocID="{EB69C199-0C92-4C7B-8DE4-7B4BD8D038E5}" presName="hierRoot2" presStyleCnt="0"/>
      <dgm:spPr/>
    </dgm:pt>
    <dgm:pt modelId="{3A251420-A35E-4F0E-ADE6-0F93DFFF9C79}" type="pres">
      <dgm:prSet presAssocID="{EB69C199-0C92-4C7B-8DE4-7B4BD8D038E5}" presName="composite2" presStyleCnt="0"/>
      <dgm:spPr/>
    </dgm:pt>
    <dgm:pt modelId="{3E4537DF-178B-42AA-8FC3-A61A382009F9}" type="pres">
      <dgm:prSet presAssocID="{EB69C199-0C92-4C7B-8DE4-7B4BD8D038E5}" presName="background2" presStyleLbl="node2" presStyleIdx="2" presStyleCnt="4"/>
      <dgm:spPr/>
    </dgm:pt>
    <dgm:pt modelId="{CC89EB78-DA36-416A-928F-8E6FBC7F4586}" type="pres">
      <dgm:prSet presAssocID="{EB69C199-0C92-4C7B-8DE4-7B4BD8D038E5}" presName="text2" presStyleLbl="fgAcc2" presStyleIdx="2" presStyleCnt="4">
        <dgm:presLayoutVars>
          <dgm:chPref val="3"/>
        </dgm:presLayoutVars>
      </dgm:prSet>
      <dgm:spPr/>
    </dgm:pt>
    <dgm:pt modelId="{711CC625-6FAF-4453-9171-CDC8F5BB38A6}" type="pres">
      <dgm:prSet presAssocID="{EB69C199-0C92-4C7B-8DE4-7B4BD8D038E5}" presName="hierChild3" presStyleCnt="0"/>
      <dgm:spPr/>
    </dgm:pt>
    <dgm:pt modelId="{234BC393-BB8A-4A39-A9FB-2D081C8E91C3}" type="pres">
      <dgm:prSet presAssocID="{82CE916C-253E-4962-B3EF-C7990C3B0139}" presName="Name10" presStyleLbl="parChTrans1D2" presStyleIdx="3" presStyleCnt="4"/>
      <dgm:spPr/>
    </dgm:pt>
    <dgm:pt modelId="{92C4B3C1-0801-40D7-A954-349B59E05115}" type="pres">
      <dgm:prSet presAssocID="{D25837EB-A91B-44CF-A159-AA7E6865B4BF}" presName="hierRoot2" presStyleCnt="0"/>
      <dgm:spPr/>
    </dgm:pt>
    <dgm:pt modelId="{4B096656-3703-4713-BCDB-1CAC367D234A}" type="pres">
      <dgm:prSet presAssocID="{D25837EB-A91B-44CF-A159-AA7E6865B4BF}" presName="composite2" presStyleCnt="0"/>
      <dgm:spPr/>
    </dgm:pt>
    <dgm:pt modelId="{F86FC90B-A8F1-417C-B60A-2FB7447034E5}" type="pres">
      <dgm:prSet presAssocID="{D25837EB-A91B-44CF-A159-AA7E6865B4BF}" presName="background2" presStyleLbl="node2" presStyleIdx="3" presStyleCnt="4"/>
      <dgm:spPr/>
    </dgm:pt>
    <dgm:pt modelId="{FEF927E7-BA78-440D-9157-2A503C4958AD}" type="pres">
      <dgm:prSet presAssocID="{D25837EB-A91B-44CF-A159-AA7E6865B4BF}" presName="text2" presStyleLbl="fgAcc2" presStyleIdx="3" presStyleCnt="4" custScaleX="155737">
        <dgm:presLayoutVars>
          <dgm:chPref val="3"/>
        </dgm:presLayoutVars>
      </dgm:prSet>
      <dgm:spPr/>
    </dgm:pt>
    <dgm:pt modelId="{B2FCD6A4-74F7-4605-8CBB-906FB025C27D}" type="pres">
      <dgm:prSet presAssocID="{D25837EB-A91B-44CF-A159-AA7E6865B4BF}" presName="hierChild3" presStyleCnt="0"/>
      <dgm:spPr/>
    </dgm:pt>
  </dgm:ptLst>
  <dgm:cxnLst>
    <dgm:cxn modelId="{BC447011-FC6D-4B4B-8147-1D22D1933DAF}" type="presOf" srcId="{A397680E-BBBB-47C4-93C9-7B79771F9E27}" destId="{2BF3142A-7753-4C6A-ABC0-6CB62D3FBABA}" srcOrd="0" destOrd="0" presId="urn:microsoft.com/office/officeart/2005/8/layout/hierarchy1"/>
    <dgm:cxn modelId="{2EA84A14-9598-4733-85E5-CBA2307BF597}" srcId="{3A0D41E5-D97D-4404-9EBD-385E147EEF7E}" destId="{EB69C199-0C92-4C7B-8DE4-7B4BD8D038E5}" srcOrd="2" destOrd="0" parTransId="{B87B7FBC-1F0E-4BF3-9FC1-25CD90B98671}" sibTransId="{40DF3B68-C24E-481B-9C9B-6EB613F008ED}"/>
    <dgm:cxn modelId="{7DD9F12B-D368-4051-8350-4E1878C3E37B}" type="presOf" srcId="{340569DD-16C3-4CBB-81B2-85CCE29445AB}" destId="{156F69DC-35C5-4A63-9C5B-500847BDE66B}" srcOrd="0" destOrd="0" presId="urn:microsoft.com/office/officeart/2005/8/layout/hierarchy1"/>
    <dgm:cxn modelId="{CE743A4A-10C8-4BF7-A30D-7C9C88846311}" type="presOf" srcId="{6D931954-20EA-4609-8F95-05CA6349FB2D}" destId="{E67E2D5A-2DE6-4946-A7D4-047B238B1023}" srcOrd="0" destOrd="0" presId="urn:microsoft.com/office/officeart/2005/8/layout/hierarchy1"/>
    <dgm:cxn modelId="{5C2D1076-3847-4247-9E1A-AA6437D52F3F}" srcId="{3A0D41E5-D97D-4404-9EBD-385E147EEF7E}" destId="{340569DD-16C3-4CBB-81B2-85CCE29445AB}" srcOrd="0" destOrd="0" parTransId="{B9FAF6AA-DA37-402D-BE2A-14AF654B56C2}" sibTransId="{65005B6B-D934-454A-A91F-607020D43A5C}"/>
    <dgm:cxn modelId="{A647E959-5BF2-4F36-993C-C91850879D15}" srcId="{A397680E-BBBB-47C4-93C9-7B79771F9E27}" destId="{3A0D41E5-D97D-4404-9EBD-385E147EEF7E}" srcOrd="0" destOrd="0" parTransId="{12C2CED1-B4E7-4188-89B3-78586AE0CD9A}" sibTransId="{18986CF4-DF71-435F-9366-78CA2CBCA12D}"/>
    <dgm:cxn modelId="{405AD789-3D8C-4995-B874-2412D76468C3}" type="presOf" srcId="{B9FAF6AA-DA37-402D-BE2A-14AF654B56C2}" destId="{A648A0FF-D915-4A27-BD79-3016E1E44D56}" srcOrd="0" destOrd="0" presId="urn:microsoft.com/office/officeart/2005/8/layout/hierarchy1"/>
    <dgm:cxn modelId="{71111F8F-4A09-4170-9A60-E80C183F2BC0}" type="presOf" srcId="{D25837EB-A91B-44CF-A159-AA7E6865B4BF}" destId="{FEF927E7-BA78-440D-9157-2A503C4958AD}" srcOrd="0" destOrd="0" presId="urn:microsoft.com/office/officeart/2005/8/layout/hierarchy1"/>
    <dgm:cxn modelId="{AC817396-BBA8-4709-B275-CB1AF669ED63}" type="presOf" srcId="{EB8FA14F-D468-4589-8F7A-DC06607B45BA}" destId="{4D0AC001-D8B7-4025-9561-C51E159DF9AD}" srcOrd="0" destOrd="0" presId="urn:microsoft.com/office/officeart/2005/8/layout/hierarchy1"/>
    <dgm:cxn modelId="{AA12A996-A3BF-477C-865E-F09A7BD18225}" srcId="{3A0D41E5-D97D-4404-9EBD-385E147EEF7E}" destId="{D25837EB-A91B-44CF-A159-AA7E6865B4BF}" srcOrd="3" destOrd="0" parTransId="{82CE916C-253E-4962-B3EF-C7990C3B0139}" sibTransId="{FC2BEB4A-B935-444A-BFA5-73AD66328EA2}"/>
    <dgm:cxn modelId="{DC6AA99B-948A-45C2-A730-4A547CE1E557}" type="presOf" srcId="{EB69C199-0C92-4C7B-8DE4-7B4BD8D038E5}" destId="{CC89EB78-DA36-416A-928F-8E6FBC7F4586}" srcOrd="0" destOrd="0" presId="urn:microsoft.com/office/officeart/2005/8/layout/hierarchy1"/>
    <dgm:cxn modelId="{BE7175A7-6797-4570-AB90-DE49514E8FF7}" type="presOf" srcId="{B87B7FBC-1F0E-4BF3-9FC1-25CD90B98671}" destId="{C76A16D9-93FC-4D54-8112-FFF5F4A7CCDF}" srcOrd="0" destOrd="0" presId="urn:microsoft.com/office/officeart/2005/8/layout/hierarchy1"/>
    <dgm:cxn modelId="{74BC18D8-F582-4DF7-A423-2A3DD92266AF}" type="presOf" srcId="{82CE916C-253E-4962-B3EF-C7990C3B0139}" destId="{234BC393-BB8A-4A39-A9FB-2D081C8E91C3}" srcOrd="0" destOrd="0" presId="urn:microsoft.com/office/officeart/2005/8/layout/hierarchy1"/>
    <dgm:cxn modelId="{5D29B9F0-5BC0-4559-9B24-C2C534EC1E2D}" srcId="{3A0D41E5-D97D-4404-9EBD-385E147EEF7E}" destId="{6D931954-20EA-4609-8F95-05CA6349FB2D}" srcOrd="1" destOrd="0" parTransId="{EB8FA14F-D468-4589-8F7A-DC06607B45BA}" sibTransId="{46E47014-D80B-4803-9F65-B4D20B48A373}"/>
    <dgm:cxn modelId="{E5EDADF3-7E32-43AA-B608-4D06FE2B6327}" type="presOf" srcId="{3A0D41E5-D97D-4404-9EBD-385E147EEF7E}" destId="{2CE90072-BDCE-4A5B-A690-A8A1F43306AD}" srcOrd="0" destOrd="0" presId="urn:microsoft.com/office/officeart/2005/8/layout/hierarchy1"/>
    <dgm:cxn modelId="{CF93BA2D-244B-4AD2-843C-715DA27C44B2}" type="presParOf" srcId="{2BF3142A-7753-4C6A-ABC0-6CB62D3FBABA}" destId="{8DAB7737-C976-4B16-8402-2C422135071E}" srcOrd="0" destOrd="0" presId="urn:microsoft.com/office/officeart/2005/8/layout/hierarchy1"/>
    <dgm:cxn modelId="{572EF4C2-C31B-42A4-9F81-351805BA18CA}" type="presParOf" srcId="{8DAB7737-C976-4B16-8402-2C422135071E}" destId="{9DDAC849-2523-45F6-A447-58EAC751445C}" srcOrd="0" destOrd="0" presId="urn:microsoft.com/office/officeart/2005/8/layout/hierarchy1"/>
    <dgm:cxn modelId="{46A72475-41BB-4F34-901F-650008537FFC}" type="presParOf" srcId="{9DDAC849-2523-45F6-A447-58EAC751445C}" destId="{B962BC15-5CA3-495B-B56C-40447C2A41F6}" srcOrd="0" destOrd="0" presId="urn:microsoft.com/office/officeart/2005/8/layout/hierarchy1"/>
    <dgm:cxn modelId="{06B4232A-E657-4910-B0AD-6E8AAE96508B}" type="presParOf" srcId="{9DDAC849-2523-45F6-A447-58EAC751445C}" destId="{2CE90072-BDCE-4A5B-A690-A8A1F43306AD}" srcOrd="1" destOrd="0" presId="urn:microsoft.com/office/officeart/2005/8/layout/hierarchy1"/>
    <dgm:cxn modelId="{B3E1E9AF-397C-49F5-8A6B-57CF2B5BAE7F}" type="presParOf" srcId="{8DAB7737-C976-4B16-8402-2C422135071E}" destId="{9006B79E-A1CB-4E86-9050-B3B38A73B2D1}" srcOrd="1" destOrd="0" presId="urn:microsoft.com/office/officeart/2005/8/layout/hierarchy1"/>
    <dgm:cxn modelId="{CA77913E-9D97-4E1B-8B44-8CD8BA2ECE8E}" type="presParOf" srcId="{9006B79E-A1CB-4E86-9050-B3B38A73B2D1}" destId="{A648A0FF-D915-4A27-BD79-3016E1E44D56}" srcOrd="0" destOrd="0" presId="urn:microsoft.com/office/officeart/2005/8/layout/hierarchy1"/>
    <dgm:cxn modelId="{87F7B057-A23C-49BF-AA2B-99834AE9C01B}" type="presParOf" srcId="{9006B79E-A1CB-4E86-9050-B3B38A73B2D1}" destId="{110C9599-7865-4606-B2B0-7E22C1DF257F}" srcOrd="1" destOrd="0" presId="urn:microsoft.com/office/officeart/2005/8/layout/hierarchy1"/>
    <dgm:cxn modelId="{72A33F6D-0873-4F6A-B712-9D27097489BB}" type="presParOf" srcId="{110C9599-7865-4606-B2B0-7E22C1DF257F}" destId="{C3B0C35D-6653-4C5D-B051-65274CC7B3F8}" srcOrd="0" destOrd="0" presId="urn:microsoft.com/office/officeart/2005/8/layout/hierarchy1"/>
    <dgm:cxn modelId="{C353C5EF-3D1A-482C-B8A6-EA9A36FB4411}" type="presParOf" srcId="{C3B0C35D-6653-4C5D-B051-65274CC7B3F8}" destId="{1CEF6C65-22AF-4211-9BF6-F16ADE0E686E}" srcOrd="0" destOrd="0" presId="urn:microsoft.com/office/officeart/2005/8/layout/hierarchy1"/>
    <dgm:cxn modelId="{DF8F4370-BDA6-4F4D-913F-03A507EA9737}" type="presParOf" srcId="{C3B0C35D-6653-4C5D-B051-65274CC7B3F8}" destId="{156F69DC-35C5-4A63-9C5B-500847BDE66B}" srcOrd="1" destOrd="0" presId="urn:microsoft.com/office/officeart/2005/8/layout/hierarchy1"/>
    <dgm:cxn modelId="{FEB1E3D4-7862-4424-8E3E-5C0AA81C6F76}" type="presParOf" srcId="{110C9599-7865-4606-B2B0-7E22C1DF257F}" destId="{6EE2B4B2-9EF3-43B8-86C6-3C3C3F632813}" srcOrd="1" destOrd="0" presId="urn:microsoft.com/office/officeart/2005/8/layout/hierarchy1"/>
    <dgm:cxn modelId="{AA532248-96AB-4256-8308-6C27AC0350B6}" type="presParOf" srcId="{9006B79E-A1CB-4E86-9050-B3B38A73B2D1}" destId="{4D0AC001-D8B7-4025-9561-C51E159DF9AD}" srcOrd="2" destOrd="0" presId="urn:microsoft.com/office/officeart/2005/8/layout/hierarchy1"/>
    <dgm:cxn modelId="{987038DD-F070-4228-A3CA-1DC4A764A489}" type="presParOf" srcId="{9006B79E-A1CB-4E86-9050-B3B38A73B2D1}" destId="{4605A988-C47A-4B99-905B-C83A3A9908BF}" srcOrd="3" destOrd="0" presId="urn:microsoft.com/office/officeart/2005/8/layout/hierarchy1"/>
    <dgm:cxn modelId="{BAF2F3C8-B566-439B-8F94-85A3034744F2}" type="presParOf" srcId="{4605A988-C47A-4B99-905B-C83A3A9908BF}" destId="{5AF9C0CF-C3BD-4462-A5FD-309E17A15A59}" srcOrd="0" destOrd="0" presId="urn:microsoft.com/office/officeart/2005/8/layout/hierarchy1"/>
    <dgm:cxn modelId="{41C14428-5926-435F-8555-7B24AD532D40}" type="presParOf" srcId="{5AF9C0CF-C3BD-4462-A5FD-309E17A15A59}" destId="{510C55F2-055C-4881-8145-99B45675CF15}" srcOrd="0" destOrd="0" presId="urn:microsoft.com/office/officeart/2005/8/layout/hierarchy1"/>
    <dgm:cxn modelId="{82E1E73E-E0D4-4E20-89E0-EBF97EED9B84}" type="presParOf" srcId="{5AF9C0CF-C3BD-4462-A5FD-309E17A15A59}" destId="{E67E2D5A-2DE6-4946-A7D4-047B238B1023}" srcOrd="1" destOrd="0" presId="urn:microsoft.com/office/officeart/2005/8/layout/hierarchy1"/>
    <dgm:cxn modelId="{2E3240AD-AE4E-4242-916E-CD9A765C563D}" type="presParOf" srcId="{4605A988-C47A-4B99-905B-C83A3A9908BF}" destId="{BEBDE223-0B7E-43B3-AEAC-11A5F2EFB224}" srcOrd="1" destOrd="0" presId="urn:microsoft.com/office/officeart/2005/8/layout/hierarchy1"/>
    <dgm:cxn modelId="{A3B1D805-0AA5-4420-AB32-C7B43DC8FDEA}" type="presParOf" srcId="{9006B79E-A1CB-4E86-9050-B3B38A73B2D1}" destId="{C76A16D9-93FC-4D54-8112-FFF5F4A7CCDF}" srcOrd="4" destOrd="0" presId="urn:microsoft.com/office/officeart/2005/8/layout/hierarchy1"/>
    <dgm:cxn modelId="{C849E3FF-C781-4872-8094-D65FC5ED2451}" type="presParOf" srcId="{9006B79E-A1CB-4E86-9050-B3B38A73B2D1}" destId="{54DEB2CC-F43A-4FCA-9119-DCC46F128793}" srcOrd="5" destOrd="0" presId="urn:microsoft.com/office/officeart/2005/8/layout/hierarchy1"/>
    <dgm:cxn modelId="{14B215BC-6CEE-433A-9580-56DBF480BCB2}" type="presParOf" srcId="{54DEB2CC-F43A-4FCA-9119-DCC46F128793}" destId="{3A251420-A35E-4F0E-ADE6-0F93DFFF9C79}" srcOrd="0" destOrd="0" presId="urn:microsoft.com/office/officeart/2005/8/layout/hierarchy1"/>
    <dgm:cxn modelId="{95CF16B5-85B8-44BF-814E-647DEF830018}" type="presParOf" srcId="{3A251420-A35E-4F0E-ADE6-0F93DFFF9C79}" destId="{3E4537DF-178B-42AA-8FC3-A61A382009F9}" srcOrd="0" destOrd="0" presId="urn:microsoft.com/office/officeart/2005/8/layout/hierarchy1"/>
    <dgm:cxn modelId="{E2117DBD-50CE-4171-B2E8-4ADB919A1401}" type="presParOf" srcId="{3A251420-A35E-4F0E-ADE6-0F93DFFF9C79}" destId="{CC89EB78-DA36-416A-928F-8E6FBC7F4586}" srcOrd="1" destOrd="0" presId="urn:microsoft.com/office/officeart/2005/8/layout/hierarchy1"/>
    <dgm:cxn modelId="{E1F16567-D359-4819-BB80-926946DA835B}" type="presParOf" srcId="{54DEB2CC-F43A-4FCA-9119-DCC46F128793}" destId="{711CC625-6FAF-4453-9171-CDC8F5BB38A6}" srcOrd="1" destOrd="0" presId="urn:microsoft.com/office/officeart/2005/8/layout/hierarchy1"/>
    <dgm:cxn modelId="{5135D2E4-8325-4B6B-B716-4C2D5F1F66FC}" type="presParOf" srcId="{9006B79E-A1CB-4E86-9050-B3B38A73B2D1}" destId="{234BC393-BB8A-4A39-A9FB-2D081C8E91C3}" srcOrd="6" destOrd="0" presId="urn:microsoft.com/office/officeart/2005/8/layout/hierarchy1"/>
    <dgm:cxn modelId="{FF169A26-9B0D-44D6-9299-66D02CF1FC88}" type="presParOf" srcId="{9006B79E-A1CB-4E86-9050-B3B38A73B2D1}" destId="{92C4B3C1-0801-40D7-A954-349B59E05115}" srcOrd="7" destOrd="0" presId="urn:microsoft.com/office/officeart/2005/8/layout/hierarchy1"/>
    <dgm:cxn modelId="{143EE808-CD91-4B52-9840-4017A7FE47B0}" type="presParOf" srcId="{92C4B3C1-0801-40D7-A954-349B59E05115}" destId="{4B096656-3703-4713-BCDB-1CAC367D234A}" srcOrd="0" destOrd="0" presId="urn:microsoft.com/office/officeart/2005/8/layout/hierarchy1"/>
    <dgm:cxn modelId="{AFE5567D-69A3-4FBB-82ED-99B0D42437EC}" type="presParOf" srcId="{4B096656-3703-4713-BCDB-1CAC367D234A}" destId="{F86FC90B-A8F1-417C-B60A-2FB7447034E5}" srcOrd="0" destOrd="0" presId="urn:microsoft.com/office/officeart/2005/8/layout/hierarchy1"/>
    <dgm:cxn modelId="{5CC4B5E4-25E1-462E-81F5-1D4CFE162E1D}" type="presParOf" srcId="{4B096656-3703-4713-BCDB-1CAC367D234A}" destId="{FEF927E7-BA78-440D-9157-2A503C4958AD}" srcOrd="1" destOrd="0" presId="urn:microsoft.com/office/officeart/2005/8/layout/hierarchy1"/>
    <dgm:cxn modelId="{81BF3B86-1A2B-455E-82B5-0A2E2835334B}" type="presParOf" srcId="{92C4B3C1-0801-40D7-A954-349B59E05115}" destId="{B2FCD6A4-74F7-4605-8CBB-906FB025C2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D46D1-3267-42C1-B3B3-6439C069F96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5BDB06E-65D7-437D-8834-C42B42FD3B91}">
      <dgm:prSet phldrT="[Text]" custT="1"/>
      <dgm:spPr/>
      <dgm:t>
        <a:bodyPr/>
        <a:lstStyle/>
        <a:p>
          <a:r>
            <a:rPr lang="en-CA" sz="2800" dirty="0"/>
            <a:t>Back Matter</a:t>
          </a:r>
        </a:p>
      </dgm:t>
    </dgm:pt>
    <dgm:pt modelId="{2966A8B2-BF7D-406F-A7AF-220DEFFA9E48}" type="parTrans" cxnId="{808B8439-E402-4FC2-8209-E0F4EE48F168}">
      <dgm:prSet/>
      <dgm:spPr/>
      <dgm:t>
        <a:bodyPr/>
        <a:lstStyle/>
        <a:p>
          <a:endParaRPr lang="en-CA" sz="2000"/>
        </a:p>
      </dgm:t>
    </dgm:pt>
    <dgm:pt modelId="{BE3D5866-9E8A-4D18-8D4F-39B6138C5135}" type="sibTrans" cxnId="{808B8439-E402-4FC2-8209-E0F4EE48F168}">
      <dgm:prSet/>
      <dgm:spPr/>
      <dgm:t>
        <a:bodyPr/>
        <a:lstStyle/>
        <a:p>
          <a:endParaRPr lang="en-CA" sz="2000"/>
        </a:p>
      </dgm:t>
    </dgm:pt>
    <dgm:pt modelId="{FBD1A011-58A1-49B3-B737-E547CE6E727D}">
      <dgm:prSet custT="1"/>
      <dgm:spPr/>
      <dgm:t>
        <a:bodyPr/>
        <a:lstStyle/>
        <a:p>
          <a:r>
            <a:rPr lang="en-CA" sz="2000" dirty="0"/>
            <a:t>Transliteration Tables</a:t>
          </a:r>
        </a:p>
      </dgm:t>
    </dgm:pt>
    <dgm:pt modelId="{40EFDBA1-6E21-4CF9-ABDA-F0788ACD58D0}" type="parTrans" cxnId="{36DB527C-38EF-4F31-8166-AAF694393BEA}">
      <dgm:prSet/>
      <dgm:spPr/>
      <dgm:t>
        <a:bodyPr/>
        <a:lstStyle/>
        <a:p>
          <a:endParaRPr lang="en-CA" sz="2000"/>
        </a:p>
      </dgm:t>
    </dgm:pt>
    <dgm:pt modelId="{E25E8F5F-67FD-4AF8-BC57-D1708FF8C174}" type="sibTrans" cxnId="{36DB527C-38EF-4F31-8166-AAF694393BEA}">
      <dgm:prSet/>
      <dgm:spPr/>
      <dgm:t>
        <a:bodyPr/>
        <a:lstStyle/>
        <a:p>
          <a:endParaRPr lang="en-CA" sz="2000"/>
        </a:p>
      </dgm:t>
    </dgm:pt>
    <dgm:pt modelId="{E334AE2B-4594-4D04-89BD-E8D2B9A377F3}">
      <dgm:prSet custT="1"/>
      <dgm:spPr/>
      <dgm:t>
        <a:bodyPr/>
        <a:lstStyle/>
        <a:p>
          <a:r>
            <a:rPr lang="en-CA" sz="2000" dirty="0"/>
            <a:t>Conversion Tables</a:t>
          </a:r>
        </a:p>
      </dgm:t>
    </dgm:pt>
    <dgm:pt modelId="{1C96FDF4-55BB-40C6-A886-6E22A1A7CC1C}" type="parTrans" cxnId="{AAE6F507-CB10-4B8D-9F0C-2DCF56C5D487}">
      <dgm:prSet/>
      <dgm:spPr/>
      <dgm:t>
        <a:bodyPr/>
        <a:lstStyle/>
        <a:p>
          <a:endParaRPr lang="en-CA" sz="2000"/>
        </a:p>
      </dgm:t>
    </dgm:pt>
    <dgm:pt modelId="{B04F3334-33A0-4B6D-A7FD-978F1183D608}" type="sibTrans" cxnId="{AAE6F507-CB10-4B8D-9F0C-2DCF56C5D487}">
      <dgm:prSet/>
      <dgm:spPr/>
      <dgm:t>
        <a:bodyPr/>
        <a:lstStyle/>
        <a:p>
          <a:endParaRPr lang="en-CA" sz="2000"/>
        </a:p>
      </dgm:t>
    </dgm:pt>
    <dgm:pt modelId="{FFA28C25-2D91-4D99-86FA-6A642F8C2AF1}">
      <dgm:prSet custT="1"/>
      <dgm:spPr/>
      <dgm:t>
        <a:bodyPr/>
        <a:lstStyle/>
        <a:p>
          <a:r>
            <a:rPr lang="en-CA" sz="2000" dirty="0"/>
            <a:t>Abbreviations</a:t>
          </a:r>
        </a:p>
      </dgm:t>
    </dgm:pt>
    <dgm:pt modelId="{4A8C2A8B-07E5-4756-8E60-F753EC857D08}" type="parTrans" cxnId="{C923FA4E-CC4A-404B-BD90-4E889BAA9F90}">
      <dgm:prSet/>
      <dgm:spPr/>
      <dgm:t>
        <a:bodyPr/>
        <a:lstStyle/>
        <a:p>
          <a:endParaRPr lang="en-CA" sz="2000"/>
        </a:p>
      </dgm:t>
    </dgm:pt>
    <dgm:pt modelId="{798650FB-FCD0-4B95-8718-CE014548719D}" type="sibTrans" cxnId="{C923FA4E-CC4A-404B-BD90-4E889BAA9F90}">
      <dgm:prSet/>
      <dgm:spPr/>
      <dgm:t>
        <a:bodyPr/>
        <a:lstStyle/>
        <a:p>
          <a:endParaRPr lang="en-CA" sz="2000"/>
        </a:p>
      </dgm:t>
    </dgm:pt>
    <dgm:pt modelId="{9C6D4A88-573F-4D30-8809-56360321DADB}">
      <dgm:prSet custT="1"/>
      <dgm:spPr/>
      <dgm:t>
        <a:bodyPr/>
        <a:lstStyle/>
        <a:p>
          <a:r>
            <a:rPr lang="en-CA" sz="2000" dirty="0"/>
            <a:t>Grammar codes</a:t>
          </a:r>
        </a:p>
      </dgm:t>
    </dgm:pt>
    <dgm:pt modelId="{63B8482A-D501-4EBE-9A89-BF9A81B14796}" type="parTrans" cxnId="{27ABB74F-3D61-421A-95F3-6300CF7839F9}">
      <dgm:prSet/>
      <dgm:spPr/>
      <dgm:t>
        <a:bodyPr/>
        <a:lstStyle/>
        <a:p>
          <a:endParaRPr lang="en-CA" sz="2000"/>
        </a:p>
      </dgm:t>
    </dgm:pt>
    <dgm:pt modelId="{5B199E67-8562-4B19-A0A1-81EB5AFB47D1}" type="sibTrans" cxnId="{27ABB74F-3D61-421A-95F3-6300CF7839F9}">
      <dgm:prSet/>
      <dgm:spPr/>
      <dgm:t>
        <a:bodyPr/>
        <a:lstStyle/>
        <a:p>
          <a:endParaRPr lang="en-CA" sz="2000"/>
        </a:p>
      </dgm:t>
    </dgm:pt>
    <dgm:pt modelId="{92468C66-08CC-4D8D-99BB-6759F69E972F}">
      <dgm:prSet custT="1"/>
      <dgm:spPr/>
      <dgm:t>
        <a:bodyPr/>
        <a:lstStyle/>
        <a:p>
          <a:r>
            <a:rPr lang="en-CA" sz="2000" dirty="0"/>
            <a:t>Bibliography</a:t>
          </a:r>
        </a:p>
      </dgm:t>
    </dgm:pt>
    <dgm:pt modelId="{3DAE1775-7934-41AF-B846-33296BC136C3}" type="parTrans" cxnId="{149640F6-F608-427A-813B-BD298B2C6A5E}">
      <dgm:prSet/>
      <dgm:spPr/>
      <dgm:t>
        <a:bodyPr/>
        <a:lstStyle/>
        <a:p>
          <a:endParaRPr lang="en-CA" sz="2000"/>
        </a:p>
      </dgm:t>
    </dgm:pt>
    <dgm:pt modelId="{B593A73C-6A38-469A-99D6-33767C869165}" type="sibTrans" cxnId="{149640F6-F608-427A-813B-BD298B2C6A5E}">
      <dgm:prSet/>
      <dgm:spPr/>
      <dgm:t>
        <a:bodyPr/>
        <a:lstStyle/>
        <a:p>
          <a:endParaRPr lang="en-CA" sz="2000"/>
        </a:p>
      </dgm:t>
    </dgm:pt>
    <dgm:pt modelId="{CADED849-C196-441B-BC04-16BC32462DD0}">
      <dgm:prSet custT="1"/>
      <dgm:spPr/>
      <dgm:t>
        <a:bodyPr/>
        <a:lstStyle/>
        <a:p>
          <a:r>
            <a:rPr lang="en-CA" sz="2000"/>
            <a:t>Symbols</a:t>
          </a:r>
        </a:p>
      </dgm:t>
    </dgm:pt>
    <dgm:pt modelId="{2C49F703-60B1-44E3-8B58-4472BA884BB7}" type="parTrans" cxnId="{089B1FF9-2B90-4DB5-8548-B29AB2F3BFFA}">
      <dgm:prSet/>
      <dgm:spPr/>
      <dgm:t>
        <a:bodyPr/>
        <a:lstStyle/>
        <a:p>
          <a:endParaRPr lang="en-CA" sz="2000"/>
        </a:p>
      </dgm:t>
    </dgm:pt>
    <dgm:pt modelId="{565F86BA-CB6A-49FD-A76F-BA0230BF94B6}" type="sibTrans" cxnId="{089B1FF9-2B90-4DB5-8548-B29AB2F3BFFA}">
      <dgm:prSet/>
      <dgm:spPr/>
      <dgm:t>
        <a:bodyPr/>
        <a:lstStyle/>
        <a:p>
          <a:endParaRPr lang="en-CA" sz="2000"/>
        </a:p>
      </dgm:t>
    </dgm:pt>
    <dgm:pt modelId="{FE454D8A-ABC0-4D04-B411-B33C5A132093}" type="pres">
      <dgm:prSet presAssocID="{CB5D46D1-3267-42C1-B3B3-6439C069F9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1ED5B0-30DA-4812-80ED-90EFD0FF6D06}" type="pres">
      <dgm:prSet presAssocID="{05BDB06E-65D7-437D-8834-C42B42FD3B91}" presName="hierRoot1" presStyleCnt="0"/>
      <dgm:spPr/>
    </dgm:pt>
    <dgm:pt modelId="{40BDB416-9D9C-41E8-A88C-4E4D12E5F347}" type="pres">
      <dgm:prSet presAssocID="{05BDB06E-65D7-437D-8834-C42B42FD3B91}" presName="composite" presStyleCnt="0"/>
      <dgm:spPr/>
    </dgm:pt>
    <dgm:pt modelId="{46F3898D-7981-4ABD-8F3B-B7F8864DDFE2}" type="pres">
      <dgm:prSet presAssocID="{05BDB06E-65D7-437D-8834-C42B42FD3B91}" presName="background" presStyleLbl="node0" presStyleIdx="0" presStyleCnt="1"/>
      <dgm:spPr/>
    </dgm:pt>
    <dgm:pt modelId="{330E5F0A-4499-46FC-8D55-577F6A85CA64}" type="pres">
      <dgm:prSet presAssocID="{05BDB06E-65D7-437D-8834-C42B42FD3B91}" presName="text" presStyleLbl="fgAcc0" presStyleIdx="0" presStyleCnt="1" custScaleX="310263" custScaleY="178890">
        <dgm:presLayoutVars>
          <dgm:chPref val="3"/>
        </dgm:presLayoutVars>
      </dgm:prSet>
      <dgm:spPr/>
    </dgm:pt>
    <dgm:pt modelId="{4CE20921-5525-466C-8ABC-6FD9465B8313}" type="pres">
      <dgm:prSet presAssocID="{05BDB06E-65D7-437D-8834-C42B42FD3B91}" presName="hierChild2" presStyleCnt="0"/>
      <dgm:spPr/>
    </dgm:pt>
    <dgm:pt modelId="{5E8B9575-10CC-495D-9BC6-500F3D54FF1E}" type="pres">
      <dgm:prSet presAssocID="{40EFDBA1-6E21-4CF9-ABDA-F0788ACD58D0}" presName="Name10" presStyleLbl="parChTrans1D2" presStyleIdx="0" presStyleCnt="6"/>
      <dgm:spPr/>
    </dgm:pt>
    <dgm:pt modelId="{92AEF596-A6AF-48E0-A2BD-AB55DAD4255B}" type="pres">
      <dgm:prSet presAssocID="{FBD1A011-58A1-49B3-B737-E547CE6E727D}" presName="hierRoot2" presStyleCnt="0"/>
      <dgm:spPr/>
    </dgm:pt>
    <dgm:pt modelId="{246B63AE-EBA3-41CA-9973-AE7017A5DA84}" type="pres">
      <dgm:prSet presAssocID="{FBD1A011-58A1-49B3-B737-E547CE6E727D}" presName="composite2" presStyleCnt="0"/>
      <dgm:spPr/>
    </dgm:pt>
    <dgm:pt modelId="{226A83D8-6050-4954-A6B7-276A852BF51D}" type="pres">
      <dgm:prSet presAssocID="{FBD1A011-58A1-49B3-B737-E547CE6E727D}" presName="background2" presStyleLbl="node2" presStyleIdx="0" presStyleCnt="6"/>
      <dgm:spPr/>
    </dgm:pt>
    <dgm:pt modelId="{68972225-4BE4-4802-A35D-426DC53D49DF}" type="pres">
      <dgm:prSet presAssocID="{FBD1A011-58A1-49B3-B737-E547CE6E727D}" presName="text2" presStyleLbl="fgAcc2" presStyleIdx="0" presStyleCnt="6" custScaleX="209588">
        <dgm:presLayoutVars>
          <dgm:chPref val="3"/>
        </dgm:presLayoutVars>
      </dgm:prSet>
      <dgm:spPr/>
    </dgm:pt>
    <dgm:pt modelId="{B14C2E20-E858-49E8-8385-9A32206F649A}" type="pres">
      <dgm:prSet presAssocID="{FBD1A011-58A1-49B3-B737-E547CE6E727D}" presName="hierChild3" presStyleCnt="0"/>
      <dgm:spPr/>
    </dgm:pt>
    <dgm:pt modelId="{1F8993CB-0625-4564-8C36-AF6621ED1C8D}" type="pres">
      <dgm:prSet presAssocID="{1C96FDF4-55BB-40C6-A886-6E22A1A7CC1C}" presName="Name10" presStyleLbl="parChTrans1D2" presStyleIdx="1" presStyleCnt="6"/>
      <dgm:spPr/>
    </dgm:pt>
    <dgm:pt modelId="{91E05C6A-1AEE-4284-BECF-F8BC888C7118}" type="pres">
      <dgm:prSet presAssocID="{E334AE2B-4594-4D04-89BD-E8D2B9A377F3}" presName="hierRoot2" presStyleCnt="0"/>
      <dgm:spPr/>
    </dgm:pt>
    <dgm:pt modelId="{20DF7AAA-73FC-4644-8C63-6A17AB39CCB4}" type="pres">
      <dgm:prSet presAssocID="{E334AE2B-4594-4D04-89BD-E8D2B9A377F3}" presName="composite2" presStyleCnt="0"/>
      <dgm:spPr/>
    </dgm:pt>
    <dgm:pt modelId="{B414FA54-66CE-45C5-8199-D0CEF1386313}" type="pres">
      <dgm:prSet presAssocID="{E334AE2B-4594-4D04-89BD-E8D2B9A377F3}" presName="background2" presStyleLbl="node2" presStyleIdx="1" presStyleCnt="6"/>
      <dgm:spPr/>
    </dgm:pt>
    <dgm:pt modelId="{0ABC6B3F-B772-4D4B-B6C3-EC02090F529A}" type="pres">
      <dgm:prSet presAssocID="{E334AE2B-4594-4D04-89BD-E8D2B9A377F3}" presName="text2" presStyleLbl="fgAcc2" presStyleIdx="1" presStyleCnt="6" custScaleX="168668" custScaleY="195090">
        <dgm:presLayoutVars>
          <dgm:chPref val="3"/>
        </dgm:presLayoutVars>
      </dgm:prSet>
      <dgm:spPr/>
    </dgm:pt>
    <dgm:pt modelId="{5563073A-5582-43E9-B35B-2128BD66C3F6}" type="pres">
      <dgm:prSet presAssocID="{E334AE2B-4594-4D04-89BD-E8D2B9A377F3}" presName="hierChild3" presStyleCnt="0"/>
      <dgm:spPr/>
    </dgm:pt>
    <dgm:pt modelId="{0C5473F1-47C7-4BB9-A334-F3065C5A9388}" type="pres">
      <dgm:prSet presAssocID="{4A8C2A8B-07E5-4756-8E60-F753EC857D08}" presName="Name10" presStyleLbl="parChTrans1D2" presStyleIdx="2" presStyleCnt="6"/>
      <dgm:spPr/>
    </dgm:pt>
    <dgm:pt modelId="{1676A6DA-7E70-4A21-BECB-EA93E0ED222C}" type="pres">
      <dgm:prSet presAssocID="{FFA28C25-2D91-4D99-86FA-6A642F8C2AF1}" presName="hierRoot2" presStyleCnt="0"/>
      <dgm:spPr/>
    </dgm:pt>
    <dgm:pt modelId="{7CE925B7-7D79-4FD6-9BC7-BC5692A85CB1}" type="pres">
      <dgm:prSet presAssocID="{FFA28C25-2D91-4D99-86FA-6A642F8C2AF1}" presName="composite2" presStyleCnt="0"/>
      <dgm:spPr/>
    </dgm:pt>
    <dgm:pt modelId="{EC7EEEBF-F9BA-49C9-8EC1-CDD776633BAA}" type="pres">
      <dgm:prSet presAssocID="{FFA28C25-2D91-4D99-86FA-6A642F8C2AF1}" presName="background2" presStyleLbl="node2" presStyleIdx="2" presStyleCnt="6"/>
      <dgm:spPr/>
    </dgm:pt>
    <dgm:pt modelId="{540CF631-A2FE-4B7F-8CF8-C24FDA1B8173}" type="pres">
      <dgm:prSet presAssocID="{FFA28C25-2D91-4D99-86FA-6A642F8C2AF1}" presName="text2" presStyleLbl="fgAcc2" presStyleIdx="2" presStyleCnt="6" custScaleX="220933">
        <dgm:presLayoutVars>
          <dgm:chPref val="3"/>
        </dgm:presLayoutVars>
      </dgm:prSet>
      <dgm:spPr/>
    </dgm:pt>
    <dgm:pt modelId="{0AA7CB6C-993C-4902-A332-AC0E8012EB3F}" type="pres">
      <dgm:prSet presAssocID="{FFA28C25-2D91-4D99-86FA-6A642F8C2AF1}" presName="hierChild3" presStyleCnt="0"/>
      <dgm:spPr/>
    </dgm:pt>
    <dgm:pt modelId="{7F24F292-4FC9-4355-BA05-EDA12C314665}" type="pres">
      <dgm:prSet presAssocID="{63B8482A-D501-4EBE-9A89-BF9A81B14796}" presName="Name10" presStyleLbl="parChTrans1D2" presStyleIdx="3" presStyleCnt="6"/>
      <dgm:spPr/>
    </dgm:pt>
    <dgm:pt modelId="{1018EE2E-E4CD-4DE0-BEDF-42049A0C7A06}" type="pres">
      <dgm:prSet presAssocID="{9C6D4A88-573F-4D30-8809-56360321DADB}" presName="hierRoot2" presStyleCnt="0"/>
      <dgm:spPr/>
    </dgm:pt>
    <dgm:pt modelId="{99991E19-F4F2-482A-BDD3-B729E203E2B7}" type="pres">
      <dgm:prSet presAssocID="{9C6D4A88-573F-4D30-8809-56360321DADB}" presName="composite2" presStyleCnt="0"/>
      <dgm:spPr/>
    </dgm:pt>
    <dgm:pt modelId="{0CA13454-265B-42C8-AB50-F6B9CDF67D8F}" type="pres">
      <dgm:prSet presAssocID="{9C6D4A88-573F-4D30-8809-56360321DADB}" presName="background2" presStyleLbl="node2" presStyleIdx="3" presStyleCnt="6"/>
      <dgm:spPr/>
    </dgm:pt>
    <dgm:pt modelId="{81C78D80-A61D-4654-A907-2B6690B32111}" type="pres">
      <dgm:prSet presAssocID="{9C6D4A88-573F-4D30-8809-56360321DADB}" presName="text2" presStyleLbl="fgAcc2" presStyleIdx="3" presStyleCnt="6" custScaleX="178066">
        <dgm:presLayoutVars>
          <dgm:chPref val="3"/>
        </dgm:presLayoutVars>
      </dgm:prSet>
      <dgm:spPr/>
    </dgm:pt>
    <dgm:pt modelId="{C179DF84-5F54-4FA3-9C49-02E67209ED66}" type="pres">
      <dgm:prSet presAssocID="{9C6D4A88-573F-4D30-8809-56360321DADB}" presName="hierChild3" presStyleCnt="0"/>
      <dgm:spPr/>
    </dgm:pt>
    <dgm:pt modelId="{7B4BD090-614E-467A-98EC-8784BF20EF23}" type="pres">
      <dgm:prSet presAssocID="{3DAE1775-7934-41AF-B846-33296BC136C3}" presName="Name10" presStyleLbl="parChTrans1D2" presStyleIdx="4" presStyleCnt="6"/>
      <dgm:spPr/>
    </dgm:pt>
    <dgm:pt modelId="{30003B9B-E52A-454D-8A2B-FAE449FA3562}" type="pres">
      <dgm:prSet presAssocID="{92468C66-08CC-4D8D-99BB-6759F69E972F}" presName="hierRoot2" presStyleCnt="0"/>
      <dgm:spPr/>
    </dgm:pt>
    <dgm:pt modelId="{8515F75C-1A0B-47B8-BE18-DF65AD5AD99C}" type="pres">
      <dgm:prSet presAssocID="{92468C66-08CC-4D8D-99BB-6759F69E972F}" presName="composite2" presStyleCnt="0"/>
      <dgm:spPr/>
    </dgm:pt>
    <dgm:pt modelId="{8816E686-E045-44BC-8FC9-C833617E1661}" type="pres">
      <dgm:prSet presAssocID="{92468C66-08CC-4D8D-99BB-6759F69E972F}" presName="background2" presStyleLbl="node2" presStyleIdx="4" presStyleCnt="6"/>
      <dgm:spPr/>
    </dgm:pt>
    <dgm:pt modelId="{8A4A3423-FBD3-488B-8F2A-35FCB4B2BA1A}" type="pres">
      <dgm:prSet presAssocID="{92468C66-08CC-4D8D-99BB-6759F69E972F}" presName="text2" presStyleLbl="fgAcc2" presStyleIdx="4" presStyleCnt="6" custScaleX="248567">
        <dgm:presLayoutVars>
          <dgm:chPref val="3"/>
        </dgm:presLayoutVars>
      </dgm:prSet>
      <dgm:spPr/>
    </dgm:pt>
    <dgm:pt modelId="{2BAEF1A3-AFDF-471D-B61D-7EFDD12B6918}" type="pres">
      <dgm:prSet presAssocID="{92468C66-08CC-4D8D-99BB-6759F69E972F}" presName="hierChild3" presStyleCnt="0"/>
      <dgm:spPr/>
    </dgm:pt>
    <dgm:pt modelId="{227AE6F5-05D8-4467-B483-81F32691B0EF}" type="pres">
      <dgm:prSet presAssocID="{2C49F703-60B1-44E3-8B58-4472BA884BB7}" presName="Name10" presStyleLbl="parChTrans1D2" presStyleIdx="5" presStyleCnt="6"/>
      <dgm:spPr/>
    </dgm:pt>
    <dgm:pt modelId="{C9BE5A4D-359F-47DC-97C4-27E8F47DF415}" type="pres">
      <dgm:prSet presAssocID="{CADED849-C196-441B-BC04-16BC32462DD0}" presName="hierRoot2" presStyleCnt="0"/>
      <dgm:spPr/>
    </dgm:pt>
    <dgm:pt modelId="{971CE63A-0168-42D6-A4E0-8E9E217562F1}" type="pres">
      <dgm:prSet presAssocID="{CADED849-C196-441B-BC04-16BC32462DD0}" presName="composite2" presStyleCnt="0"/>
      <dgm:spPr/>
    </dgm:pt>
    <dgm:pt modelId="{A9C22E55-BE69-4048-B4A0-D404180E4949}" type="pres">
      <dgm:prSet presAssocID="{CADED849-C196-441B-BC04-16BC32462DD0}" presName="background2" presStyleLbl="node2" presStyleIdx="5" presStyleCnt="6"/>
      <dgm:spPr/>
    </dgm:pt>
    <dgm:pt modelId="{49FAE471-AC86-4E27-875B-6739613E974A}" type="pres">
      <dgm:prSet presAssocID="{CADED849-C196-441B-BC04-16BC32462DD0}" presName="text2" presStyleLbl="fgAcc2" presStyleIdx="5" presStyleCnt="6" custScaleX="157384">
        <dgm:presLayoutVars>
          <dgm:chPref val="3"/>
        </dgm:presLayoutVars>
      </dgm:prSet>
      <dgm:spPr/>
    </dgm:pt>
    <dgm:pt modelId="{015414EC-B48C-4D3A-A611-BFCFD5077A67}" type="pres">
      <dgm:prSet presAssocID="{CADED849-C196-441B-BC04-16BC32462DD0}" presName="hierChild3" presStyleCnt="0"/>
      <dgm:spPr/>
    </dgm:pt>
  </dgm:ptLst>
  <dgm:cxnLst>
    <dgm:cxn modelId="{AAE6F507-CB10-4B8D-9F0C-2DCF56C5D487}" srcId="{05BDB06E-65D7-437D-8834-C42B42FD3B91}" destId="{E334AE2B-4594-4D04-89BD-E8D2B9A377F3}" srcOrd="1" destOrd="0" parTransId="{1C96FDF4-55BB-40C6-A886-6E22A1A7CC1C}" sibTransId="{B04F3334-33A0-4B6D-A7FD-978F1183D608}"/>
    <dgm:cxn modelId="{B86B2A27-2116-4B8C-8FC6-65D7EFDCA644}" type="presOf" srcId="{FFA28C25-2D91-4D99-86FA-6A642F8C2AF1}" destId="{540CF631-A2FE-4B7F-8CF8-C24FDA1B8173}" srcOrd="0" destOrd="0" presId="urn:microsoft.com/office/officeart/2005/8/layout/hierarchy1"/>
    <dgm:cxn modelId="{A1C86829-3D38-48BA-83FC-4C0024E4A05C}" type="presOf" srcId="{05BDB06E-65D7-437D-8834-C42B42FD3B91}" destId="{330E5F0A-4499-46FC-8D55-577F6A85CA64}" srcOrd="0" destOrd="0" presId="urn:microsoft.com/office/officeart/2005/8/layout/hierarchy1"/>
    <dgm:cxn modelId="{88F48A30-A605-4119-9A67-6835CA26A770}" type="presOf" srcId="{E334AE2B-4594-4D04-89BD-E8D2B9A377F3}" destId="{0ABC6B3F-B772-4D4B-B6C3-EC02090F529A}" srcOrd="0" destOrd="0" presId="urn:microsoft.com/office/officeart/2005/8/layout/hierarchy1"/>
    <dgm:cxn modelId="{F9079538-A4A9-492D-A11E-63F442A08B8F}" type="presOf" srcId="{3DAE1775-7934-41AF-B846-33296BC136C3}" destId="{7B4BD090-614E-467A-98EC-8784BF20EF23}" srcOrd="0" destOrd="0" presId="urn:microsoft.com/office/officeart/2005/8/layout/hierarchy1"/>
    <dgm:cxn modelId="{808B8439-E402-4FC2-8209-E0F4EE48F168}" srcId="{CB5D46D1-3267-42C1-B3B3-6439C069F966}" destId="{05BDB06E-65D7-437D-8834-C42B42FD3B91}" srcOrd="0" destOrd="0" parTransId="{2966A8B2-BF7D-406F-A7AF-220DEFFA9E48}" sibTransId="{BE3D5866-9E8A-4D18-8D4F-39B6138C5135}"/>
    <dgm:cxn modelId="{0D0AB242-5756-45E7-97D8-DE29645EC767}" type="presOf" srcId="{92468C66-08CC-4D8D-99BB-6759F69E972F}" destId="{8A4A3423-FBD3-488B-8F2A-35FCB4B2BA1A}" srcOrd="0" destOrd="0" presId="urn:microsoft.com/office/officeart/2005/8/layout/hierarchy1"/>
    <dgm:cxn modelId="{907AE265-BFC1-441F-AE0A-9A1A8C29888B}" type="presOf" srcId="{9C6D4A88-573F-4D30-8809-56360321DADB}" destId="{81C78D80-A61D-4654-A907-2B6690B32111}" srcOrd="0" destOrd="0" presId="urn:microsoft.com/office/officeart/2005/8/layout/hierarchy1"/>
    <dgm:cxn modelId="{C93E196A-3367-438F-AB1A-CD80A98D8822}" type="presOf" srcId="{63B8482A-D501-4EBE-9A89-BF9A81B14796}" destId="{7F24F292-4FC9-4355-BA05-EDA12C314665}" srcOrd="0" destOrd="0" presId="urn:microsoft.com/office/officeart/2005/8/layout/hierarchy1"/>
    <dgm:cxn modelId="{D872724B-DA7E-4A95-ABFE-0708C5D5ED84}" type="presOf" srcId="{CB5D46D1-3267-42C1-B3B3-6439C069F966}" destId="{FE454D8A-ABC0-4D04-B411-B33C5A132093}" srcOrd="0" destOrd="0" presId="urn:microsoft.com/office/officeart/2005/8/layout/hierarchy1"/>
    <dgm:cxn modelId="{C923FA4E-CC4A-404B-BD90-4E889BAA9F90}" srcId="{05BDB06E-65D7-437D-8834-C42B42FD3B91}" destId="{FFA28C25-2D91-4D99-86FA-6A642F8C2AF1}" srcOrd="2" destOrd="0" parTransId="{4A8C2A8B-07E5-4756-8E60-F753EC857D08}" sibTransId="{798650FB-FCD0-4B95-8718-CE014548719D}"/>
    <dgm:cxn modelId="{27ABB74F-3D61-421A-95F3-6300CF7839F9}" srcId="{05BDB06E-65D7-437D-8834-C42B42FD3B91}" destId="{9C6D4A88-573F-4D30-8809-56360321DADB}" srcOrd="3" destOrd="0" parTransId="{63B8482A-D501-4EBE-9A89-BF9A81B14796}" sibTransId="{5B199E67-8562-4B19-A0A1-81EB5AFB47D1}"/>
    <dgm:cxn modelId="{54681450-C8BC-4286-A03A-7068C6E10C53}" type="presOf" srcId="{CADED849-C196-441B-BC04-16BC32462DD0}" destId="{49FAE471-AC86-4E27-875B-6739613E974A}" srcOrd="0" destOrd="0" presId="urn:microsoft.com/office/officeart/2005/8/layout/hierarchy1"/>
    <dgm:cxn modelId="{36DB527C-38EF-4F31-8166-AAF694393BEA}" srcId="{05BDB06E-65D7-437D-8834-C42B42FD3B91}" destId="{FBD1A011-58A1-49B3-B737-E547CE6E727D}" srcOrd="0" destOrd="0" parTransId="{40EFDBA1-6E21-4CF9-ABDA-F0788ACD58D0}" sibTransId="{E25E8F5F-67FD-4AF8-BC57-D1708FF8C174}"/>
    <dgm:cxn modelId="{4BE6F08A-4980-43A8-A032-93F3583DD8DA}" type="presOf" srcId="{FBD1A011-58A1-49B3-B737-E547CE6E727D}" destId="{68972225-4BE4-4802-A35D-426DC53D49DF}" srcOrd="0" destOrd="0" presId="urn:microsoft.com/office/officeart/2005/8/layout/hierarchy1"/>
    <dgm:cxn modelId="{DA36AF8F-CF32-4682-9839-7E82516347BB}" type="presOf" srcId="{40EFDBA1-6E21-4CF9-ABDA-F0788ACD58D0}" destId="{5E8B9575-10CC-495D-9BC6-500F3D54FF1E}" srcOrd="0" destOrd="0" presId="urn:microsoft.com/office/officeart/2005/8/layout/hierarchy1"/>
    <dgm:cxn modelId="{EF155DDA-BC95-410C-9E33-A1D481DC7E39}" type="presOf" srcId="{1C96FDF4-55BB-40C6-A886-6E22A1A7CC1C}" destId="{1F8993CB-0625-4564-8C36-AF6621ED1C8D}" srcOrd="0" destOrd="0" presId="urn:microsoft.com/office/officeart/2005/8/layout/hierarchy1"/>
    <dgm:cxn modelId="{CD2907E0-B469-43E8-9B37-418F33F7E677}" type="presOf" srcId="{4A8C2A8B-07E5-4756-8E60-F753EC857D08}" destId="{0C5473F1-47C7-4BB9-A334-F3065C5A9388}" srcOrd="0" destOrd="0" presId="urn:microsoft.com/office/officeart/2005/8/layout/hierarchy1"/>
    <dgm:cxn modelId="{B47232E1-57FE-46C6-867D-01AC076DC309}" type="presOf" srcId="{2C49F703-60B1-44E3-8B58-4472BA884BB7}" destId="{227AE6F5-05D8-4467-B483-81F32691B0EF}" srcOrd="0" destOrd="0" presId="urn:microsoft.com/office/officeart/2005/8/layout/hierarchy1"/>
    <dgm:cxn modelId="{149640F6-F608-427A-813B-BD298B2C6A5E}" srcId="{05BDB06E-65D7-437D-8834-C42B42FD3B91}" destId="{92468C66-08CC-4D8D-99BB-6759F69E972F}" srcOrd="4" destOrd="0" parTransId="{3DAE1775-7934-41AF-B846-33296BC136C3}" sibTransId="{B593A73C-6A38-469A-99D6-33767C869165}"/>
    <dgm:cxn modelId="{089B1FF9-2B90-4DB5-8548-B29AB2F3BFFA}" srcId="{05BDB06E-65D7-437D-8834-C42B42FD3B91}" destId="{CADED849-C196-441B-BC04-16BC32462DD0}" srcOrd="5" destOrd="0" parTransId="{2C49F703-60B1-44E3-8B58-4472BA884BB7}" sibTransId="{565F86BA-CB6A-49FD-A76F-BA0230BF94B6}"/>
    <dgm:cxn modelId="{A981F412-941B-4023-9CB2-851022220BB0}" type="presParOf" srcId="{FE454D8A-ABC0-4D04-B411-B33C5A132093}" destId="{641ED5B0-30DA-4812-80ED-90EFD0FF6D06}" srcOrd="0" destOrd="0" presId="urn:microsoft.com/office/officeart/2005/8/layout/hierarchy1"/>
    <dgm:cxn modelId="{93336CC3-6C3A-4E62-A235-5AB653CD0F5E}" type="presParOf" srcId="{641ED5B0-30DA-4812-80ED-90EFD0FF6D06}" destId="{40BDB416-9D9C-41E8-A88C-4E4D12E5F347}" srcOrd="0" destOrd="0" presId="urn:microsoft.com/office/officeart/2005/8/layout/hierarchy1"/>
    <dgm:cxn modelId="{1C296402-79B2-4F91-94CC-CC6382A9B7A6}" type="presParOf" srcId="{40BDB416-9D9C-41E8-A88C-4E4D12E5F347}" destId="{46F3898D-7981-4ABD-8F3B-B7F8864DDFE2}" srcOrd="0" destOrd="0" presId="urn:microsoft.com/office/officeart/2005/8/layout/hierarchy1"/>
    <dgm:cxn modelId="{5B1435DF-9AA5-4622-82A9-F51891F0FB39}" type="presParOf" srcId="{40BDB416-9D9C-41E8-A88C-4E4D12E5F347}" destId="{330E5F0A-4499-46FC-8D55-577F6A85CA64}" srcOrd="1" destOrd="0" presId="urn:microsoft.com/office/officeart/2005/8/layout/hierarchy1"/>
    <dgm:cxn modelId="{E64EE51A-F3CC-456E-B6FC-A73F92549714}" type="presParOf" srcId="{641ED5B0-30DA-4812-80ED-90EFD0FF6D06}" destId="{4CE20921-5525-466C-8ABC-6FD9465B8313}" srcOrd="1" destOrd="0" presId="urn:microsoft.com/office/officeart/2005/8/layout/hierarchy1"/>
    <dgm:cxn modelId="{2838C25F-569D-4A3B-A439-9EB8D4636BB4}" type="presParOf" srcId="{4CE20921-5525-466C-8ABC-6FD9465B8313}" destId="{5E8B9575-10CC-495D-9BC6-500F3D54FF1E}" srcOrd="0" destOrd="0" presId="urn:microsoft.com/office/officeart/2005/8/layout/hierarchy1"/>
    <dgm:cxn modelId="{C461C4F5-8678-46E1-838D-960744C7168D}" type="presParOf" srcId="{4CE20921-5525-466C-8ABC-6FD9465B8313}" destId="{92AEF596-A6AF-48E0-A2BD-AB55DAD4255B}" srcOrd="1" destOrd="0" presId="urn:microsoft.com/office/officeart/2005/8/layout/hierarchy1"/>
    <dgm:cxn modelId="{5CDC70FE-1696-43FE-BF04-2BBB2F31AD12}" type="presParOf" srcId="{92AEF596-A6AF-48E0-A2BD-AB55DAD4255B}" destId="{246B63AE-EBA3-41CA-9973-AE7017A5DA84}" srcOrd="0" destOrd="0" presId="urn:microsoft.com/office/officeart/2005/8/layout/hierarchy1"/>
    <dgm:cxn modelId="{DB48F885-29CC-4334-A7DC-1E5F2D9F5632}" type="presParOf" srcId="{246B63AE-EBA3-41CA-9973-AE7017A5DA84}" destId="{226A83D8-6050-4954-A6B7-276A852BF51D}" srcOrd="0" destOrd="0" presId="urn:microsoft.com/office/officeart/2005/8/layout/hierarchy1"/>
    <dgm:cxn modelId="{1014DB7C-A8D7-485F-9DFF-742742A8A0E1}" type="presParOf" srcId="{246B63AE-EBA3-41CA-9973-AE7017A5DA84}" destId="{68972225-4BE4-4802-A35D-426DC53D49DF}" srcOrd="1" destOrd="0" presId="urn:microsoft.com/office/officeart/2005/8/layout/hierarchy1"/>
    <dgm:cxn modelId="{6968C780-1262-4A57-AF3B-603FB2C41DCE}" type="presParOf" srcId="{92AEF596-A6AF-48E0-A2BD-AB55DAD4255B}" destId="{B14C2E20-E858-49E8-8385-9A32206F649A}" srcOrd="1" destOrd="0" presId="urn:microsoft.com/office/officeart/2005/8/layout/hierarchy1"/>
    <dgm:cxn modelId="{02D2D174-4A0E-4D36-9B15-C7A085F5D0D6}" type="presParOf" srcId="{4CE20921-5525-466C-8ABC-6FD9465B8313}" destId="{1F8993CB-0625-4564-8C36-AF6621ED1C8D}" srcOrd="2" destOrd="0" presId="urn:microsoft.com/office/officeart/2005/8/layout/hierarchy1"/>
    <dgm:cxn modelId="{D748CEDE-C466-45A8-9D0B-D538E22C5089}" type="presParOf" srcId="{4CE20921-5525-466C-8ABC-6FD9465B8313}" destId="{91E05C6A-1AEE-4284-BECF-F8BC888C7118}" srcOrd="3" destOrd="0" presId="urn:microsoft.com/office/officeart/2005/8/layout/hierarchy1"/>
    <dgm:cxn modelId="{06CA6241-7871-43DB-BFB7-27B7B8D83C15}" type="presParOf" srcId="{91E05C6A-1AEE-4284-BECF-F8BC888C7118}" destId="{20DF7AAA-73FC-4644-8C63-6A17AB39CCB4}" srcOrd="0" destOrd="0" presId="urn:microsoft.com/office/officeart/2005/8/layout/hierarchy1"/>
    <dgm:cxn modelId="{F6FDE226-2321-4C01-96C1-CF8FCCDDF060}" type="presParOf" srcId="{20DF7AAA-73FC-4644-8C63-6A17AB39CCB4}" destId="{B414FA54-66CE-45C5-8199-D0CEF1386313}" srcOrd="0" destOrd="0" presId="urn:microsoft.com/office/officeart/2005/8/layout/hierarchy1"/>
    <dgm:cxn modelId="{3042BD47-EA2F-48E4-864E-0DC0245C8701}" type="presParOf" srcId="{20DF7AAA-73FC-4644-8C63-6A17AB39CCB4}" destId="{0ABC6B3F-B772-4D4B-B6C3-EC02090F529A}" srcOrd="1" destOrd="0" presId="urn:microsoft.com/office/officeart/2005/8/layout/hierarchy1"/>
    <dgm:cxn modelId="{1CD624DF-3C69-42BB-AFAE-254F4E25D39C}" type="presParOf" srcId="{91E05C6A-1AEE-4284-BECF-F8BC888C7118}" destId="{5563073A-5582-43E9-B35B-2128BD66C3F6}" srcOrd="1" destOrd="0" presId="urn:microsoft.com/office/officeart/2005/8/layout/hierarchy1"/>
    <dgm:cxn modelId="{42C7E70E-C5CB-4BA1-BCBA-C72CD16C2831}" type="presParOf" srcId="{4CE20921-5525-466C-8ABC-6FD9465B8313}" destId="{0C5473F1-47C7-4BB9-A334-F3065C5A9388}" srcOrd="4" destOrd="0" presId="urn:microsoft.com/office/officeart/2005/8/layout/hierarchy1"/>
    <dgm:cxn modelId="{7CA670F4-F88A-4CC1-96E4-825154C316EB}" type="presParOf" srcId="{4CE20921-5525-466C-8ABC-6FD9465B8313}" destId="{1676A6DA-7E70-4A21-BECB-EA93E0ED222C}" srcOrd="5" destOrd="0" presId="urn:microsoft.com/office/officeart/2005/8/layout/hierarchy1"/>
    <dgm:cxn modelId="{9A06F64D-C330-4034-8762-F3EA62CEF6A8}" type="presParOf" srcId="{1676A6DA-7E70-4A21-BECB-EA93E0ED222C}" destId="{7CE925B7-7D79-4FD6-9BC7-BC5692A85CB1}" srcOrd="0" destOrd="0" presId="urn:microsoft.com/office/officeart/2005/8/layout/hierarchy1"/>
    <dgm:cxn modelId="{53DB3AA1-3FF3-470F-A7F9-09E30909A9C6}" type="presParOf" srcId="{7CE925B7-7D79-4FD6-9BC7-BC5692A85CB1}" destId="{EC7EEEBF-F9BA-49C9-8EC1-CDD776633BAA}" srcOrd="0" destOrd="0" presId="urn:microsoft.com/office/officeart/2005/8/layout/hierarchy1"/>
    <dgm:cxn modelId="{8F631CAA-7360-4D53-ABB1-EE518C724642}" type="presParOf" srcId="{7CE925B7-7D79-4FD6-9BC7-BC5692A85CB1}" destId="{540CF631-A2FE-4B7F-8CF8-C24FDA1B8173}" srcOrd="1" destOrd="0" presId="urn:microsoft.com/office/officeart/2005/8/layout/hierarchy1"/>
    <dgm:cxn modelId="{F8B28B5E-2847-47E2-8551-83F14EF8C96C}" type="presParOf" srcId="{1676A6DA-7E70-4A21-BECB-EA93E0ED222C}" destId="{0AA7CB6C-993C-4902-A332-AC0E8012EB3F}" srcOrd="1" destOrd="0" presId="urn:microsoft.com/office/officeart/2005/8/layout/hierarchy1"/>
    <dgm:cxn modelId="{FC4DDEE2-9FE7-4100-BADC-4BA8B123A98C}" type="presParOf" srcId="{4CE20921-5525-466C-8ABC-6FD9465B8313}" destId="{7F24F292-4FC9-4355-BA05-EDA12C314665}" srcOrd="6" destOrd="0" presId="urn:microsoft.com/office/officeart/2005/8/layout/hierarchy1"/>
    <dgm:cxn modelId="{1C0E38F0-4AC4-4AF1-8674-7362787047F8}" type="presParOf" srcId="{4CE20921-5525-466C-8ABC-6FD9465B8313}" destId="{1018EE2E-E4CD-4DE0-BEDF-42049A0C7A06}" srcOrd="7" destOrd="0" presId="urn:microsoft.com/office/officeart/2005/8/layout/hierarchy1"/>
    <dgm:cxn modelId="{66D14227-3A89-45E5-B2BF-7BFD441E0C5C}" type="presParOf" srcId="{1018EE2E-E4CD-4DE0-BEDF-42049A0C7A06}" destId="{99991E19-F4F2-482A-BDD3-B729E203E2B7}" srcOrd="0" destOrd="0" presId="urn:microsoft.com/office/officeart/2005/8/layout/hierarchy1"/>
    <dgm:cxn modelId="{FA216597-82F5-4690-85A0-75B0090144D2}" type="presParOf" srcId="{99991E19-F4F2-482A-BDD3-B729E203E2B7}" destId="{0CA13454-265B-42C8-AB50-F6B9CDF67D8F}" srcOrd="0" destOrd="0" presId="urn:microsoft.com/office/officeart/2005/8/layout/hierarchy1"/>
    <dgm:cxn modelId="{F8B0A289-8481-4D04-A67A-E9965DC96057}" type="presParOf" srcId="{99991E19-F4F2-482A-BDD3-B729E203E2B7}" destId="{81C78D80-A61D-4654-A907-2B6690B32111}" srcOrd="1" destOrd="0" presId="urn:microsoft.com/office/officeart/2005/8/layout/hierarchy1"/>
    <dgm:cxn modelId="{5C760988-73BE-402A-8B7B-2D9D62029EF6}" type="presParOf" srcId="{1018EE2E-E4CD-4DE0-BEDF-42049A0C7A06}" destId="{C179DF84-5F54-4FA3-9C49-02E67209ED66}" srcOrd="1" destOrd="0" presId="urn:microsoft.com/office/officeart/2005/8/layout/hierarchy1"/>
    <dgm:cxn modelId="{51F83975-F774-4489-B30F-708B44D0CEF9}" type="presParOf" srcId="{4CE20921-5525-466C-8ABC-6FD9465B8313}" destId="{7B4BD090-614E-467A-98EC-8784BF20EF23}" srcOrd="8" destOrd="0" presId="urn:microsoft.com/office/officeart/2005/8/layout/hierarchy1"/>
    <dgm:cxn modelId="{CC6E2549-44ED-4AF4-815F-03FE12FE17B6}" type="presParOf" srcId="{4CE20921-5525-466C-8ABC-6FD9465B8313}" destId="{30003B9B-E52A-454D-8A2B-FAE449FA3562}" srcOrd="9" destOrd="0" presId="urn:microsoft.com/office/officeart/2005/8/layout/hierarchy1"/>
    <dgm:cxn modelId="{AB562E44-3FF8-43FF-B04D-A33125DBA46F}" type="presParOf" srcId="{30003B9B-E52A-454D-8A2B-FAE449FA3562}" destId="{8515F75C-1A0B-47B8-BE18-DF65AD5AD99C}" srcOrd="0" destOrd="0" presId="urn:microsoft.com/office/officeart/2005/8/layout/hierarchy1"/>
    <dgm:cxn modelId="{9AAD6DFA-FD27-488C-A0E4-27FF49BE0698}" type="presParOf" srcId="{8515F75C-1A0B-47B8-BE18-DF65AD5AD99C}" destId="{8816E686-E045-44BC-8FC9-C833617E1661}" srcOrd="0" destOrd="0" presId="urn:microsoft.com/office/officeart/2005/8/layout/hierarchy1"/>
    <dgm:cxn modelId="{F32A672F-D146-4320-952D-E6E4825F7BAB}" type="presParOf" srcId="{8515F75C-1A0B-47B8-BE18-DF65AD5AD99C}" destId="{8A4A3423-FBD3-488B-8F2A-35FCB4B2BA1A}" srcOrd="1" destOrd="0" presId="urn:microsoft.com/office/officeart/2005/8/layout/hierarchy1"/>
    <dgm:cxn modelId="{B0446CCA-11F9-44E6-981E-ADD6C421B81C}" type="presParOf" srcId="{30003B9B-E52A-454D-8A2B-FAE449FA3562}" destId="{2BAEF1A3-AFDF-471D-B61D-7EFDD12B6918}" srcOrd="1" destOrd="0" presId="urn:microsoft.com/office/officeart/2005/8/layout/hierarchy1"/>
    <dgm:cxn modelId="{843D6B3E-B5E6-4840-825D-9174AAA82DFC}" type="presParOf" srcId="{4CE20921-5525-466C-8ABC-6FD9465B8313}" destId="{227AE6F5-05D8-4467-B483-81F32691B0EF}" srcOrd="10" destOrd="0" presId="urn:microsoft.com/office/officeart/2005/8/layout/hierarchy1"/>
    <dgm:cxn modelId="{3FB0674A-20C6-4429-99D4-B36224EEAC46}" type="presParOf" srcId="{4CE20921-5525-466C-8ABC-6FD9465B8313}" destId="{C9BE5A4D-359F-47DC-97C4-27E8F47DF415}" srcOrd="11" destOrd="0" presId="urn:microsoft.com/office/officeart/2005/8/layout/hierarchy1"/>
    <dgm:cxn modelId="{DC53C89E-2905-4068-90DF-84DD9E6F7665}" type="presParOf" srcId="{C9BE5A4D-359F-47DC-97C4-27E8F47DF415}" destId="{971CE63A-0168-42D6-A4E0-8E9E217562F1}" srcOrd="0" destOrd="0" presId="urn:microsoft.com/office/officeart/2005/8/layout/hierarchy1"/>
    <dgm:cxn modelId="{9C1784AB-07CD-49B8-994E-E1474B302548}" type="presParOf" srcId="{971CE63A-0168-42D6-A4E0-8E9E217562F1}" destId="{A9C22E55-BE69-4048-B4A0-D404180E4949}" srcOrd="0" destOrd="0" presId="urn:microsoft.com/office/officeart/2005/8/layout/hierarchy1"/>
    <dgm:cxn modelId="{64EACF5B-6723-42C8-A200-41923BA7232E}" type="presParOf" srcId="{971CE63A-0168-42D6-A4E0-8E9E217562F1}" destId="{49FAE471-AC86-4E27-875B-6739613E974A}" srcOrd="1" destOrd="0" presId="urn:microsoft.com/office/officeart/2005/8/layout/hierarchy1"/>
    <dgm:cxn modelId="{A19A40F7-537B-48E2-ACBB-E4151BBA268C}" type="presParOf" srcId="{C9BE5A4D-359F-47DC-97C4-27E8F47DF415}" destId="{015414EC-B48C-4D3A-A611-BFCFD5077A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9B890-90E3-403E-A762-D76556E0E22B}">
      <dsp:nvSpPr>
        <dsp:cNvPr id="0" name=""/>
        <dsp:cNvSpPr/>
      </dsp:nvSpPr>
      <dsp:spPr>
        <a:xfrm>
          <a:off x="4064000" y="1031420"/>
          <a:ext cx="2491134" cy="432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72"/>
              </a:lnTo>
              <a:lnTo>
                <a:pt x="2491134" y="216172"/>
              </a:lnTo>
              <a:lnTo>
                <a:pt x="2491134" y="432345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BA4A2-A49A-487B-8448-D32B8AF655D8}">
      <dsp:nvSpPr>
        <dsp:cNvPr id="0" name=""/>
        <dsp:cNvSpPr/>
      </dsp:nvSpPr>
      <dsp:spPr>
        <a:xfrm>
          <a:off x="3240484" y="2493160"/>
          <a:ext cx="308818" cy="2408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783"/>
              </a:lnTo>
              <a:lnTo>
                <a:pt x="308818" y="2408783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FFD9A-DA1B-4D4F-A251-7D75E4759899}">
      <dsp:nvSpPr>
        <dsp:cNvPr id="0" name=""/>
        <dsp:cNvSpPr/>
      </dsp:nvSpPr>
      <dsp:spPr>
        <a:xfrm>
          <a:off x="3240484" y="2493160"/>
          <a:ext cx="308818" cy="947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042"/>
              </a:lnTo>
              <a:lnTo>
                <a:pt x="308818" y="947042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B955A-2911-45FA-996D-80806F5CDE59}">
      <dsp:nvSpPr>
        <dsp:cNvPr id="0" name=""/>
        <dsp:cNvSpPr/>
      </dsp:nvSpPr>
      <dsp:spPr>
        <a:xfrm>
          <a:off x="4018280" y="1031420"/>
          <a:ext cx="91440" cy="432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345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7B232-452A-42E2-9F4D-833827B28A27}">
      <dsp:nvSpPr>
        <dsp:cNvPr id="0" name=""/>
        <dsp:cNvSpPr/>
      </dsp:nvSpPr>
      <dsp:spPr>
        <a:xfrm>
          <a:off x="1572865" y="1031420"/>
          <a:ext cx="2491134" cy="432345"/>
        </a:xfrm>
        <a:custGeom>
          <a:avLst/>
          <a:gdLst/>
          <a:ahLst/>
          <a:cxnLst/>
          <a:rect l="0" t="0" r="0" b="0"/>
          <a:pathLst>
            <a:path>
              <a:moveTo>
                <a:pt x="2491134" y="0"/>
              </a:moveTo>
              <a:lnTo>
                <a:pt x="2491134" y="216172"/>
              </a:lnTo>
              <a:lnTo>
                <a:pt x="0" y="216172"/>
              </a:lnTo>
              <a:lnTo>
                <a:pt x="0" y="432345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02380-2793-45E5-9AD8-825B0BC79D98}">
      <dsp:nvSpPr>
        <dsp:cNvPr id="0" name=""/>
        <dsp:cNvSpPr/>
      </dsp:nvSpPr>
      <dsp:spPr>
        <a:xfrm>
          <a:off x="2200940" y="2025"/>
          <a:ext cx="3726119" cy="1029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Megastructure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( The Framing Structure) </a:t>
          </a:r>
        </a:p>
      </dsp:txBody>
      <dsp:txXfrm>
        <a:off x="2200940" y="2025"/>
        <a:ext cx="3726119" cy="1029394"/>
      </dsp:txXfrm>
    </dsp:sp>
    <dsp:sp modelId="{1549A948-7899-4520-B9F3-B3A600789FDA}">
      <dsp:nvSpPr>
        <dsp:cNvPr id="0" name=""/>
        <dsp:cNvSpPr/>
      </dsp:nvSpPr>
      <dsp:spPr>
        <a:xfrm>
          <a:off x="543470" y="1463766"/>
          <a:ext cx="2058789" cy="10293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Front Matter</a:t>
          </a:r>
        </a:p>
      </dsp:txBody>
      <dsp:txXfrm>
        <a:off x="543470" y="1463766"/>
        <a:ext cx="2058789" cy="1029394"/>
      </dsp:txXfrm>
    </dsp:sp>
    <dsp:sp modelId="{12C20B79-D7D3-40D7-99B6-F43D3F24E4CA}">
      <dsp:nvSpPr>
        <dsp:cNvPr id="0" name=""/>
        <dsp:cNvSpPr/>
      </dsp:nvSpPr>
      <dsp:spPr>
        <a:xfrm>
          <a:off x="3034605" y="1463766"/>
          <a:ext cx="2058789" cy="10293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Main Body</a:t>
          </a:r>
        </a:p>
      </dsp:txBody>
      <dsp:txXfrm>
        <a:off x="3034605" y="1463766"/>
        <a:ext cx="2058789" cy="1029394"/>
      </dsp:txXfrm>
    </dsp:sp>
    <dsp:sp modelId="{F5B07A31-12E1-4A6D-BFCF-2A78B7C39D55}">
      <dsp:nvSpPr>
        <dsp:cNvPr id="0" name=""/>
        <dsp:cNvSpPr/>
      </dsp:nvSpPr>
      <dsp:spPr>
        <a:xfrm>
          <a:off x="3549302" y="2925506"/>
          <a:ext cx="2058789" cy="10293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Macrostructure</a:t>
          </a:r>
        </a:p>
      </dsp:txBody>
      <dsp:txXfrm>
        <a:off x="3549302" y="2925506"/>
        <a:ext cx="2058789" cy="1029394"/>
      </dsp:txXfrm>
    </dsp:sp>
    <dsp:sp modelId="{EC7FD6E5-D1DA-47CB-A23E-FF8E5B1D4314}">
      <dsp:nvSpPr>
        <dsp:cNvPr id="0" name=""/>
        <dsp:cNvSpPr/>
      </dsp:nvSpPr>
      <dsp:spPr>
        <a:xfrm>
          <a:off x="3549302" y="4387246"/>
          <a:ext cx="2058789" cy="10293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Microstructure</a:t>
          </a:r>
        </a:p>
      </dsp:txBody>
      <dsp:txXfrm>
        <a:off x="3549302" y="4387246"/>
        <a:ext cx="2058789" cy="1029394"/>
      </dsp:txXfrm>
    </dsp:sp>
    <dsp:sp modelId="{9D237E9E-57B8-405F-86D3-8331AF8A571E}">
      <dsp:nvSpPr>
        <dsp:cNvPr id="0" name=""/>
        <dsp:cNvSpPr/>
      </dsp:nvSpPr>
      <dsp:spPr>
        <a:xfrm>
          <a:off x="5525740" y="1463766"/>
          <a:ext cx="2058789" cy="10293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Back Matter</a:t>
          </a:r>
        </a:p>
      </dsp:txBody>
      <dsp:txXfrm>
        <a:off x="5525740" y="1463766"/>
        <a:ext cx="2058789" cy="1029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BC393-BB8A-4A39-A9FB-2D081C8E91C3}">
      <dsp:nvSpPr>
        <dsp:cNvPr id="0" name=""/>
        <dsp:cNvSpPr/>
      </dsp:nvSpPr>
      <dsp:spPr>
        <a:xfrm>
          <a:off x="5299757" y="2247416"/>
          <a:ext cx="3903394" cy="520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68"/>
              </a:lnTo>
              <a:lnTo>
                <a:pt x="3903394" y="354568"/>
              </a:lnTo>
              <a:lnTo>
                <a:pt x="3903394" y="52029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A16D9-93FC-4D54-8112-FFF5F4A7CCDF}">
      <dsp:nvSpPr>
        <dsp:cNvPr id="0" name=""/>
        <dsp:cNvSpPr/>
      </dsp:nvSpPr>
      <dsp:spPr>
        <a:xfrm>
          <a:off x="5299757" y="2247416"/>
          <a:ext cx="1218280" cy="520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68"/>
              </a:lnTo>
              <a:lnTo>
                <a:pt x="1218280" y="354568"/>
              </a:lnTo>
              <a:lnTo>
                <a:pt x="1218280" y="52029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AC001-D8B7-4025-9561-C51E159DF9AD}">
      <dsp:nvSpPr>
        <dsp:cNvPr id="0" name=""/>
        <dsp:cNvSpPr/>
      </dsp:nvSpPr>
      <dsp:spPr>
        <a:xfrm>
          <a:off x="4331489" y="2247416"/>
          <a:ext cx="968268" cy="520299"/>
        </a:xfrm>
        <a:custGeom>
          <a:avLst/>
          <a:gdLst/>
          <a:ahLst/>
          <a:cxnLst/>
          <a:rect l="0" t="0" r="0" b="0"/>
          <a:pathLst>
            <a:path>
              <a:moveTo>
                <a:pt x="968268" y="0"/>
              </a:moveTo>
              <a:lnTo>
                <a:pt x="968268" y="354568"/>
              </a:lnTo>
              <a:lnTo>
                <a:pt x="0" y="354568"/>
              </a:lnTo>
              <a:lnTo>
                <a:pt x="0" y="52029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8A0FF-D915-4A27-BD79-3016E1E44D56}">
      <dsp:nvSpPr>
        <dsp:cNvPr id="0" name=""/>
        <dsp:cNvSpPr/>
      </dsp:nvSpPr>
      <dsp:spPr>
        <a:xfrm>
          <a:off x="1521368" y="2247416"/>
          <a:ext cx="3778388" cy="520299"/>
        </a:xfrm>
        <a:custGeom>
          <a:avLst/>
          <a:gdLst/>
          <a:ahLst/>
          <a:cxnLst/>
          <a:rect l="0" t="0" r="0" b="0"/>
          <a:pathLst>
            <a:path>
              <a:moveTo>
                <a:pt x="3778388" y="0"/>
              </a:moveTo>
              <a:lnTo>
                <a:pt x="3778388" y="354568"/>
              </a:lnTo>
              <a:lnTo>
                <a:pt x="0" y="354568"/>
              </a:lnTo>
              <a:lnTo>
                <a:pt x="0" y="52029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2BC15-5CA3-495B-B56C-40447C2A41F6}">
      <dsp:nvSpPr>
        <dsp:cNvPr id="0" name=""/>
        <dsp:cNvSpPr/>
      </dsp:nvSpPr>
      <dsp:spPr>
        <a:xfrm>
          <a:off x="2764367" y="1111405"/>
          <a:ext cx="5070779" cy="1136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90072-BDCE-4A5B-A690-A8A1F43306AD}">
      <dsp:nvSpPr>
        <dsp:cNvPr id="0" name=""/>
        <dsp:cNvSpPr/>
      </dsp:nvSpPr>
      <dsp:spPr>
        <a:xfrm>
          <a:off x="2963144" y="1300243"/>
          <a:ext cx="5070779" cy="113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Front Matter</a:t>
          </a:r>
        </a:p>
      </dsp:txBody>
      <dsp:txXfrm>
        <a:off x="2996417" y="1333516"/>
        <a:ext cx="5004233" cy="1069465"/>
      </dsp:txXfrm>
    </dsp:sp>
    <dsp:sp modelId="{1CEF6C65-22AF-4211-9BF6-F16ADE0E686E}">
      <dsp:nvSpPr>
        <dsp:cNvPr id="0" name=""/>
        <dsp:cNvSpPr/>
      </dsp:nvSpPr>
      <dsp:spPr>
        <a:xfrm>
          <a:off x="3299" y="2767715"/>
          <a:ext cx="3036138" cy="1136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F69DC-35C5-4A63-9C5B-500847BDE66B}">
      <dsp:nvSpPr>
        <dsp:cNvPr id="0" name=""/>
        <dsp:cNvSpPr/>
      </dsp:nvSpPr>
      <dsp:spPr>
        <a:xfrm>
          <a:off x="202076" y="2956554"/>
          <a:ext cx="3036138" cy="113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Table of contents</a:t>
          </a:r>
        </a:p>
      </dsp:txBody>
      <dsp:txXfrm>
        <a:off x="235349" y="2989827"/>
        <a:ext cx="2969592" cy="1069465"/>
      </dsp:txXfrm>
    </dsp:sp>
    <dsp:sp modelId="{510C55F2-055C-4881-8145-99B45675CF15}">
      <dsp:nvSpPr>
        <dsp:cNvPr id="0" name=""/>
        <dsp:cNvSpPr/>
      </dsp:nvSpPr>
      <dsp:spPr>
        <a:xfrm>
          <a:off x="3436991" y="2767715"/>
          <a:ext cx="1788994" cy="1136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E2D5A-2DE6-4946-A7D4-047B238B1023}">
      <dsp:nvSpPr>
        <dsp:cNvPr id="0" name=""/>
        <dsp:cNvSpPr/>
      </dsp:nvSpPr>
      <dsp:spPr>
        <a:xfrm>
          <a:off x="3635769" y="2956554"/>
          <a:ext cx="1788994" cy="113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Preface/Forward</a:t>
          </a:r>
        </a:p>
      </dsp:txBody>
      <dsp:txXfrm>
        <a:off x="3669042" y="2989827"/>
        <a:ext cx="1722448" cy="1069465"/>
      </dsp:txXfrm>
    </dsp:sp>
    <dsp:sp modelId="{3E4537DF-178B-42AA-8FC3-A61A382009F9}">
      <dsp:nvSpPr>
        <dsp:cNvPr id="0" name=""/>
        <dsp:cNvSpPr/>
      </dsp:nvSpPr>
      <dsp:spPr>
        <a:xfrm>
          <a:off x="5623540" y="2767715"/>
          <a:ext cx="1788994" cy="1136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9EB78-DA36-416A-928F-8E6FBC7F4586}">
      <dsp:nvSpPr>
        <dsp:cNvPr id="0" name=""/>
        <dsp:cNvSpPr/>
      </dsp:nvSpPr>
      <dsp:spPr>
        <a:xfrm>
          <a:off x="5822317" y="2956554"/>
          <a:ext cx="1788994" cy="113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Instructions</a:t>
          </a:r>
        </a:p>
      </dsp:txBody>
      <dsp:txXfrm>
        <a:off x="5855590" y="2989827"/>
        <a:ext cx="1722448" cy="1069465"/>
      </dsp:txXfrm>
    </dsp:sp>
    <dsp:sp modelId="{F86FC90B-A8F1-417C-B60A-2FB7447034E5}">
      <dsp:nvSpPr>
        <dsp:cNvPr id="0" name=""/>
        <dsp:cNvSpPr/>
      </dsp:nvSpPr>
      <dsp:spPr>
        <a:xfrm>
          <a:off x="7810089" y="2767715"/>
          <a:ext cx="2786126" cy="1136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927E7-BA78-440D-9157-2A503C4958AD}">
      <dsp:nvSpPr>
        <dsp:cNvPr id="0" name=""/>
        <dsp:cNvSpPr/>
      </dsp:nvSpPr>
      <dsp:spPr>
        <a:xfrm>
          <a:off x="8008866" y="2956554"/>
          <a:ext cx="2786126" cy="113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Grammatical Information</a:t>
          </a:r>
        </a:p>
      </dsp:txBody>
      <dsp:txXfrm>
        <a:off x="8042139" y="2989827"/>
        <a:ext cx="2719580" cy="10694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AE6F5-05D8-4467-B483-81F32691B0EF}">
      <dsp:nvSpPr>
        <dsp:cNvPr id="0" name=""/>
        <dsp:cNvSpPr/>
      </dsp:nvSpPr>
      <dsp:spPr>
        <a:xfrm>
          <a:off x="5664295" y="2679988"/>
          <a:ext cx="4973671" cy="254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05"/>
              </a:lnTo>
              <a:lnTo>
                <a:pt x="4973671" y="173405"/>
              </a:lnTo>
              <a:lnTo>
                <a:pt x="4973671" y="2544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BD090-614E-467A-98EC-8784BF20EF23}">
      <dsp:nvSpPr>
        <dsp:cNvPr id="0" name=""/>
        <dsp:cNvSpPr/>
      </dsp:nvSpPr>
      <dsp:spPr>
        <a:xfrm>
          <a:off x="5664295" y="2679988"/>
          <a:ext cx="3003354" cy="254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05"/>
              </a:lnTo>
              <a:lnTo>
                <a:pt x="3003354" y="173405"/>
              </a:lnTo>
              <a:lnTo>
                <a:pt x="3003354" y="2544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4F292-4FC9-4355-BA05-EDA12C314665}">
      <dsp:nvSpPr>
        <dsp:cNvPr id="0" name=""/>
        <dsp:cNvSpPr/>
      </dsp:nvSpPr>
      <dsp:spPr>
        <a:xfrm>
          <a:off x="5664295" y="2679988"/>
          <a:ext cx="942560" cy="254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05"/>
              </a:lnTo>
              <a:lnTo>
                <a:pt x="942560" y="173405"/>
              </a:lnTo>
              <a:lnTo>
                <a:pt x="942560" y="2544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473F1-47C7-4BB9-A334-F3065C5A9388}">
      <dsp:nvSpPr>
        <dsp:cNvPr id="0" name=""/>
        <dsp:cNvSpPr/>
      </dsp:nvSpPr>
      <dsp:spPr>
        <a:xfrm>
          <a:off x="4666951" y="2679988"/>
          <a:ext cx="997344" cy="254458"/>
        </a:xfrm>
        <a:custGeom>
          <a:avLst/>
          <a:gdLst/>
          <a:ahLst/>
          <a:cxnLst/>
          <a:rect l="0" t="0" r="0" b="0"/>
          <a:pathLst>
            <a:path>
              <a:moveTo>
                <a:pt x="997344" y="0"/>
              </a:moveTo>
              <a:lnTo>
                <a:pt x="997344" y="173405"/>
              </a:lnTo>
              <a:lnTo>
                <a:pt x="0" y="173405"/>
              </a:lnTo>
              <a:lnTo>
                <a:pt x="0" y="2544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993CB-0625-4564-8C36-AF6621ED1C8D}">
      <dsp:nvSpPr>
        <dsp:cNvPr id="0" name=""/>
        <dsp:cNvSpPr/>
      </dsp:nvSpPr>
      <dsp:spPr>
        <a:xfrm>
          <a:off x="2768159" y="2679988"/>
          <a:ext cx="2896135" cy="254458"/>
        </a:xfrm>
        <a:custGeom>
          <a:avLst/>
          <a:gdLst/>
          <a:ahLst/>
          <a:cxnLst/>
          <a:rect l="0" t="0" r="0" b="0"/>
          <a:pathLst>
            <a:path>
              <a:moveTo>
                <a:pt x="2896135" y="0"/>
              </a:moveTo>
              <a:lnTo>
                <a:pt x="2896135" y="173405"/>
              </a:lnTo>
              <a:lnTo>
                <a:pt x="0" y="173405"/>
              </a:lnTo>
              <a:lnTo>
                <a:pt x="0" y="2544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B9575-10CC-495D-9BC6-500F3D54FF1E}">
      <dsp:nvSpPr>
        <dsp:cNvPr id="0" name=""/>
        <dsp:cNvSpPr/>
      </dsp:nvSpPr>
      <dsp:spPr>
        <a:xfrm>
          <a:off x="918997" y="2679988"/>
          <a:ext cx="4745297" cy="254458"/>
        </a:xfrm>
        <a:custGeom>
          <a:avLst/>
          <a:gdLst/>
          <a:ahLst/>
          <a:cxnLst/>
          <a:rect l="0" t="0" r="0" b="0"/>
          <a:pathLst>
            <a:path>
              <a:moveTo>
                <a:pt x="4745297" y="0"/>
              </a:moveTo>
              <a:lnTo>
                <a:pt x="4745297" y="173405"/>
              </a:lnTo>
              <a:lnTo>
                <a:pt x="0" y="173405"/>
              </a:lnTo>
              <a:lnTo>
                <a:pt x="0" y="2544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3898D-7981-4ABD-8F3B-B7F8864DDFE2}">
      <dsp:nvSpPr>
        <dsp:cNvPr id="0" name=""/>
        <dsp:cNvSpPr/>
      </dsp:nvSpPr>
      <dsp:spPr>
        <a:xfrm>
          <a:off x="4307006" y="1686112"/>
          <a:ext cx="2714576" cy="993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E5F0A-4499-46FC-8D55-577F6A85CA64}">
      <dsp:nvSpPr>
        <dsp:cNvPr id="0" name=""/>
        <dsp:cNvSpPr/>
      </dsp:nvSpPr>
      <dsp:spPr>
        <a:xfrm>
          <a:off x="4404221" y="1778466"/>
          <a:ext cx="2714576" cy="993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Back Matter</a:t>
          </a:r>
        </a:p>
      </dsp:txBody>
      <dsp:txXfrm>
        <a:off x="4433331" y="1807576"/>
        <a:ext cx="2656356" cy="935655"/>
      </dsp:txXfrm>
    </dsp:sp>
    <dsp:sp modelId="{226A83D8-6050-4954-A6B7-276A852BF51D}">
      <dsp:nvSpPr>
        <dsp:cNvPr id="0" name=""/>
        <dsp:cNvSpPr/>
      </dsp:nvSpPr>
      <dsp:spPr>
        <a:xfrm>
          <a:off x="2126" y="2934446"/>
          <a:ext cx="1833743" cy="555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72225-4BE4-4802-A35D-426DC53D49DF}">
      <dsp:nvSpPr>
        <dsp:cNvPr id="0" name=""/>
        <dsp:cNvSpPr/>
      </dsp:nvSpPr>
      <dsp:spPr>
        <a:xfrm>
          <a:off x="99340" y="3026799"/>
          <a:ext cx="1833743" cy="555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Transliteration Tables</a:t>
          </a:r>
        </a:p>
      </dsp:txBody>
      <dsp:txXfrm>
        <a:off x="115612" y="3043071"/>
        <a:ext cx="1801199" cy="523035"/>
      </dsp:txXfrm>
    </dsp:sp>
    <dsp:sp modelId="{B414FA54-66CE-45C5-8199-D0CEF1386313}">
      <dsp:nvSpPr>
        <dsp:cNvPr id="0" name=""/>
        <dsp:cNvSpPr/>
      </dsp:nvSpPr>
      <dsp:spPr>
        <a:xfrm>
          <a:off x="2030297" y="2934446"/>
          <a:ext cx="1475723" cy="1083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C6B3F-B772-4D4B-B6C3-EC02090F529A}">
      <dsp:nvSpPr>
        <dsp:cNvPr id="0" name=""/>
        <dsp:cNvSpPr/>
      </dsp:nvSpPr>
      <dsp:spPr>
        <a:xfrm>
          <a:off x="2127512" y="3026799"/>
          <a:ext cx="1475723" cy="1083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Conversion Tables</a:t>
          </a:r>
        </a:p>
      </dsp:txBody>
      <dsp:txXfrm>
        <a:off x="2159258" y="3058545"/>
        <a:ext cx="1412231" cy="1020387"/>
      </dsp:txXfrm>
    </dsp:sp>
    <dsp:sp modelId="{EC7EEEBF-F9BA-49C9-8EC1-CDD776633BAA}">
      <dsp:nvSpPr>
        <dsp:cNvPr id="0" name=""/>
        <dsp:cNvSpPr/>
      </dsp:nvSpPr>
      <dsp:spPr>
        <a:xfrm>
          <a:off x="3700449" y="2934446"/>
          <a:ext cx="1933003" cy="555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CF631-A2FE-4B7F-8CF8-C24FDA1B8173}">
      <dsp:nvSpPr>
        <dsp:cNvPr id="0" name=""/>
        <dsp:cNvSpPr/>
      </dsp:nvSpPr>
      <dsp:spPr>
        <a:xfrm>
          <a:off x="3797663" y="3026799"/>
          <a:ext cx="1933003" cy="555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Abbreviations</a:t>
          </a:r>
        </a:p>
      </dsp:txBody>
      <dsp:txXfrm>
        <a:off x="3813935" y="3043071"/>
        <a:ext cx="1900459" cy="523035"/>
      </dsp:txXfrm>
    </dsp:sp>
    <dsp:sp modelId="{0CA13454-265B-42C8-AB50-F6B9CDF67D8F}">
      <dsp:nvSpPr>
        <dsp:cNvPr id="0" name=""/>
        <dsp:cNvSpPr/>
      </dsp:nvSpPr>
      <dsp:spPr>
        <a:xfrm>
          <a:off x="5827881" y="2934446"/>
          <a:ext cx="1557948" cy="555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78D80-A61D-4654-A907-2B6690B32111}">
      <dsp:nvSpPr>
        <dsp:cNvPr id="0" name=""/>
        <dsp:cNvSpPr/>
      </dsp:nvSpPr>
      <dsp:spPr>
        <a:xfrm>
          <a:off x="5925095" y="3026799"/>
          <a:ext cx="1557948" cy="555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Grammar codes</a:t>
          </a:r>
        </a:p>
      </dsp:txBody>
      <dsp:txXfrm>
        <a:off x="5941367" y="3043071"/>
        <a:ext cx="1525404" cy="523035"/>
      </dsp:txXfrm>
    </dsp:sp>
    <dsp:sp modelId="{8816E686-E045-44BC-8FC9-C833617E1661}">
      <dsp:nvSpPr>
        <dsp:cNvPr id="0" name=""/>
        <dsp:cNvSpPr/>
      </dsp:nvSpPr>
      <dsp:spPr>
        <a:xfrm>
          <a:off x="7580258" y="2934446"/>
          <a:ext cx="2174781" cy="555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A3423-FBD3-488B-8F2A-35FCB4B2BA1A}">
      <dsp:nvSpPr>
        <dsp:cNvPr id="0" name=""/>
        <dsp:cNvSpPr/>
      </dsp:nvSpPr>
      <dsp:spPr>
        <a:xfrm>
          <a:off x="7677472" y="3026799"/>
          <a:ext cx="2174781" cy="555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Bibliography</a:t>
          </a:r>
        </a:p>
      </dsp:txBody>
      <dsp:txXfrm>
        <a:off x="7693744" y="3043071"/>
        <a:ext cx="2142237" cy="523035"/>
      </dsp:txXfrm>
    </dsp:sp>
    <dsp:sp modelId="{A9C22E55-BE69-4048-B4A0-D404180E4949}">
      <dsp:nvSpPr>
        <dsp:cNvPr id="0" name=""/>
        <dsp:cNvSpPr/>
      </dsp:nvSpPr>
      <dsp:spPr>
        <a:xfrm>
          <a:off x="9949468" y="2934446"/>
          <a:ext cx="1376996" cy="555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AE471-AC86-4E27-875B-6739613E974A}">
      <dsp:nvSpPr>
        <dsp:cNvPr id="0" name=""/>
        <dsp:cNvSpPr/>
      </dsp:nvSpPr>
      <dsp:spPr>
        <a:xfrm>
          <a:off x="10046682" y="3026799"/>
          <a:ext cx="1376996" cy="555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/>
            <a:t>Symbols</a:t>
          </a:r>
        </a:p>
      </dsp:txBody>
      <dsp:txXfrm>
        <a:off x="10062954" y="3043071"/>
        <a:ext cx="1344452" cy="523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A29C5-C903-42DD-B96F-FC9008294A32}" type="datetimeFigureOut">
              <a:rPr lang="en-CA" smtClean="0"/>
              <a:t>2019-09-19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1F708-3385-441F-B4A1-73CA9EFD18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96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1F708-3385-441F-B4A1-73CA9EFD18CB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75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9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4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85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6700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1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19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1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25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2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0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1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2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7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7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2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35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C0021D-3A72-499C-B5A5-B0D766C86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44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89A06-972E-4483-BDB9-07E4B95F6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en-CA" sz="4800" dirty="0"/>
              <a:t>Dictionary Structure</a:t>
            </a:r>
          </a:p>
        </p:txBody>
      </p:sp>
    </p:spTree>
    <p:extLst>
      <p:ext uri="{BB962C8B-B14F-4D97-AF65-F5344CB8AC3E}">
        <p14:creationId xmlns:p14="http://schemas.microsoft.com/office/powerpoint/2010/main" val="407296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4C75-C88F-4943-9CA2-3FCC2331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06" y="0"/>
            <a:ext cx="10353762" cy="1257300"/>
          </a:xfrm>
        </p:spPr>
        <p:txBody>
          <a:bodyPr/>
          <a:lstStyle/>
          <a:p>
            <a:r>
              <a:rPr lang="en-CA" dirty="0"/>
              <a:t>Maps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3140B8-0CC0-4E4C-B347-04BD94AB3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4354" y="1213316"/>
            <a:ext cx="4719840" cy="5410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DA0B6-E046-4232-9C4E-74C8A822E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11" y="1213316"/>
            <a:ext cx="6269401" cy="541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0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61CC-EFEE-4521-ACE1-272FC2AD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26" y="106261"/>
            <a:ext cx="10353762" cy="1257300"/>
          </a:xfrm>
        </p:spPr>
        <p:txBody>
          <a:bodyPr/>
          <a:lstStyle/>
          <a:p>
            <a:r>
              <a:rPr lang="en-CA" dirty="0"/>
              <a:t>Abbreviations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88A9D-5EC4-4765-8B77-BC762874F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05" y="1103327"/>
            <a:ext cx="10353762" cy="3714749"/>
          </a:xfrm>
        </p:spPr>
        <p:txBody>
          <a:bodyPr>
            <a:noAutofit/>
          </a:bodyPr>
          <a:lstStyle/>
          <a:p>
            <a:r>
              <a:rPr lang="en-US" sz="2800" dirty="0"/>
              <a:t>Abbreviations :</a:t>
            </a:r>
          </a:p>
          <a:p>
            <a:pPr marL="36900" indent="0">
              <a:buNone/>
            </a:pPr>
            <a:r>
              <a:rPr lang="en-US" sz="2800" dirty="0"/>
              <a:t>- Short Forms: </a:t>
            </a:r>
            <a:r>
              <a:rPr lang="en-US" sz="2800" dirty="0" err="1"/>
              <a:t>sth</a:t>
            </a:r>
            <a:r>
              <a:rPr lang="en-US" sz="2800" dirty="0"/>
              <a:t>, sb, E-east, W-west</a:t>
            </a:r>
          </a:p>
          <a:p>
            <a:pPr marL="36900" indent="0">
              <a:buNone/>
            </a:pPr>
            <a:r>
              <a:rPr lang="en-US" sz="2800" dirty="0"/>
              <a:t>adj, adv, n, </a:t>
            </a:r>
            <a:r>
              <a:rPr lang="en-US" sz="2800" dirty="0" err="1"/>
              <a:t>phr</a:t>
            </a:r>
            <a:r>
              <a:rPr lang="en-US" sz="2800" dirty="0"/>
              <a:t> v, prep, </a:t>
            </a:r>
            <a:r>
              <a:rPr lang="en-US" sz="2800" dirty="0" err="1"/>
              <a:t>pron</a:t>
            </a:r>
            <a:r>
              <a:rPr lang="en-US" sz="2800" dirty="0"/>
              <a:t>, v</a:t>
            </a:r>
          </a:p>
          <a:p>
            <a:pPr marL="36900" indent="0">
              <a:buNone/>
            </a:pPr>
            <a:r>
              <a:rPr lang="en-US" sz="2800" dirty="0"/>
              <a:t>-Labels:</a:t>
            </a:r>
          </a:p>
          <a:p>
            <a:pPr marL="36900" indent="0">
              <a:buNone/>
            </a:pPr>
            <a:r>
              <a:rPr lang="en-US" sz="2800" dirty="0"/>
              <a:t>• Words which are used mainly or only in one region or</a:t>
            </a:r>
          </a:p>
          <a:p>
            <a:pPr marL="36900" indent="0">
              <a:buNone/>
            </a:pPr>
            <a:r>
              <a:rPr lang="en-US" sz="2800" dirty="0"/>
              <a:t>country: Am E, Br E, Can E, Ind E</a:t>
            </a:r>
          </a:p>
          <a:p>
            <a:pPr marL="36900" indent="0">
              <a:buNone/>
            </a:pPr>
            <a:r>
              <a:rPr lang="en-US" sz="2800" dirty="0"/>
              <a:t>• Words which are used in English but they are still</a:t>
            </a:r>
          </a:p>
          <a:p>
            <a:pPr marL="36900" indent="0">
              <a:buNone/>
            </a:pPr>
            <a:r>
              <a:rPr lang="en-US" sz="2800" dirty="0"/>
              <a:t>borrowings for they are not completely assimilated:</a:t>
            </a:r>
          </a:p>
          <a:p>
            <a:pPr marL="36900" indent="0">
              <a:buNone/>
            </a:pPr>
            <a:r>
              <a:rPr lang="en-US" sz="2800" dirty="0"/>
              <a:t>French, Latin, Greek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89836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1179-5AE5-4D23-9C84-D336F994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60" y="232096"/>
            <a:ext cx="10353762" cy="1257300"/>
          </a:xfrm>
        </p:spPr>
        <p:txBody>
          <a:bodyPr/>
          <a:lstStyle/>
          <a:p>
            <a:r>
              <a:rPr lang="en-CA" dirty="0"/>
              <a:t>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1794-BEAC-4813-8E80-648BD4C83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571625"/>
            <a:ext cx="10353762" cy="3714749"/>
          </a:xfrm>
        </p:spPr>
        <p:txBody>
          <a:bodyPr>
            <a:normAutofit/>
          </a:bodyPr>
          <a:lstStyle/>
          <a:p>
            <a:r>
              <a:rPr lang="en-US" sz="3200" dirty="0"/>
              <a:t>Words which are used in a particular situation, or</a:t>
            </a:r>
          </a:p>
          <a:p>
            <a:r>
              <a:rPr lang="en-US" sz="3200" dirty="0"/>
              <a:t>Show a particular attitude: formal, informal, humorous</a:t>
            </a:r>
          </a:p>
          <a:p>
            <a:r>
              <a:rPr lang="en-US" sz="3200" dirty="0"/>
              <a:t>Of particular context: biblical, old-fashioned, old use, taboo, medical, technical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13195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FF79-B868-466B-A8CF-1E75516B6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19" y="64316"/>
            <a:ext cx="10353762" cy="1257300"/>
          </a:xfrm>
        </p:spPr>
        <p:txBody>
          <a:bodyPr/>
          <a:lstStyle/>
          <a:p>
            <a:r>
              <a:rPr lang="en-CA" dirty="0"/>
              <a:t>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97E6A-88CD-43A0-A591-4D633D40C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241" y="1321616"/>
            <a:ext cx="10353762" cy="4559067"/>
          </a:xfrm>
        </p:spPr>
        <p:txBody>
          <a:bodyPr>
            <a:noAutofit/>
          </a:bodyPr>
          <a:lstStyle/>
          <a:p>
            <a:r>
              <a:rPr lang="en-US" sz="2800" dirty="0"/>
              <a:t>|| – separates pronunciation in Britain and in</a:t>
            </a:r>
          </a:p>
          <a:p>
            <a:r>
              <a:rPr lang="en-US" sz="2800" dirty="0"/>
              <a:t>USA: [' klα:s] || [</a:t>
            </a:r>
            <a:r>
              <a:rPr lang="en-US" sz="2800" dirty="0" err="1"/>
              <a:t>klæs</a:t>
            </a:r>
            <a:r>
              <a:rPr lang="en-US" sz="2800" dirty="0"/>
              <a:t>]</a:t>
            </a:r>
          </a:p>
          <a:p>
            <a:r>
              <a:rPr lang="en-US" sz="2800" dirty="0"/>
              <a:t> ' – main stress</a:t>
            </a:r>
          </a:p>
          <a:p>
            <a:r>
              <a:rPr lang="en-US" sz="2800" dirty="0"/>
              <a:t> ► – stress shift</a:t>
            </a:r>
          </a:p>
          <a:p>
            <a:r>
              <a:rPr lang="en-US" sz="2800" dirty="0"/>
              <a:t> [ ] – transcription of the headword</a:t>
            </a:r>
          </a:p>
          <a:p>
            <a:r>
              <a:rPr lang="en-US" sz="2800" dirty="0"/>
              <a:t>~ to substitute for a headword or initial form of a word in compounds, e.g. - sleeping: ~ bag, ~ car, ~ pill</a:t>
            </a:r>
          </a:p>
          <a:p>
            <a:r>
              <a:rPr lang="en-US" sz="2800" dirty="0"/>
              <a:t> ◊ rhomb(us) is used for idioms or phraseological units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1562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7111-141E-43DC-8163-C3774071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Grammar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5C51F-EF8A-4CCD-B5C2-CC32F6EE3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3" y="1585520"/>
            <a:ext cx="10343114" cy="4205680"/>
          </a:xfrm>
        </p:spPr>
        <p:txBody>
          <a:bodyPr>
            <a:normAutofit/>
          </a:bodyPr>
          <a:lstStyle/>
          <a:p>
            <a:r>
              <a:rPr lang="en-US" sz="3600" dirty="0"/>
              <a:t>[C] – countable</a:t>
            </a:r>
          </a:p>
          <a:p>
            <a:r>
              <a:rPr lang="en-US" sz="3600" dirty="0"/>
              <a:t>[U] – uncountable</a:t>
            </a:r>
          </a:p>
          <a:p>
            <a:r>
              <a:rPr lang="en-US" sz="3600" dirty="0"/>
              <a:t>[</a:t>
            </a:r>
            <a:r>
              <a:rPr lang="en-US" sz="3600" dirty="0" err="1"/>
              <a:t>always+adv</a:t>
            </a:r>
            <a:r>
              <a:rPr lang="en-US" sz="3600" dirty="0"/>
              <a:t>/prep] shows that a verb must be followed by an adverb or a preposition: She went upstairs |Robert put the letter in his briefcase.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12516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D4B8-1B46-43BF-B73F-952BC008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79" y="366320"/>
            <a:ext cx="10353762" cy="1257300"/>
          </a:xfrm>
        </p:spPr>
        <p:txBody>
          <a:bodyPr/>
          <a:lstStyle/>
          <a:p>
            <a:r>
              <a:rPr lang="en-CA" dirty="0"/>
              <a:t>Other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2131F-E282-4034-9F27-A3053E54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791224"/>
            <a:ext cx="10353762" cy="3714749"/>
          </a:xfrm>
        </p:spPr>
        <p:txBody>
          <a:bodyPr>
            <a:normAutofit/>
          </a:bodyPr>
          <a:lstStyle/>
          <a:p>
            <a:r>
              <a:rPr lang="en-US" sz="4000" b="1" dirty="0"/>
              <a:t>Index : </a:t>
            </a:r>
            <a:r>
              <a:rPr lang="en-US" sz="4000" dirty="0"/>
              <a:t>an alphabetical list of expressions of a certain category, each provided with a reference either to a page number or to a dictionary article</a:t>
            </a:r>
          </a:p>
          <a:p>
            <a:r>
              <a:rPr lang="en-CA" sz="4000" b="1" dirty="0"/>
              <a:t>encyclopedic subsections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682293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D342-69D6-4FD0-8558-FB61F071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15" y="676712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CA" dirty="0"/>
              <a:t>Macrostructure of a Dictionary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633-B16D-460B-8ECE-AC94B9892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macrostructure is the list and organization of lexical items entered in a dictionary. It is the principle of the order of the entries (lemmas or headwords). E.g. Alphabetically. 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879482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E2595-4023-4184-8870-A99DA568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Microstructure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4647A-7D29-4F04-A78C-33DCBE00D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The organization of the dictionary Entry</a:t>
            </a:r>
          </a:p>
          <a:p>
            <a:pPr marL="36900" indent="0">
              <a:buNone/>
            </a:pPr>
            <a:r>
              <a:rPr lang="en-CA" sz="3200" dirty="0"/>
              <a:t>Some information provided are:</a:t>
            </a:r>
          </a:p>
        </p:txBody>
      </p:sp>
    </p:spTree>
    <p:extLst>
      <p:ext uri="{BB962C8B-B14F-4D97-AF65-F5344CB8AC3E}">
        <p14:creationId xmlns:p14="http://schemas.microsoft.com/office/powerpoint/2010/main" val="1904587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2B67-ABFE-49D4-B117-60250B81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Pronunciation 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09CA9-DF93-4DF8-AA3B-0D16E673E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/>
              <a:t>International Phonic Alphabets (IPA) vs American Heritage Dictionary (AHD):</a:t>
            </a:r>
          </a:p>
          <a:p>
            <a:pPr marL="3690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4733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5AC4AF-658A-416C-B488-15E8A0416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81" y="0"/>
            <a:ext cx="5476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0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A71943-B41F-45CC-ADE0-B000F3123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17848"/>
              </p:ext>
            </p:extLst>
          </p:nvPr>
        </p:nvGraphicFramePr>
        <p:xfrm>
          <a:off x="1721608" y="13044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7ED9ED-794D-4DE3-AEC5-2D6C4DC040EA}"/>
              </a:ext>
            </a:extLst>
          </p:cNvPr>
          <p:cNvSpPr txBox="1"/>
          <p:nvPr/>
        </p:nvSpPr>
        <p:spPr>
          <a:xfrm>
            <a:off x="3020037" y="434441"/>
            <a:ext cx="567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Levels of Dictionary Structure</a:t>
            </a:r>
          </a:p>
        </p:txBody>
      </p:sp>
    </p:spTree>
    <p:extLst>
      <p:ext uri="{BB962C8B-B14F-4D97-AF65-F5344CB8AC3E}">
        <p14:creationId xmlns:p14="http://schemas.microsoft.com/office/powerpoint/2010/main" val="3857595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2A5F-A7A4-4630-B64F-F4738C3C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 of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5975F-3047-4B94-9A1D-6BCB6E3E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1535186"/>
            <a:ext cx="10621605" cy="4256014"/>
          </a:xfrm>
        </p:spPr>
        <p:txBody>
          <a:bodyPr>
            <a:noAutofit/>
          </a:bodyPr>
          <a:lstStyle/>
          <a:p>
            <a:r>
              <a:rPr lang="en-CA" sz="2800" dirty="0"/>
              <a:t>Adjective - adj.</a:t>
            </a:r>
          </a:p>
          <a:p>
            <a:r>
              <a:rPr lang="en-CA" sz="2800" dirty="0"/>
              <a:t>Adverb - adv.</a:t>
            </a:r>
          </a:p>
          <a:p>
            <a:r>
              <a:rPr lang="en-CA" sz="2800" dirty="0"/>
              <a:t>Conjunction - conj.</a:t>
            </a:r>
          </a:p>
          <a:p>
            <a:r>
              <a:rPr lang="en-CA" sz="2800" dirty="0"/>
              <a:t>Interjection - </a:t>
            </a:r>
            <a:r>
              <a:rPr lang="en-CA" sz="2800" dirty="0" err="1"/>
              <a:t>injer</a:t>
            </a:r>
            <a:r>
              <a:rPr lang="en-CA" sz="2800" dirty="0"/>
              <a:t>.</a:t>
            </a:r>
          </a:p>
          <a:p>
            <a:r>
              <a:rPr lang="en-CA" sz="2800" dirty="0"/>
              <a:t>Noun - n.</a:t>
            </a:r>
          </a:p>
          <a:p>
            <a:r>
              <a:rPr lang="en-CA" sz="2800" dirty="0"/>
              <a:t>Preposition - prep.</a:t>
            </a:r>
          </a:p>
          <a:p>
            <a:r>
              <a:rPr lang="en-CA" sz="2800" dirty="0"/>
              <a:t>Pronoun - pron.</a:t>
            </a:r>
          </a:p>
          <a:p>
            <a:r>
              <a:rPr lang="en-CA" sz="2800" dirty="0"/>
              <a:t>Verb - v</a:t>
            </a:r>
          </a:p>
        </p:txBody>
      </p:sp>
    </p:spTree>
    <p:extLst>
      <p:ext uri="{BB962C8B-B14F-4D97-AF65-F5344CB8AC3E}">
        <p14:creationId xmlns:p14="http://schemas.microsoft.com/office/powerpoint/2010/main" val="2920466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9F2C-F860-4A1A-8D32-4BB86BFB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Conjugation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9834-1D04-447F-819B-E93FB75DE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200" dirty="0"/>
              <a:t>The variation of the form of a verb in an inflected language such as Latin, by which are identified the voice, mood, tense, number, and person.</a:t>
            </a:r>
          </a:p>
          <a:p>
            <a:pPr marL="36900" indent="0">
              <a:buNone/>
            </a:pPr>
            <a:r>
              <a:rPr lang="en-US" sz="3200" dirty="0"/>
              <a:t>“It was the conjugation of verbs he found most difficult"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654674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8CB2-13D2-4F7B-8AB4-9EE1DC6E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E643F-8993-4937-A6D3-F8C42DDB4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endParaRPr lang="en-US" sz="3200" dirty="0"/>
          </a:p>
          <a:p>
            <a:r>
              <a:rPr lang="en-US" sz="3200" dirty="0"/>
              <a:t>Multiple definitions are numbered</a:t>
            </a:r>
          </a:p>
          <a:p>
            <a:r>
              <a:rPr lang="en-US" sz="3200" dirty="0"/>
              <a:t>Grouped according to the part of speech they apply to</a:t>
            </a:r>
          </a:p>
          <a:p>
            <a:r>
              <a:rPr lang="en-US" sz="3200" dirty="0"/>
              <a:t>Ordered according to their use or prevalence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036542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06A9-6811-4BB9-BD16-D19D4AB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Part of Speech Variations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50F90-9ED1-488A-ABE8-742AC93C4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lu’di∙crous∙ly</a:t>
            </a:r>
            <a:r>
              <a:rPr lang="en-US" sz="3200" dirty="0"/>
              <a:t> adv. –</a:t>
            </a:r>
            <a:r>
              <a:rPr lang="en-US" sz="3200" dirty="0" err="1"/>
              <a:t>lu’di∙crous∙ness</a:t>
            </a:r>
            <a:r>
              <a:rPr lang="en-US" sz="3200" dirty="0"/>
              <a:t> n.</a:t>
            </a:r>
          </a:p>
          <a:p>
            <a:r>
              <a:rPr lang="en-US" sz="3200" dirty="0"/>
              <a:t>Note: - each variation is introduced by a dash</a:t>
            </a:r>
          </a:p>
          <a:p>
            <a:r>
              <a:rPr lang="en-US" sz="3200" dirty="0"/>
              <a:t>- the stress and syllable marks are included</a:t>
            </a:r>
          </a:p>
          <a:p>
            <a:r>
              <a:rPr lang="en-US" sz="3200" dirty="0"/>
              <a:t>- variations do not have their own entries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955595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4087-9E46-4921-B03E-75E52386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Etymology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12B12-B9FB-42FE-8B39-F8E682851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Word’s Origins</a:t>
            </a:r>
          </a:p>
          <a:p>
            <a:pPr marL="36900" indent="0">
              <a:buNone/>
            </a:pPr>
            <a:r>
              <a:rPr lang="en-US" dirty="0"/>
              <a:t>E.g. Sergeant - [&lt; L </a:t>
            </a:r>
            <a:r>
              <a:rPr lang="en-US" dirty="0" err="1"/>
              <a:t>servus</a:t>
            </a:r>
            <a:r>
              <a:rPr lang="en-US" dirty="0"/>
              <a:t>, slave.] (The Concise American Heritage Dictionary (1997, p.638))</a:t>
            </a:r>
          </a:p>
          <a:p>
            <a:r>
              <a:rPr lang="en-US" dirty="0"/>
              <a:t>Multiple Entries</a:t>
            </a:r>
          </a:p>
          <a:p>
            <a:pPr marL="36900" indent="0">
              <a:buNone/>
            </a:pPr>
            <a:r>
              <a:rPr lang="en-US" dirty="0"/>
              <a:t>Poser1 - (</a:t>
            </a:r>
            <a:r>
              <a:rPr lang="en-US" dirty="0" err="1"/>
              <a:t>pōz</a:t>
            </a:r>
            <a:r>
              <a:rPr lang="en-US" dirty="0"/>
              <a:t> </a:t>
            </a:r>
            <a:r>
              <a:rPr lang="en-US" dirty="0" err="1"/>
              <a:t>ər</a:t>
            </a:r>
            <a:r>
              <a:rPr lang="en-US" dirty="0"/>
              <a:t>) n. One who poses. (1885)</a:t>
            </a:r>
          </a:p>
          <a:p>
            <a:pPr marL="36900" indent="0">
              <a:buNone/>
            </a:pPr>
            <a:r>
              <a:rPr lang="en-US" dirty="0"/>
              <a:t>Poser2 - (</a:t>
            </a:r>
            <a:r>
              <a:rPr lang="en-US" dirty="0" err="1"/>
              <a:t>pōz</a:t>
            </a:r>
            <a:r>
              <a:rPr lang="en-US" dirty="0"/>
              <a:t> </a:t>
            </a:r>
            <a:r>
              <a:rPr lang="en-US" dirty="0" err="1"/>
              <a:t>ər</a:t>
            </a:r>
            <a:r>
              <a:rPr lang="en-US" dirty="0"/>
              <a:t>) n. A baffling question. (1580)</a:t>
            </a:r>
          </a:p>
          <a:p>
            <a:pPr marL="36900" indent="0">
              <a:buNone/>
            </a:pPr>
            <a:r>
              <a:rPr lang="en-US" dirty="0"/>
              <a:t>(The Concise American Heritage Dictionary (1997,</a:t>
            </a:r>
          </a:p>
          <a:p>
            <a:pPr marL="36900" indent="0">
              <a:buNone/>
            </a:pPr>
            <a:r>
              <a:rPr lang="en-US" dirty="0"/>
              <a:t>p.550))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5868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47F2-6830-42D4-BCF6-7F2DE06E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Level of Formality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9BC09-CF2D-469C-BA22-EA11F8F6E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formal, informal, slang, archaic, rare, regional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110407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0E31-D56E-42DB-B79C-7C6E17D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Field of Relevance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22B0A-2ADC-4669-9032-7C75770B9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</a:t>
            </a:r>
          </a:p>
          <a:p>
            <a:r>
              <a:rPr lang="en-US" dirty="0"/>
              <a:t>GREETINGS </a:t>
            </a:r>
          </a:p>
          <a:p>
            <a:r>
              <a:rPr lang="en-US" dirty="0"/>
              <a:t>GAMES</a:t>
            </a:r>
          </a:p>
          <a:p>
            <a:r>
              <a:rPr lang="en-US" dirty="0"/>
              <a:t>COMPUTER</a:t>
            </a:r>
          </a:p>
          <a:p>
            <a:r>
              <a:rPr lang="en-US" dirty="0"/>
              <a:t> BUSINESS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5582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03A0D0-A999-4069-A070-3F7095E7C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968" y="44944"/>
            <a:ext cx="9236279" cy="67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11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3DA8-2EC6-4DE6-BCE5-63BC96B3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262" y="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New Oxford American</a:t>
            </a:r>
            <a:br>
              <a:rPr lang="en-US" dirty="0"/>
            </a:br>
            <a:r>
              <a:rPr lang="en-US" dirty="0"/>
              <a:t>Dictionary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469AAC-9081-457F-8696-FA0DBFE82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277" y="1238250"/>
            <a:ext cx="6803048" cy="55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91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A176C8-0261-4A26-A6C2-691356545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08" y="1440131"/>
            <a:ext cx="11885267" cy="51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5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C153FF3-131C-4F5E-93AB-D32B46105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658588"/>
              </p:ext>
            </p:extLst>
          </p:nvPr>
        </p:nvGraphicFramePr>
        <p:xfrm>
          <a:off x="469784" y="587229"/>
          <a:ext cx="10798292" cy="5203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757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E39E9-A747-47CE-8496-35EE4C2E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246185"/>
            <a:ext cx="10353762" cy="1257300"/>
          </a:xfrm>
        </p:spPr>
        <p:txBody>
          <a:bodyPr>
            <a:normAutofit/>
          </a:bodyPr>
          <a:lstStyle/>
          <a:p>
            <a:r>
              <a:rPr lang="en-CA" sz="2400" dirty="0"/>
              <a:t>The American Heritage</a:t>
            </a:r>
            <a:br>
              <a:rPr lang="en-CA" sz="2400" dirty="0"/>
            </a:br>
            <a:r>
              <a:rPr lang="en-CA" sz="2400" dirty="0"/>
              <a:t>Dictionary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260D63-5DB9-4A14-9644-28B1F3B7A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4" y="737089"/>
            <a:ext cx="10353762" cy="606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66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CACD-9F65-43C3-81BB-CE27B6BD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33" y="-225669"/>
            <a:ext cx="10353762" cy="1257300"/>
          </a:xfrm>
        </p:spPr>
        <p:txBody>
          <a:bodyPr>
            <a:normAutofit/>
          </a:bodyPr>
          <a:lstStyle/>
          <a:p>
            <a:r>
              <a:rPr lang="en-CA" sz="2400" b="1" dirty="0"/>
              <a:t>The American Heritage Dictionary</a:t>
            </a:r>
            <a:endParaRPr lang="en-CA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EAD04E-159E-4351-8EC8-7EA649BF1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884" y="685976"/>
            <a:ext cx="8721970" cy="61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14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6460-B0FA-45CC-BAE4-B7C8E9D3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42" y="-375139"/>
            <a:ext cx="10353762" cy="1257300"/>
          </a:xfrm>
        </p:spPr>
        <p:txBody>
          <a:bodyPr>
            <a:normAutofit/>
          </a:bodyPr>
          <a:lstStyle/>
          <a:p>
            <a:r>
              <a:rPr lang="en-CA" sz="2800" dirty="0"/>
              <a:t>Dictionary.com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41146D-484F-4DBB-B01C-BD0EE9889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246" y="503066"/>
            <a:ext cx="9073662" cy="62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54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92792A-8267-45C1-8F5B-35D93FC6B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438" y="62568"/>
            <a:ext cx="9126416" cy="67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87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5EA58-20A3-45AD-89B8-1DA446206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26" y="-331177"/>
            <a:ext cx="10353762" cy="1257300"/>
          </a:xfrm>
        </p:spPr>
        <p:txBody>
          <a:bodyPr>
            <a:normAutofit/>
          </a:bodyPr>
          <a:lstStyle/>
          <a:p>
            <a:r>
              <a:rPr lang="en-US" sz="2400" dirty="0"/>
              <a:t>Cambridge advanced learner’s</a:t>
            </a:r>
            <a:br>
              <a:rPr lang="en-US" sz="2400" dirty="0"/>
            </a:br>
            <a:r>
              <a:rPr lang="en-US" sz="2400" dirty="0"/>
              <a:t>dictionary on CD-ROM </a:t>
            </a:r>
            <a:endParaRPr lang="en-CA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62A47B-88F9-4C61-BDF8-65C4E792D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701072"/>
            <a:ext cx="8547063" cy="61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55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1EA9-2B01-4395-8A7D-94308D59D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64" y="-190499"/>
            <a:ext cx="10353762" cy="1257300"/>
          </a:xfrm>
        </p:spPr>
        <p:txBody>
          <a:bodyPr>
            <a:normAutofit/>
          </a:bodyPr>
          <a:lstStyle/>
          <a:p>
            <a:r>
              <a:rPr lang="en-US" sz="2400" dirty="0"/>
              <a:t>Oxford advanced learner’s compass</a:t>
            </a:r>
            <a:br>
              <a:rPr lang="en-US" sz="2400" dirty="0"/>
            </a:br>
            <a:endParaRPr lang="en-CA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E96103-A125-4383-AAD9-FF94CCAC6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0054" y="460233"/>
            <a:ext cx="8590084" cy="62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42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7FD1-24F3-460D-A82E-70829AC1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51" y="2620107"/>
            <a:ext cx="5009502" cy="728211"/>
          </a:xfrm>
        </p:spPr>
        <p:txBody>
          <a:bodyPr>
            <a:normAutofit/>
          </a:bodyPr>
          <a:lstStyle/>
          <a:p>
            <a:r>
              <a:rPr lang="en-CA" sz="2800" dirty="0"/>
              <a:t>Arabic-English dictionary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D7A1E8-79C4-4C57-81BE-F097BD794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8153" y="0"/>
            <a:ext cx="7033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78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2714B7-559D-468D-8C7F-93A5B68D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859" y="1801905"/>
            <a:ext cx="2675965" cy="638735"/>
          </a:xfrm>
        </p:spPr>
        <p:txBody>
          <a:bodyPr>
            <a:normAutofit/>
          </a:bodyPr>
          <a:lstStyle/>
          <a:p>
            <a:r>
              <a:rPr lang="ar-SA" sz="2400" dirty="0"/>
              <a:t>المعجم الوسيط</a:t>
            </a:r>
            <a:endParaRPr lang="en-CA" sz="24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84D69A-1F94-4DC5-9D99-E3F95079D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8" y="-88858"/>
            <a:ext cx="7799295" cy="70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4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C78F-1CD7-41D5-82A2-8700991D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26" y="438151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 structure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1EFC9-4D36-4A62-8ECF-4F5926257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To one of the main sections</a:t>
            </a:r>
          </a:p>
          <a:p>
            <a:r>
              <a:rPr lang="en-US" sz="4400" dirty="0"/>
              <a:t>Out of the dictionary</a:t>
            </a:r>
          </a:p>
          <a:p>
            <a:r>
              <a:rPr lang="en-US" sz="4400" dirty="0"/>
              <a:t>Inside the article</a:t>
            </a:r>
          </a:p>
          <a:p>
            <a:r>
              <a:rPr lang="en-US" sz="4400" dirty="0"/>
              <a:t>Between articles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91028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4DE9-218E-4F0E-8B8A-42C2236B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777D2-2B17-46E9-AFB2-01E667EBE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contains the main sections as enumerated in the Dictionary.</a:t>
            </a:r>
          </a:p>
        </p:txBody>
      </p:sp>
    </p:spTree>
    <p:extLst>
      <p:ext uri="{BB962C8B-B14F-4D97-AF65-F5344CB8AC3E}">
        <p14:creationId xmlns:p14="http://schemas.microsoft.com/office/powerpoint/2010/main" val="427631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E6DB-42FE-4D44-A187-120413F6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Preface/Forward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5227-EF42-48BC-BCED-D3662BD3D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purpose of the dictionary.</a:t>
            </a:r>
          </a:p>
          <a:p>
            <a:r>
              <a:rPr lang="en-US" sz="3200" dirty="0"/>
              <a:t> The intended user-group.</a:t>
            </a:r>
          </a:p>
          <a:p>
            <a:r>
              <a:rPr lang="en-US" sz="3200" dirty="0"/>
              <a:t>The data that the dictionary is based on and the limitations following from it.</a:t>
            </a:r>
          </a:p>
          <a:p>
            <a:r>
              <a:rPr lang="en-US" sz="3200" dirty="0"/>
              <a:t>Modifications of earlier editions.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7901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C208-92F2-4A60-B2B5-29EA1671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Instructions/Introduction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8AB1-AACB-461F-8A2B-287A55C4F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How to use the dictionary.</a:t>
            </a:r>
          </a:p>
          <a:p>
            <a:r>
              <a:rPr lang="en-US" sz="3200" dirty="0"/>
              <a:t>The macrostructure: the principles of lemmatization and the selection of lemmas (selecting and including headwords in a dictionary); the organization of the headwords in the dictionary.</a:t>
            </a:r>
          </a:p>
          <a:p>
            <a:r>
              <a:rPr lang="en-US" sz="3200" dirty="0"/>
              <a:t>The microstructure and each of its components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49173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F85C-89B5-4191-B6C7-E8F38E336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Grammatical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DCBBB-2E49-4E5C-A2A5-2401DEF0C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7" y="2219063"/>
            <a:ext cx="10353762" cy="3714749"/>
          </a:xfrm>
        </p:spPr>
        <p:txBody>
          <a:bodyPr>
            <a:normAutofit/>
          </a:bodyPr>
          <a:lstStyle/>
          <a:p>
            <a:r>
              <a:rPr lang="en-CA" sz="3200" dirty="0"/>
              <a:t>Grammatical codes and patterns.</a:t>
            </a:r>
          </a:p>
        </p:txBody>
      </p:sp>
    </p:spTree>
    <p:extLst>
      <p:ext uri="{BB962C8B-B14F-4D97-AF65-F5344CB8AC3E}">
        <p14:creationId xmlns:p14="http://schemas.microsoft.com/office/powerpoint/2010/main" val="381971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74EA25-38D5-457B-B6D5-744E032E1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621437"/>
              </p:ext>
            </p:extLst>
          </p:nvPr>
        </p:nvGraphicFramePr>
        <p:xfrm>
          <a:off x="293614" y="201336"/>
          <a:ext cx="11425805" cy="579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78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10CC8-AF08-47BE-9933-BF4FFBDC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0246" y="996523"/>
            <a:ext cx="7397400" cy="3351190"/>
          </a:xfrm>
        </p:spPr>
        <p:txBody>
          <a:bodyPr/>
          <a:lstStyle/>
          <a:p>
            <a:r>
              <a:rPr lang="en-CA" dirty="0"/>
              <a:t>Transliteration Table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E04798-BBF1-41F5-8D88-350415588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7722" y="18894"/>
            <a:ext cx="6211017" cy="68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1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</TotalTime>
  <Words>773</Words>
  <Application>Microsoft Office PowerPoint</Application>
  <PresentationFormat>Widescreen</PresentationFormat>
  <Paragraphs>124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Calibri</vt:lpstr>
      <vt:lpstr>Calisto MT</vt:lpstr>
      <vt:lpstr>Wingdings 2</vt:lpstr>
      <vt:lpstr>SlateVTI</vt:lpstr>
      <vt:lpstr>Dictionary Structure</vt:lpstr>
      <vt:lpstr>PowerPoint Presentation</vt:lpstr>
      <vt:lpstr>PowerPoint Presentation</vt:lpstr>
      <vt:lpstr>Table of Contents</vt:lpstr>
      <vt:lpstr>Preface/Forward</vt:lpstr>
      <vt:lpstr>Instructions/Introduction</vt:lpstr>
      <vt:lpstr>Grammatical Information</vt:lpstr>
      <vt:lpstr>PowerPoint Presentation</vt:lpstr>
      <vt:lpstr>Transliteration Table</vt:lpstr>
      <vt:lpstr>Maps</vt:lpstr>
      <vt:lpstr>Abbreviations</vt:lpstr>
      <vt:lpstr>Labels</vt:lpstr>
      <vt:lpstr>Symbols</vt:lpstr>
      <vt:lpstr>Grammar Code</vt:lpstr>
      <vt:lpstr>Other Components</vt:lpstr>
      <vt:lpstr>Macrostructure of a Dictionary </vt:lpstr>
      <vt:lpstr>Microstructure</vt:lpstr>
      <vt:lpstr>Pronunciation symbols</vt:lpstr>
      <vt:lpstr>PowerPoint Presentation</vt:lpstr>
      <vt:lpstr>Part of Speech</vt:lpstr>
      <vt:lpstr>Conjugation </vt:lpstr>
      <vt:lpstr>Definitions</vt:lpstr>
      <vt:lpstr>The Part of Speech Variations </vt:lpstr>
      <vt:lpstr>Etymology</vt:lpstr>
      <vt:lpstr>Level of Formality </vt:lpstr>
      <vt:lpstr>Field of Relevance </vt:lpstr>
      <vt:lpstr>PowerPoint Presentation</vt:lpstr>
      <vt:lpstr>The New Oxford American Dictionary</vt:lpstr>
      <vt:lpstr>PowerPoint Presentation</vt:lpstr>
      <vt:lpstr>The American Heritage Dictionary</vt:lpstr>
      <vt:lpstr>The American Heritage Dictionary</vt:lpstr>
      <vt:lpstr>Dictionary.com</vt:lpstr>
      <vt:lpstr>PowerPoint Presentation</vt:lpstr>
      <vt:lpstr>Cambridge advanced learner’s dictionary on CD-ROM </vt:lpstr>
      <vt:lpstr>Oxford advanced learner’s compass </vt:lpstr>
      <vt:lpstr>Arabic-English dictionary</vt:lpstr>
      <vt:lpstr>المعجم الوسيط</vt:lpstr>
      <vt:lpstr>Reference structure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Nouf Alfouzan</dc:creator>
  <cp:lastModifiedBy>Nouf Alfouzan</cp:lastModifiedBy>
  <cp:revision>30</cp:revision>
  <dcterms:created xsi:type="dcterms:W3CDTF">2019-09-17T14:38:24Z</dcterms:created>
  <dcterms:modified xsi:type="dcterms:W3CDTF">2019-09-19T06:59:15Z</dcterms:modified>
</cp:coreProperties>
</file>