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D5362-3E39-4181-B053-BF7F821F7FD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749-E159-499B-889B-FA33DCB0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E39B7-E245-433D-A2B6-A4A7FBC6246C}" type="slidenum">
              <a:rPr lang="ar-SA"/>
              <a:pPr/>
              <a:t>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Answers: A</a:t>
            </a:r>
            <a:r>
              <a:rPr lang="en-US" dirty="0"/>
              <a:t>) </a:t>
            </a:r>
            <a:r>
              <a:rPr lang="en-US" dirty="0" smtClean="0"/>
              <a:t>Facial (VII) </a:t>
            </a:r>
            <a:r>
              <a:rPr lang="en-US" dirty="0"/>
              <a:t>nerve weakness</a:t>
            </a:r>
          </a:p>
          <a:p>
            <a:pPr algn="l" rtl="0"/>
            <a:r>
              <a:rPr lang="en-US" dirty="0"/>
              <a:t>B) Left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4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C78DB-8235-41D6-84D6-6B0D79D99CE4}" type="slidenum">
              <a:rPr lang="ar-SA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Answers: A</a:t>
            </a:r>
            <a:r>
              <a:rPr lang="en-US" dirty="0"/>
              <a:t>) Ear microscope</a:t>
            </a:r>
          </a:p>
          <a:p>
            <a:pPr algn="l" rtl="0"/>
            <a:r>
              <a:rPr lang="en-US" dirty="0"/>
              <a:t>B) </a:t>
            </a:r>
            <a:r>
              <a:rPr lang="en-US" dirty="0" smtClean="0"/>
              <a:t>Magnification, Binocular</a:t>
            </a:r>
            <a:r>
              <a:rPr lang="en-US" baseline="0" dirty="0" smtClean="0"/>
              <a:t> vision for depth perception</a:t>
            </a:r>
            <a:r>
              <a:rPr lang="en-US" dirty="0" smtClean="0"/>
              <a:t>, both hands are free to handle instruments and suction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1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Answers: A) Left </a:t>
            </a:r>
            <a:r>
              <a:rPr lang="en-US" dirty="0" err="1" smtClean="0"/>
              <a:t>Mastoid</a:t>
            </a:r>
            <a:r>
              <a:rPr lang="en-US" baseline="0" dirty="0" err="1" smtClean="0"/>
              <a:t>itis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B) 1. Medical management: Admission </a:t>
            </a:r>
            <a:r>
              <a:rPr lang="en-US" baseline="0" dirty="0" smtClean="0"/>
              <a:t>to hospital + IV antibiotic which cross the blood brain </a:t>
            </a:r>
            <a:r>
              <a:rPr lang="en-US" baseline="0" dirty="0" smtClean="0"/>
              <a:t>barrier (e.g. ceftriaxone) &amp; </a:t>
            </a:r>
            <a:r>
              <a:rPr lang="en-US" baseline="0" dirty="0" err="1" smtClean="0"/>
              <a:t>otic</a:t>
            </a:r>
            <a:r>
              <a:rPr lang="en-US" baseline="0" dirty="0" smtClean="0"/>
              <a:t> antibiotic drops+ Hydration and analgesia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2. Surgical options to be considered if medical management is failing</a:t>
            </a: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    a. Grommet </a:t>
            </a:r>
            <a:r>
              <a:rPr lang="en-US" baseline="0" dirty="0" smtClean="0"/>
              <a:t>insertion b</a:t>
            </a:r>
            <a:r>
              <a:rPr lang="en-US" baseline="0" dirty="0" smtClean="0"/>
              <a:t>. cortical </a:t>
            </a:r>
            <a:r>
              <a:rPr lang="en-US" baseline="0" dirty="0" err="1" smtClean="0"/>
              <a:t>mastoidectomy</a:t>
            </a:r>
            <a:endParaRPr lang="en-US" baseline="0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7666-088B-42A8-83A4-6A72E83965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3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4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99E9-C975-4233-92D5-D9A027E0C08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234E-B3A3-4320-9BCE-0CCD6042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ORL Course OSCE Test Example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See Comment Section for Answers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630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/>
              <a:t>1 day old product of forceps delivery.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A) What is the diagnosis</a:t>
            </a:r>
            <a:r>
              <a:rPr lang="en-US" dirty="0" smtClean="0"/>
              <a:t>?</a:t>
            </a:r>
            <a:endParaRPr lang="en-US" dirty="0"/>
          </a:p>
          <a:p>
            <a:pPr marL="0" indent="0" algn="l" rtl="0">
              <a:lnSpc>
                <a:spcPct val="90000"/>
              </a:lnSpc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B) Which side been </a:t>
            </a:r>
            <a:r>
              <a:rPr lang="en-US" dirty="0" smtClean="0"/>
              <a:t>affected?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6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r="-877" b="28651"/>
          <a:stretch>
            <a:fillRect/>
          </a:stretch>
        </p:blipFill>
        <p:spPr bwMode="auto">
          <a:xfrm>
            <a:off x="4419600" y="1828800"/>
            <a:ext cx="4535488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6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algn="l" rtl="0"/>
            <a:r>
              <a:rPr lang="en-US" dirty="0"/>
              <a:t>A) What is this exam?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B) What are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advantages? </a:t>
            </a:r>
          </a:p>
        </p:txBody>
      </p:sp>
      <p:pic>
        <p:nvPicPr>
          <p:cNvPr id="150533" name="Picture 5" descr="big_or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4577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7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382000" cy="2286000"/>
          </a:xfrm>
        </p:spPr>
        <p:txBody>
          <a:bodyPr>
            <a:normAutofit fontScale="92500" lnSpcReduction="20000"/>
          </a:bodyPr>
          <a:lstStyle/>
          <a:p>
            <a:pPr marL="514350" indent="-514350" algn="l"/>
            <a:r>
              <a:rPr lang="en-US" dirty="0" smtClean="0"/>
              <a:t>      </a:t>
            </a:r>
            <a:r>
              <a:rPr lang="en-US" dirty="0" smtClean="0">
                <a:solidFill>
                  <a:schemeClr val="tx1"/>
                </a:solidFill>
              </a:rPr>
              <a:t>This 2-year old child has history of upper tract infection which resulted in discharging ear and severe pain.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What is the possible diagnosis?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How do you manage such child?</a:t>
            </a:r>
          </a:p>
          <a:p>
            <a:pPr marL="514350" indent="-514350" algn="l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382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183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185</Words>
  <Application>Microsoft Office PowerPoint</Application>
  <PresentationFormat>On-screen Show (4:3)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ORL Course OSCE Test Example</vt:lpstr>
      <vt:lpstr>Case 1</vt:lpstr>
      <vt:lpstr>Case 2</vt:lpstr>
      <vt:lpstr>Case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</dc:title>
  <dc:creator>tonet</dc:creator>
  <cp:lastModifiedBy>Saad Alsaleh</cp:lastModifiedBy>
  <cp:revision>3</cp:revision>
  <dcterms:created xsi:type="dcterms:W3CDTF">2015-03-24T11:47:50Z</dcterms:created>
  <dcterms:modified xsi:type="dcterms:W3CDTF">2015-03-24T12:55:06Z</dcterms:modified>
</cp:coreProperties>
</file>