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4.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6.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Layouts/slideLayout14.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77" r:id="rId4"/>
    <p:sldId id="278" r:id="rId5"/>
    <p:sldId id="279" r:id="rId6"/>
    <p:sldId id="280" r:id="rId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6" d="100"/>
          <a:sy n="66" d="100"/>
        </p:scale>
        <p:origin x="-119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en-US"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lvl1pPr>
              <a:defRPr/>
            </a:lvl1pPr>
          </a:lstStyle>
          <a:p>
            <a:pPr>
              <a:defRPr/>
            </a:pPr>
            <a:fld id="{CB1CEE72-1D20-49A7-8928-38FCD196EC9B}" type="datetimeFigureOut">
              <a:rPr lang="en-US"/>
              <a:pPr>
                <a:defRPr/>
              </a:pPr>
              <a:t>10/21/2013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2EF47D4-DAAF-49E8-97E2-42FD18BA146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CDD8BA2-0CDF-4078-8DD9-3E467F5090B9}" type="datetimeFigureOut">
              <a:rPr lang="en-US"/>
              <a:pPr>
                <a:defRPr/>
              </a:pPr>
              <a:t>10/21/2013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8F1D8B4-F924-4265-8425-C3137F27955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9" name="Picture Placeholder 8"/>
          <p:cNvSpPr>
            <a:spLocks noGrp="1"/>
          </p:cNvSpPr>
          <p:nvPr>
            <p:ph type="pic" sz="quarter" idx="13"/>
          </p:nvPr>
        </p:nvSpPr>
        <p:spPr>
          <a:xfrm>
            <a:off x="927100" y="1129553"/>
            <a:ext cx="7988300" cy="2980944"/>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fld id="{71FC1C5C-79BA-49BF-8B73-A5C6A922EED1}" type="datetimeFigureOut">
              <a:rPr lang="en-US"/>
              <a:pPr>
                <a:defRPr/>
              </a:pPr>
              <a:t>10/21/2013</a:t>
            </a:fld>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9" name="Picture Placeholder 8"/>
          <p:cNvSpPr>
            <a:spLocks noGrp="1"/>
          </p:cNvSpPr>
          <p:nvPr>
            <p:ph type="pic" sz="quarter" idx="13"/>
          </p:nvPr>
        </p:nvSpPr>
        <p:spPr>
          <a:xfrm>
            <a:off x="927100" y="1129553"/>
            <a:ext cx="3986784" cy="2980944"/>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7" name="Picture Placeholder 8"/>
          <p:cNvSpPr>
            <a:spLocks noGrp="1"/>
          </p:cNvSpPr>
          <p:nvPr>
            <p:ph type="pic" sz="quarter" idx="14"/>
          </p:nvPr>
        </p:nvSpPr>
        <p:spPr>
          <a:xfrm>
            <a:off x="4928616" y="1129553"/>
            <a:ext cx="3986784" cy="2980944"/>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6" name="Date Placeholder 3"/>
          <p:cNvSpPr>
            <a:spLocks noGrp="1"/>
          </p:cNvSpPr>
          <p:nvPr>
            <p:ph type="dt" sz="half" idx="15"/>
          </p:nvPr>
        </p:nvSpPr>
        <p:spPr/>
        <p:txBody>
          <a:bodyPr/>
          <a:lstStyle>
            <a:lvl1pPr>
              <a:defRPr/>
            </a:lvl1pPr>
          </a:lstStyle>
          <a:p>
            <a:pPr>
              <a:defRPr/>
            </a:pPr>
            <a:fld id="{3088AF70-8740-4D24-B898-3E9B1B31AFC4}" type="datetimeFigureOut">
              <a:rPr lang="en-US"/>
              <a:pPr>
                <a:defRPr/>
              </a:pPr>
              <a:t>10/21/2013</a:t>
            </a:fld>
            <a:endParaRPr lang="en-US"/>
          </a:p>
        </p:txBody>
      </p:sp>
      <p:sp>
        <p:nvSpPr>
          <p:cNvPr id="8" name="Footer Placeholder 4"/>
          <p:cNvSpPr>
            <a:spLocks noGrp="1"/>
          </p:cNvSpPr>
          <p:nvPr>
            <p:ph type="ftr" sz="quarter" idx="16"/>
          </p:nvPr>
        </p:nvSpPr>
        <p:spPr/>
        <p:txBody>
          <a:bodyPr/>
          <a:lstStyle>
            <a:lvl1pPr>
              <a:defRPr/>
            </a:lvl1pPr>
          </a:lstStyle>
          <a:p>
            <a:pPr>
              <a:defRPr/>
            </a:pP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9" name="Picture Placeholder 8"/>
          <p:cNvSpPr>
            <a:spLocks noGrp="1"/>
          </p:cNvSpPr>
          <p:nvPr>
            <p:ph type="pic" sz="quarter" idx="13"/>
          </p:nvPr>
        </p:nvSpPr>
        <p:spPr>
          <a:xfrm>
            <a:off x="927100" y="1129553"/>
            <a:ext cx="6601968" cy="2980944"/>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7" name="Picture Placeholder 8"/>
          <p:cNvSpPr>
            <a:spLocks noGrp="1"/>
          </p:cNvSpPr>
          <p:nvPr>
            <p:ph type="pic" sz="quarter" idx="14"/>
          </p:nvPr>
        </p:nvSpPr>
        <p:spPr>
          <a:xfrm>
            <a:off x="7543800" y="1129553"/>
            <a:ext cx="1371600" cy="1481328"/>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8" name="Picture Placeholder 8"/>
          <p:cNvSpPr>
            <a:spLocks noGrp="1"/>
          </p:cNvSpPr>
          <p:nvPr>
            <p:ph type="pic" sz="quarter" idx="15"/>
          </p:nvPr>
        </p:nvSpPr>
        <p:spPr>
          <a:xfrm>
            <a:off x="7543800" y="2629169"/>
            <a:ext cx="1371600" cy="1481328"/>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10" name="Date Placeholder 3"/>
          <p:cNvSpPr>
            <a:spLocks noGrp="1"/>
          </p:cNvSpPr>
          <p:nvPr>
            <p:ph type="dt" sz="half" idx="16"/>
          </p:nvPr>
        </p:nvSpPr>
        <p:spPr/>
        <p:txBody>
          <a:bodyPr/>
          <a:lstStyle>
            <a:lvl1pPr>
              <a:defRPr/>
            </a:lvl1pPr>
          </a:lstStyle>
          <a:p>
            <a:pPr>
              <a:defRPr/>
            </a:pPr>
            <a:fld id="{4C8D0178-1AFD-4EC7-A83A-DBBF9526F661}" type="datetimeFigureOut">
              <a:rPr lang="en-US"/>
              <a:pPr>
                <a:defRPr/>
              </a:pPr>
              <a:t>10/21/2013</a:t>
            </a:fld>
            <a:endParaRPr lang="en-US"/>
          </a:p>
        </p:txBody>
      </p:sp>
      <p:sp>
        <p:nvSpPr>
          <p:cNvPr id="11" name="Footer Placeholder 4"/>
          <p:cNvSpPr>
            <a:spLocks noGrp="1"/>
          </p:cNvSpPr>
          <p:nvPr>
            <p:ph type="ftr" sz="quarter" idx="17"/>
          </p:nvPr>
        </p:nvSpPr>
        <p:spPr/>
        <p:txBody>
          <a:bodyPr/>
          <a:lstStyle>
            <a:lvl1pPr>
              <a:defRPr/>
            </a:lvl1pPr>
          </a:lstStyle>
          <a:p>
            <a:pPr>
              <a:defRPr/>
            </a:pP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B825A3D1-3C42-43E0-9130-0C40543B0B0A}" type="datetimeFigureOut">
              <a:rPr lang="en-US"/>
              <a:pPr>
                <a:defRPr/>
              </a:pPr>
              <a:t>10/21/2013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B160E65-15F7-45FA-A9DA-1C8D455696B3}"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en-US"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61A37497-9812-4373-8CFE-2B9FE769440A}" type="datetimeFigureOut">
              <a:rPr lang="en-US"/>
              <a:pPr>
                <a:defRPr/>
              </a:pPr>
              <a:t>10/21/2013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6DCEFC6-BA6F-44DD-89B9-D52F33E58C7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B93E15D4-9DB7-484D-B5BB-64DCCE07B934}" type="datetimeFigureOut">
              <a:rPr lang="en-US"/>
              <a:pPr>
                <a:defRPr/>
              </a:pPr>
              <a:t>10/21/2013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BD14C57-FDAF-4668-B861-E870EC415DA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en-US"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9" name="Picture Placeholder 8"/>
          <p:cNvSpPr>
            <a:spLocks noGrp="1"/>
          </p:cNvSpPr>
          <p:nvPr>
            <p:ph type="pic" sz="quarter" idx="13"/>
          </p:nvPr>
        </p:nvSpPr>
        <p:spPr>
          <a:xfrm>
            <a:off x="927100" y="1129553"/>
            <a:ext cx="7988300" cy="3886200"/>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fld id="{EC9DC11D-3F95-47E1-85B4-C22C99A4638C}" type="datetimeFigureOut">
              <a:rPr lang="en-US"/>
              <a:pPr>
                <a:defRPr/>
              </a:pPr>
              <a:t>10/21/2013</a:t>
            </a:fld>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rtlCol="0" anchor="b">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ctr">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416BF11-5983-4DF9-A90D-95090EEECB51}" type="datetimeFigureOut">
              <a:rPr lang="en-US"/>
              <a:pPr>
                <a:defRPr/>
              </a:pPr>
              <a:t>10/21/2013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CDA9A01-7DE1-41C6-8A18-6FD0E2B43D5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3"/>
          <p:cNvSpPr>
            <a:spLocks noGrp="1"/>
          </p:cNvSpPr>
          <p:nvPr>
            <p:ph type="dt" sz="half" idx="10"/>
          </p:nvPr>
        </p:nvSpPr>
        <p:spPr/>
        <p:txBody>
          <a:bodyPr/>
          <a:lstStyle>
            <a:lvl1pPr>
              <a:defRPr/>
            </a:lvl1pPr>
          </a:lstStyle>
          <a:p>
            <a:pPr>
              <a:defRPr/>
            </a:pPr>
            <a:fld id="{A90CF0E2-49F4-49F3-9D74-99216DFA7372}" type="datetimeFigureOut">
              <a:rPr lang="en-US"/>
              <a:pPr>
                <a:defRPr/>
              </a:pPr>
              <a:t>10/21/2013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E07CC34-80E4-464B-878A-E346B75D56D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10"/>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11"/>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12"/>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13"/>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4"/>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5"/>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Date Placeholder 6"/>
          <p:cNvSpPr>
            <a:spLocks noGrp="1"/>
          </p:cNvSpPr>
          <p:nvPr>
            <p:ph type="dt" sz="half" idx="10"/>
          </p:nvPr>
        </p:nvSpPr>
        <p:spPr/>
        <p:txBody>
          <a:bodyPr/>
          <a:lstStyle>
            <a:lvl1pPr>
              <a:defRPr/>
            </a:lvl1pPr>
          </a:lstStyle>
          <a:p>
            <a:pPr>
              <a:defRPr/>
            </a:pPr>
            <a:fld id="{3AF60B4F-A8CD-4DF6-90AD-822FF8CD8E09}" type="datetimeFigureOut">
              <a:rPr lang="en-US"/>
              <a:pPr>
                <a:defRPr/>
              </a:pPr>
              <a:t>10/21/2013</a:t>
            </a:fld>
            <a:endParaRPr lang="en-US"/>
          </a:p>
        </p:txBody>
      </p:sp>
      <p:sp>
        <p:nvSpPr>
          <p:cNvPr id="14" name="Footer Placeholder 7"/>
          <p:cNvSpPr>
            <a:spLocks noGrp="1"/>
          </p:cNvSpPr>
          <p:nvPr>
            <p:ph type="ftr" sz="quarter" idx="11"/>
          </p:nvPr>
        </p:nvSpPr>
        <p:spPr/>
        <p:txBody>
          <a:bodyPr/>
          <a:lstStyle>
            <a:lvl1pPr>
              <a:defRPr/>
            </a:lvl1pPr>
          </a:lstStyle>
          <a:p>
            <a:pPr>
              <a:defRPr/>
            </a:pPr>
            <a:endParaRPr lang="en-US"/>
          </a:p>
        </p:txBody>
      </p:sp>
      <p:sp>
        <p:nvSpPr>
          <p:cNvPr id="15" name="Slide Number Placeholder 8"/>
          <p:cNvSpPr>
            <a:spLocks noGrp="1"/>
          </p:cNvSpPr>
          <p:nvPr>
            <p:ph type="sldNum" sz="quarter" idx="12"/>
          </p:nvPr>
        </p:nvSpPr>
        <p:spPr/>
        <p:txBody>
          <a:bodyPr/>
          <a:lstStyle>
            <a:lvl1pPr>
              <a:defRPr/>
            </a:lvl1pPr>
          </a:lstStyle>
          <a:p>
            <a:pPr>
              <a:defRPr/>
            </a:pPr>
            <a:fld id="{B8F8D04D-7D75-40CD-A370-10B7103C698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3"/>
          <p:cNvSpPr>
            <a:spLocks noGrp="1"/>
          </p:cNvSpPr>
          <p:nvPr>
            <p:ph type="dt" sz="half" idx="10"/>
          </p:nvPr>
        </p:nvSpPr>
        <p:spPr/>
        <p:txBody>
          <a:bodyPr/>
          <a:lstStyle>
            <a:lvl1pPr>
              <a:defRPr/>
            </a:lvl1pPr>
          </a:lstStyle>
          <a:p>
            <a:pPr>
              <a:defRPr/>
            </a:pPr>
            <a:fld id="{8F0B44AE-6C7B-46E3-87CA-4B7AC4FB4576}" type="datetimeFigureOut">
              <a:rPr lang="en-US"/>
              <a:pPr>
                <a:defRPr/>
              </a:pPr>
              <a:t>10/21/2013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9435FC8-B121-48C8-B50A-7FE2875F3AE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A89C799-7238-4A2D-917C-075323A4C9B9}" type="datetimeFigureOut">
              <a:rPr lang="en-US"/>
              <a:pPr>
                <a:defRPr/>
              </a:pPr>
              <a:t>10/21/2013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2F257D9-CF6B-40FC-9E47-2396180A952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F67A860-4598-4374-ACC6-FD187EBD6053}" type="datetimeFigureOut">
              <a:rPr lang="en-US"/>
              <a:pPr>
                <a:defRPr/>
              </a:pPr>
              <a:t>10/21/2013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A64F072-FB1F-4988-A1B2-7712AA97F2A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0" y="1123950"/>
            <a:ext cx="8913813" cy="914400"/>
          </a:xfrm>
          <a:prstGeom prst="rect">
            <a:avLst/>
          </a:prstGeom>
          <a:solidFill>
            <a:schemeClr val="tx2"/>
          </a:solidFill>
          <a:ln w="9525">
            <a:noFill/>
            <a:miter lim="800000"/>
            <a:headEnd/>
            <a:tailEnd/>
          </a:ln>
        </p:spPr>
        <p:txBody>
          <a:bodyPr vert="horz" wrap="square" lIns="1188720" tIns="45720" rIns="27432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1114425" y="2595563"/>
            <a:ext cx="7610475" cy="36703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580188" y="188913"/>
            <a:ext cx="2133600" cy="365125"/>
          </a:xfrm>
          <a:prstGeom prst="rect">
            <a:avLst/>
          </a:prstGeom>
        </p:spPr>
        <p:txBody>
          <a:bodyPr vert="horz" lIns="91440" tIns="45720" rIns="91440" bIns="45720" rtlCol="0" anchor="ctr"/>
          <a:lstStyle>
            <a:lvl1pPr algn="r" fontAlgn="auto">
              <a:spcBef>
                <a:spcPts val="0"/>
              </a:spcBef>
              <a:spcAft>
                <a:spcPts val="0"/>
              </a:spcAft>
              <a:defRPr sz="1000" smtClean="0">
                <a:solidFill>
                  <a:schemeClr val="tx1">
                    <a:lumMod val="65000"/>
                    <a:lumOff val="35000"/>
                  </a:schemeClr>
                </a:solidFill>
                <a:latin typeface="+mn-lt"/>
                <a:cs typeface="+mn-cs"/>
              </a:defRPr>
            </a:lvl1pPr>
          </a:lstStyle>
          <a:p>
            <a:pPr>
              <a:defRPr/>
            </a:pPr>
            <a:fld id="{ECBD8BE8-8CF5-485F-AB18-8BCC61282E05}" type="datetimeFigureOut">
              <a:rPr lang="en-US"/>
              <a:pPr>
                <a:defRPr/>
              </a:pPr>
              <a:t>10/21/2013</a:t>
            </a:fld>
            <a:endParaRPr lang="en-US"/>
          </a:p>
        </p:txBody>
      </p:sp>
      <p:sp>
        <p:nvSpPr>
          <p:cNvPr id="5" name="Footer Placeholder 4"/>
          <p:cNvSpPr>
            <a:spLocks noGrp="1"/>
          </p:cNvSpPr>
          <p:nvPr>
            <p:ph type="ftr" sz="quarter" idx="3"/>
          </p:nvPr>
        </p:nvSpPr>
        <p:spPr>
          <a:xfrm>
            <a:off x="1120775" y="188913"/>
            <a:ext cx="2895600" cy="365125"/>
          </a:xfrm>
          <a:prstGeom prst="rect">
            <a:avLst/>
          </a:prstGeom>
        </p:spPr>
        <p:txBody>
          <a:bodyPr vert="horz" lIns="91440" tIns="45720" rIns="91440" bIns="45720" rtlCol="0" anchor="ctr"/>
          <a:lstStyle>
            <a:lvl1pPr algn="l" fontAlgn="auto">
              <a:spcBef>
                <a:spcPts val="0"/>
              </a:spcBef>
              <a:spcAft>
                <a:spcPts val="0"/>
              </a:spcAft>
              <a:defRPr sz="1000">
                <a:solidFill>
                  <a:schemeClr val="tx1">
                    <a:lumMod val="65000"/>
                    <a:lumOff val="3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8789988" y="6569075"/>
            <a:ext cx="457200" cy="365125"/>
          </a:xfrm>
          <a:prstGeom prst="rect">
            <a:avLst/>
          </a:prstGeom>
        </p:spPr>
        <p:txBody>
          <a:bodyPr vert="horz" lIns="91440" tIns="45720" rIns="91440" bIns="45720" rtlCol="0" anchor="ctr"/>
          <a:lstStyle>
            <a:lvl1pPr algn="ctr" fontAlgn="auto">
              <a:spcBef>
                <a:spcPts val="0"/>
              </a:spcBef>
              <a:spcAft>
                <a:spcPts val="0"/>
              </a:spcAft>
              <a:defRPr sz="800" smtClean="0">
                <a:solidFill>
                  <a:schemeClr val="tx1">
                    <a:lumMod val="65000"/>
                    <a:lumOff val="35000"/>
                  </a:schemeClr>
                </a:solidFill>
                <a:latin typeface="+mn-lt"/>
                <a:cs typeface="+mn-cs"/>
              </a:defRPr>
            </a:lvl1pPr>
          </a:lstStyle>
          <a:p>
            <a:pPr>
              <a:defRPr/>
            </a:pPr>
            <a:fld id="{F51B46EC-E799-4C55-8AC2-34B6CF3722EE}" type="slidenum">
              <a:rPr lang="en-US"/>
              <a:pPr>
                <a:defRPr/>
              </a:pPr>
              <a:t>‹#›</a:t>
            </a:fld>
            <a:endParaRPr lang="en-US"/>
          </a:p>
        </p:txBody>
      </p:sp>
      <p:sp>
        <p:nvSpPr>
          <p:cNvPr id="7" name="Rectangle 6"/>
          <p:cNvSpPr/>
          <p:nvPr/>
        </p:nvSpPr>
        <p:spPr>
          <a:xfrm>
            <a:off x="914400" y="0"/>
            <a:ext cx="7999413" cy="182563"/>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 name="Rectangle 7"/>
          <p:cNvSpPr/>
          <p:nvPr/>
        </p:nvSpPr>
        <p:spPr>
          <a:xfrm>
            <a:off x="914400" y="6675438"/>
            <a:ext cx="7999413" cy="182562"/>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Tree>
  </p:cSld>
  <p:clrMap bg1="lt1" tx1="dk1" bg2="lt2" tx2="dk2" accent1="accent1" accent2="accent2" accent3="accent3" accent4="accent4" accent5="accent5" accent6="accent6" hlink="hlink" folHlink="folHlink"/>
  <p:sldLayoutIdLst>
    <p:sldLayoutId id="2147483675" r:id="rId1"/>
    <p:sldLayoutId id="2147483674" r:id="rId2"/>
    <p:sldLayoutId id="2147483676" r:id="rId3"/>
    <p:sldLayoutId id="2147483673" r:id="rId4"/>
    <p:sldLayoutId id="2147483672" r:id="rId5"/>
    <p:sldLayoutId id="2147483677" r:id="rId6"/>
    <p:sldLayoutId id="2147483671" r:id="rId7"/>
    <p:sldLayoutId id="2147483670" r:id="rId8"/>
    <p:sldLayoutId id="2147483669" r:id="rId9"/>
    <p:sldLayoutId id="2147483668" r:id="rId10"/>
    <p:sldLayoutId id="2147483678" r:id="rId11"/>
    <p:sldLayoutId id="2147483679" r:id="rId12"/>
    <p:sldLayoutId id="2147483680" r:id="rId13"/>
    <p:sldLayoutId id="2147483667" r:id="rId14"/>
    <p:sldLayoutId id="2147483666" r:id="rId15"/>
  </p:sldLayoutIdLst>
  <p:txStyles>
    <p:titleStyle>
      <a:lvl1pPr algn="l" rtl="0" fontAlgn="base">
        <a:spcBef>
          <a:spcPct val="0"/>
        </a:spcBef>
        <a:spcAft>
          <a:spcPct val="0"/>
        </a:spcAft>
        <a:defRPr sz="3600" kern="1200">
          <a:solidFill>
            <a:schemeClr val="bg1"/>
          </a:solidFill>
          <a:latin typeface="+mj-lt"/>
          <a:ea typeface="+mj-ea"/>
          <a:cs typeface="+mj-cs"/>
        </a:defRPr>
      </a:lvl1pPr>
      <a:lvl2pPr algn="l" rtl="0" fontAlgn="base">
        <a:spcBef>
          <a:spcPct val="0"/>
        </a:spcBef>
        <a:spcAft>
          <a:spcPct val="0"/>
        </a:spcAft>
        <a:defRPr sz="3600">
          <a:solidFill>
            <a:schemeClr val="bg1"/>
          </a:solidFill>
          <a:latin typeface="Century Gothic" pitchFamily="34" charset="0"/>
        </a:defRPr>
      </a:lvl2pPr>
      <a:lvl3pPr algn="l" rtl="0" fontAlgn="base">
        <a:spcBef>
          <a:spcPct val="0"/>
        </a:spcBef>
        <a:spcAft>
          <a:spcPct val="0"/>
        </a:spcAft>
        <a:defRPr sz="3600">
          <a:solidFill>
            <a:schemeClr val="bg1"/>
          </a:solidFill>
          <a:latin typeface="Century Gothic" pitchFamily="34" charset="0"/>
        </a:defRPr>
      </a:lvl3pPr>
      <a:lvl4pPr algn="l" rtl="0" fontAlgn="base">
        <a:spcBef>
          <a:spcPct val="0"/>
        </a:spcBef>
        <a:spcAft>
          <a:spcPct val="0"/>
        </a:spcAft>
        <a:defRPr sz="3600">
          <a:solidFill>
            <a:schemeClr val="bg1"/>
          </a:solidFill>
          <a:latin typeface="Century Gothic" pitchFamily="34" charset="0"/>
        </a:defRPr>
      </a:lvl4pPr>
      <a:lvl5pPr algn="l" rtl="0" fontAlgn="base">
        <a:spcBef>
          <a:spcPct val="0"/>
        </a:spcBef>
        <a:spcAft>
          <a:spcPct val="0"/>
        </a:spcAft>
        <a:defRPr sz="3600">
          <a:solidFill>
            <a:schemeClr val="bg1"/>
          </a:solidFill>
          <a:latin typeface="Century Gothic" pitchFamily="34" charset="0"/>
        </a:defRPr>
      </a:lvl5pPr>
      <a:lvl6pPr marL="457200" algn="l" rtl="0" fontAlgn="base">
        <a:spcBef>
          <a:spcPct val="0"/>
        </a:spcBef>
        <a:spcAft>
          <a:spcPct val="0"/>
        </a:spcAft>
        <a:defRPr sz="3600">
          <a:solidFill>
            <a:schemeClr val="bg1"/>
          </a:solidFill>
          <a:latin typeface="Century Gothic" pitchFamily="34" charset="0"/>
        </a:defRPr>
      </a:lvl6pPr>
      <a:lvl7pPr marL="914400" algn="l" rtl="0" fontAlgn="base">
        <a:spcBef>
          <a:spcPct val="0"/>
        </a:spcBef>
        <a:spcAft>
          <a:spcPct val="0"/>
        </a:spcAft>
        <a:defRPr sz="3600">
          <a:solidFill>
            <a:schemeClr val="bg1"/>
          </a:solidFill>
          <a:latin typeface="Century Gothic" pitchFamily="34" charset="0"/>
        </a:defRPr>
      </a:lvl7pPr>
      <a:lvl8pPr marL="1371600" algn="l" rtl="0" fontAlgn="base">
        <a:spcBef>
          <a:spcPct val="0"/>
        </a:spcBef>
        <a:spcAft>
          <a:spcPct val="0"/>
        </a:spcAft>
        <a:defRPr sz="3600">
          <a:solidFill>
            <a:schemeClr val="bg1"/>
          </a:solidFill>
          <a:latin typeface="Century Gothic" pitchFamily="34" charset="0"/>
        </a:defRPr>
      </a:lvl8pPr>
      <a:lvl9pPr marL="1828800" algn="l" rtl="0" fontAlgn="base">
        <a:spcBef>
          <a:spcPct val="0"/>
        </a:spcBef>
        <a:spcAft>
          <a:spcPct val="0"/>
        </a:spcAft>
        <a:defRPr sz="3600">
          <a:solidFill>
            <a:schemeClr val="bg1"/>
          </a:solidFill>
          <a:latin typeface="Century Gothic" pitchFamily="34" charset="0"/>
        </a:defRPr>
      </a:lvl9pPr>
    </p:titleStyle>
    <p:bodyStyle>
      <a:lvl1pPr marL="342900" indent="-342900" algn="l" rtl="0" fontAlgn="base">
        <a:spcBef>
          <a:spcPts val="2000"/>
        </a:spcBef>
        <a:spcAft>
          <a:spcPct val="0"/>
        </a:spcAft>
        <a:buClr>
          <a:schemeClr val="accent1"/>
        </a:buClr>
        <a:buFont typeface="Wingdings 2" pitchFamily="18" charset="2"/>
        <a:buChar char=""/>
        <a:defRPr sz="2000" kern="1200">
          <a:solidFill>
            <a:srgbClr val="595959"/>
          </a:solidFill>
          <a:latin typeface="+mn-lt"/>
          <a:ea typeface="+mn-ea"/>
          <a:cs typeface="+mn-cs"/>
        </a:defRPr>
      </a:lvl1pPr>
      <a:lvl2pPr marL="685800" indent="-336550" algn="l" rtl="0" fontAlgn="base">
        <a:spcBef>
          <a:spcPts val="600"/>
        </a:spcBef>
        <a:spcAft>
          <a:spcPct val="0"/>
        </a:spcAft>
        <a:buClr>
          <a:srgbClr val="51640B"/>
        </a:buClr>
        <a:buFont typeface="Wingdings 2" pitchFamily="18" charset="2"/>
        <a:buChar char=""/>
        <a:defRPr kern="1200">
          <a:solidFill>
            <a:srgbClr val="595959"/>
          </a:solidFill>
          <a:latin typeface="+mn-lt"/>
          <a:ea typeface="+mn-ea"/>
          <a:cs typeface="+mn-cs"/>
        </a:defRPr>
      </a:lvl2pPr>
      <a:lvl3pPr marL="1035050" indent="-349250" algn="l" rtl="0" fontAlgn="base">
        <a:spcBef>
          <a:spcPts val="600"/>
        </a:spcBef>
        <a:spcAft>
          <a:spcPct val="0"/>
        </a:spcAft>
        <a:buClr>
          <a:schemeClr val="accent1"/>
        </a:buClr>
        <a:buFont typeface="Wingdings 2" pitchFamily="18" charset="2"/>
        <a:buChar char=""/>
        <a:defRPr kern="1200">
          <a:solidFill>
            <a:srgbClr val="595959"/>
          </a:solidFill>
          <a:latin typeface="+mn-lt"/>
          <a:ea typeface="+mn-ea"/>
          <a:cs typeface="+mn-cs"/>
        </a:defRPr>
      </a:lvl3pPr>
      <a:lvl4pPr marL="1371600" indent="-336550" algn="l" rtl="0" fontAlgn="base">
        <a:spcBef>
          <a:spcPts val="600"/>
        </a:spcBef>
        <a:spcAft>
          <a:spcPct val="0"/>
        </a:spcAft>
        <a:buClr>
          <a:srgbClr val="51640B"/>
        </a:buClr>
        <a:buFont typeface="Wingdings 2" pitchFamily="18" charset="2"/>
        <a:buChar char=""/>
        <a:defRPr kern="1200">
          <a:solidFill>
            <a:srgbClr val="595959"/>
          </a:solidFill>
          <a:latin typeface="+mn-lt"/>
          <a:ea typeface="+mn-ea"/>
          <a:cs typeface="+mn-cs"/>
        </a:defRPr>
      </a:lvl4pPr>
      <a:lvl5pPr marL="1720850" indent="-349250" algn="l" rtl="0" fontAlgn="base">
        <a:spcBef>
          <a:spcPts val="600"/>
        </a:spcBef>
        <a:spcAft>
          <a:spcPct val="0"/>
        </a:spcAft>
        <a:buClr>
          <a:schemeClr val="accent1"/>
        </a:buClr>
        <a:buFont typeface="Wingdings 2" pitchFamily="18" charset="2"/>
        <a:buChar char=""/>
        <a:defRPr kern="1200">
          <a:solidFill>
            <a:srgbClr val="595959"/>
          </a:solidFill>
          <a:latin typeface="+mn-lt"/>
          <a:ea typeface="+mn-ea"/>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ctrTitle"/>
          </p:nvPr>
        </p:nvSpPr>
        <p:spPr>
          <a:xfrm>
            <a:off x="0" y="2157413"/>
            <a:ext cx="8915400" cy="877887"/>
          </a:xfrm>
        </p:spPr>
        <p:txBody>
          <a:bodyPr/>
          <a:lstStyle/>
          <a:p>
            <a:r>
              <a:rPr lang="en-US" smtClean="0"/>
              <a:t>Extra ER</a:t>
            </a:r>
          </a:p>
        </p:txBody>
      </p:sp>
      <p:sp>
        <p:nvSpPr>
          <p:cNvPr id="3" name="Subtitle 2"/>
          <p:cNvSpPr>
            <a:spLocks noGrp="1"/>
          </p:cNvSpPr>
          <p:nvPr>
            <p:ph type="subTitle" idx="1"/>
          </p:nvPr>
        </p:nvSpPr>
        <p:spPr>
          <a:xfrm>
            <a:off x="914400" y="3035300"/>
            <a:ext cx="8001000" cy="3822700"/>
          </a:xfrm>
          <a:ln w="9525"/>
        </p:spPr>
        <p:txBody>
          <a:bodyPr/>
          <a:lstStyle/>
          <a:p>
            <a:endParaRPr lang="en-US" smtClean="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3"/>
          <p:cNvSpPr>
            <a:spLocks noGrp="1"/>
          </p:cNvSpPr>
          <p:nvPr>
            <p:ph type="title"/>
          </p:nvPr>
        </p:nvSpPr>
        <p:spPr/>
        <p:txBody>
          <a:bodyPr/>
          <a:lstStyle/>
          <a:p>
            <a:r>
              <a:rPr lang="en-US" sz="2800" smtClean="0"/>
              <a:t>Q1: Draw an ER diagram</a:t>
            </a:r>
            <a:endParaRPr lang="en-GB" sz="2800" smtClean="0"/>
          </a:p>
        </p:txBody>
      </p:sp>
      <p:sp>
        <p:nvSpPr>
          <p:cNvPr id="18434" name="Content Placeholder 4"/>
          <p:cNvSpPr>
            <a:spLocks noGrp="1"/>
          </p:cNvSpPr>
          <p:nvPr>
            <p:ph idx="1"/>
          </p:nvPr>
        </p:nvSpPr>
        <p:spPr>
          <a:xfrm>
            <a:off x="681038" y="2409825"/>
            <a:ext cx="7945437" cy="3670300"/>
          </a:xfrm>
        </p:spPr>
        <p:txBody>
          <a:bodyPr/>
          <a:lstStyle/>
          <a:p>
            <a:pPr algn="justLow">
              <a:buFont typeface="Wingdings 2" pitchFamily="18" charset="2"/>
              <a:buNone/>
            </a:pPr>
            <a:r>
              <a:rPr lang="en-US" sz="1800" smtClean="0"/>
              <a:t>A construction company wishes to establish a database system to record information about employees. The employee data to be recorded in the database are consists of employee SINs (which are unique), first names, last names and home phone numbers. The company has three types of special employees; as well as many regular employees who do not fit into one of these categories, which are: </a:t>
            </a:r>
          </a:p>
          <a:p>
            <a:pPr algn="justLow"/>
            <a:r>
              <a:rPr lang="en-US" sz="1800" b="1" smtClean="0"/>
              <a:t>For insured employees</a:t>
            </a:r>
            <a:r>
              <a:rPr lang="en-US" sz="1800" smtClean="0"/>
              <a:t>; the insurance policy number, the insured amount, and the annual premium are to be recorded.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3"/>
          <p:cNvSpPr>
            <a:spLocks noGrp="1"/>
          </p:cNvSpPr>
          <p:nvPr>
            <p:ph type="title" idx="4294967295"/>
          </p:nvPr>
        </p:nvSpPr>
        <p:spPr/>
        <p:txBody>
          <a:bodyPr/>
          <a:lstStyle/>
          <a:p>
            <a:endParaRPr lang="en-GB" sz="2800" smtClean="0"/>
          </a:p>
        </p:txBody>
      </p:sp>
      <p:sp>
        <p:nvSpPr>
          <p:cNvPr id="36867" name="Content Placeholder 4"/>
          <p:cNvSpPr>
            <a:spLocks noGrp="1"/>
          </p:cNvSpPr>
          <p:nvPr>
            <p:ph idx="4294967295"/>
          </p:nvPr>
        </p:nvSpPr>
        <p:spPr>
          <a:xfrm>
            <a:off x="681038" y="2409825"/>
            <a:ext cx="7945437" cy="3670300"/>
          </a:xfrm>
        </p:spPr>
        <p:txBody>
          <a:bodyPr/>
          <a:lstStyle/>
          <a:p>
            <a:r>
              <a:rPr lang="en-US" sz="1800" b="1" smtClean="0"/>
              <a:t>For qualified</a:t>
            </a:r>
            <a:r>
              <a:rPr lang="en-US" sz="1800" smtClean="0"/>
              <a:t>; the professional qualification and the annual institute fees are to be recorded. </a:t>
            </a:r>
            <a:endParaRPr lang="en-US" sz="1800" b="1" smtClean="0"/>
          </a:p>
          <a:p>
            <a:r>
              <a:rPr lang="en-US" sz="1800" b="1" smtClean="0"/>
              <a:t>For managers</a:t>
            </a:r>
            <a:r>
              <a:rPr lang="en-US" sz="1800" smtClean="0"/>
              <a:t>; the number of profit shares, and the parking stall number are to be recorded. </a:t>
            </a:r>
          </a:p>
          <a:p>
            <a:pPr>
              <a:buFont typeface="Wingdings 2" pitchFamily="18" charset="2"/>
              <a:buNone/>
            </a:pPr>
            <a:endParaRPr lang="en-US" sz="1800" smtClean="0"/>
          </a:p>
          <a:p>
            <a:pPr>
              <a:buFont typeface="Wingdings 2" pitchFamily="18" charset="2"/>
              <a:buNone/>
            </a:pPr>
            <a:r>
              <a:rPr lang="en-US" sz="1800" smtClean="0"/>
              <a:t>In addition, they need to record data about departments; each (unique) department name, budget, and location should be recorded. Employees must work for one, and only one department, departments must have at least one employee, and may (of course) have more than one.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3"/>
          <p:cNvSpPr>
            <a:spLocks noGrp="1"/>
          </p:cNvSpPr>
          <p:nvPr>
            <p:ph type="title" idx="4294967295"/>
          </p:nvPr>
        </p:nvSpPr>
        <p:spPr/>
        <p:txBody>
          <a:bodyPr/>
          <a:lstStyle/>
          <a:p>
            <a:endParaRPr lang="en-GB" sz="2800" smtClean="0"/>
          </a:p>
        </p:txBody>
      </p:sp>
      <p:sp>
        <p:nvSpPr>
          <p:cNvPr id="37891" name="Content Placeholder 4"/>
          <p:cNvSpPr>
            <a:spLocks noGrp="1"/>
          </p:cNvSpPr>
          <p:nvPr>
            <p:ph idx="4294967295"/>
          </p:nvPr>
        </p:nvSpPr>
        <p:spPr>
          <a:xfrm>
            <a:off x="681038" y="2409825"/>
            <a:ext cx="7945437" cy="3670300"/>
          </a:xfrm>
        </p:spPr>
        <p:txBody>
          <a:bodyPr/>
          <a:lstStyle/>
          <a:p>
            <a:pPr algn="justLow">
              <a:buFont typeface="Wingdings 2" pitchFamily="18" charset="2"/>
              <a:buNone/>
            </a:pPr>
            <a:r>
              <a:rPr lang="en-US" sz="1800" smtClean="0"/>
              <a:t>Each manager normally manages one department, but on occasion a manager may be responsible for more than one department, but never less than one. A department can have only one manager, but occasionally will not have a manager. </a:t>
            </a:r>
          </a:p>
          <a:p>
            <a:pPr algn="justLow">
              <a:buFont typeface="Wingdings 2" pitchFamily="18" charset="2"/>
              <a:buNone/>
            </a:pPr>
            <a:endParaRPr lang="en-US" sz="1800" smtClean="0"/>
          </a:p>
          <a:p>
            <a:pPr algn="justLow">
              <a:buFont typeface="Wingdings 2" pitchFamily="18" charset="2"/>
              <a:buNone/>
            </a:pPr>
            <a:r>
              <a:rPr lang="en-US" sz="1800" smtClean="0"/>
              <a:t>It is necessary to record the dependents of insured employees; the first name, age and relationship (e.g. child, spouse, etc.) of each dependent must be recorded. It is assumed that no two dependents of the same employee will have the same name. An insured employee must have at least one dependent, the dependents must have one and only one insured employee.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7" name="Picture 5" descr="DFD_-_Level_0"/>
          <p:cNvPicPr>
            <a:picLocks noChangeAspect="1" noChangeArrowheads="1"/>
          </p:cNvPicPr>
          <p:nvPr/>
        </p:nvPicPr>
        <p:blipFill>
          <a:blip r:embed="rId2" cstate="print"/>
          <a:srcRect/>
          <a:stretch>
            <a:fillRect/>
          </a:stretch>
        </p:blipFill>
        <p:spPr bwMode="auto">
          <a:xfrm>
            <a:off x="815975" y="858838"/>
            <a:ext cx="7629525" cy="51054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rrowheads="1"/>
          </p:cNvPicPr>
          <p:nvPr/>
        </p:nvPicPr>
        <p:blipFill>
          <a:blip r:embed="rId2" cstate="print"/>
          <a:srcRect/>
          <a:stretch>
            <a:fillRect/>
          </a:stretch>
        </p:blipFill>
        <p:spPr bwMode="auto">
          <a:xfrm>
            <a:off x="711200" y="1371600"/>
            <a:ext cx="7518400" cy="4953000"/>
          </a:xfrm>
          <a:prstGeom prst="rect">
            <a:avLst/>
          </a:prstGeom>
          <a:noFill/>
          <a:ln w="12700">
            <a:noFill/>
            <a:miter lim="800000"/>
            <a:headEnd/>
            <a:tailEnd/>
          </a:ln>
          <a:effectLst/>
        </p:spPr>
      </p:pic>
      <p:sp>
        <p:nvSpPr>
          <p:cNvPr id="3" name="Title 2"/>
          <p:cNvSpPr>
            <a:spLocks noGrp="1"/>
          </p:cNvSpPr>
          <p:nvPr>
            <p:ph type="title"/>
          </p:nvPr>
        </p:nvSpPr>
        <p:spPr>
          <a:xfrm>
            <a:off x="0" y="457200"/>
            <a:ext cx="8913813" cy="914400"/>
          </a:xfrm>
        </p:spPr>
        <p:txBody>
          <a:bodyPr/>
          <a:lstStyle/>
          <a:p>
            <a:r>
              <a:rPr lang="en-US" dirty="0" smtClean="0"/>
              <a:t>S/G notation (</a:t>
            </a:r>
            <a:r>
              <a:rPr lang="en-US" dirty="0" err="1" smtClean="0"/>
              <a:t>chen</a:t>
            </a:r>
            <a:r>
              <a:rPr lang="en-US" dirty="0" smtClean="0"/>
              <a:t> notation)</a:t>
            </a:r>
            <a:endParaRPr lang="en-US" dirty="0"/>
          </a:p>
        </p:txBody>
      </p:sp>
    </p:spTree>
  </p:cSld>
  <p:clrMapOvr>
    <a:masterClrMapping/>
  </p:clrMapOvr>
</p:sld>
</file>

<file path=ppt/theme/theme1.xml><?xml version="1.0" encoding="utf-8"?>
<a:theme xmlns:a="http://schemas.openxmlformats.org/drawingml/2006/main" name="Perception">
  <a:themeElements>
    <a:clrScheme name="Perception">
      <a:dk1>
        <a:sysClr val="windowText" lastClr="000000"/>
      </a:dk1>
      <a:lt1>
        <a:sysClr val="window" lastClr="FFFFFF"/>
      </a:lt1>
      <a:dk2>
        <a:srgbClr val="333333"/>
      </a:dk2>
      <a:lt2>
        <a:srgbClr val="BBC0AC"/>
      </a:lt2>
      <a:accent1>
        <a:srgbClr val="A2C816"/>
      </a:accent1>
      <a:accent2>
        <a:srgbClr val="E07602"/>
      </a:accent2>
      <a:accent3>
        <a:srgbClr val="E4C402"/>
      </a:accent3>
      <a:accent4>
        <a:srgbClr val="7DC1EF"/>
      </a:accent4>
      <a:accent5>
        <a:srgbClr val="21449B"/>
      </a:accent5>
      <a:accent6>
        <a:srgbClr val="A2B170"/>
      </a:accent6>
      <a:hlink>
        <a:srgbClr val="8DA440"/>
      </a:hlink>
      <a:folHlink>
        <a:srgbClr val="4C4F3F"/>
      </a:folHlink>
    </a:clrScheme>
    <a:fontScheme name="Perception">
      <a:majorFont>
        <a:latin typeface="Century Gothic"/>
        <a:ea typeface=""/>
        <a:cs typeface=""/>
        <a:font script="Jpan" typeface="メイリオ"/>
      </a:majorFont>
      <a:minorFont>
        <a:latin typeface="Century Gothic"/>
        <a:ea typeface=""/>
        <a:cs typeface=""/>
        <a:font script="Jpan" typeface="メイリオ"/>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D8EF44A68B7A74882FB170531DC1D35" ma:contentTypeVersion="0" ma:contentTypeDescription="Create a new document." ma:contentTypeScope="" ma:versionID="a7d037f865805ad851beb29cc84eb06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4F6F98E-3000-4E43-A2F2-7017573636E5}"/>
</file>

<file path=customXml/itemProps2.xml><?xml version="1.0" encoding="utf-8"?>
<ds:datastoreItem xmlns:ds="http://schemas.openxmlformats.org/officeDocument/2006/customXml" ds:itemID="{8BCFCB33-ED17-4180-8B2E-A24476E7FDFF}"/>
</file>

<file path=customXml/itemProps3.xml><?xml version="1.0" encoding="utf-8"?>
<ds:datastoreItem xmlns:ds="http://schemas.openxmlformats.org/officeDocument/2006/customXml" ds:itemID="{E4DC47B9-463D-4154-AB0E-144B34743ABD}"/>
</file>

<file path=docProps/app.xml><?xml version="1.0" encoding="utf-8"?>
<Properties xmlns="http://schemas.openxmlformats.org/officeDocument/2006/extended-properties" xmlns:vt="http://schemas.openxmlformats.org/officeDocument/2006/docPropsVTypes">
  <Template>Perception.thmx</Template>
  <TotalTime>264</TotalTime>
  <Words>314</Words>
  <Application>Microsoft Office PowerPoint</Application>
  <PresentationFormat>On-screen Show (4:3)</PresentationFormat>
  <Paragraphs>12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Perception</vt:lpstr>
      <vt:lpstr>Extra ER</vt:lpstr>
      <vt:lpstr>Q1: Draw an ER diagram</vt:lpstr>
      <vt:lpstr>Slide 3</vt:lpstr>
      <vt:lpstr>Slide 4</vt:lpstr>
      <vt:lpstr>Slide 5</vt:lpstr>
      <vt:lpstr>S/G notation (chen notation)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Nada Al-Harbi</dc:creator>
  <cp:lastModifiedBy>user</cp:lastModifiedBy>
  <cp:revision>30</cp:revision>
  <dcterms:created xsi:type="dcterms:W3CDTF">2012-09-13T10:27:57Z</dcterms:created>
  <dcterms:modified xsi:type="dcterms:W3CDTF">2013-10-21T15:11:05Z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0x0101002D8EF44A68B7A74882FB170531DC1D35</vt:lpwstr>
  </property>
</Properties>
</file>