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94" r:id="rId3"/>
    <p:sldId id="295" r:id="rId4"/>
    <p:sldId id="296" r:id="rId5"/>
    <p:sldId id="306" r:id="rId6"/>
    <p:sldId id="308" r:id="rId7"/>
    <p:sldId id="299" r:id="rId8"/>
    <p:sldId id="300" r:id="rId9"/>
    <p:sldId id="297" r:id="rId10"/>
    <p:sldId id="305" r:id="rId11"/>
    <p:sldId id="298" r:id="rId12"/>
    <p:sldId id="292" r:id="rId13"/>
    <p:sldId id="303" r:id="rId14"/>
    <p:sldId id="304" r:id="rId15"/>
    <p:sldId id="258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240" autoAdjust="0"/>
    <p:restoredTop sz="94660"/>
  </p:normalViewPr>
  <p:slideViewPr>
    <p:cSldViewPr>
      <p:cViewPr varScale="1">
        <p:scale>
          <a:sx n="65" d="100"/>
          <a:sy n="65" d="100"/>
        </p:scale>
        <p:origin x="-1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6C5163B-9DCE-4AC4-900E-42ED0C24844B}" type="datetimeFigureOut">
              <a:rPr lang="ar-SA" smtClean="0"/>
              <a:pPr/>
              <a:t>16/10/1433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Environmental Health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82775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efforts to ensure clean air and safe supplies of food and water, to manage sewage and municipal wastes, and to control or eliminate vector-borne illnesses have contributed a great deal to improvements in public health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>Examples of ENVIRONMENTAL </a:t>
            </a:r>
            <a:r>
              <a:rPr lang="en-US" sz="3100" b="1" dirty="0" smtClean="0"/>
              <a:t>FACTORS THAT IMPACT ON THE HEALTH STATUS OF A COMMUNITY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Air pollution and quality Water pollution and quality </a:t>
            </a:r>
          </a:p>
          <a:p>
            <a:pPr algn="l" rtl="0"/>
            <a:r>
              <a:rPr lang="en-US" dirty="0" smtClean="0"/>
              <a:t>Noise pollution </a:t>
            </a:r>
          </a:p>
          <a:p>
            <a:pPr algn="l" rtl="0"/>
            <a:r>
              <a:rPr lang="en-US" dirty="0" smtClean="0"/>
              <a:t>Waste management </a:t>
            </a:r>
          </a:p>
          <a:p>
            <a:pPr algn="l" rtl="0"/>
            <a:r>
              <a:rPr lang="en-US" dirty="0" smtClean="0"/>
              <a:t>Land pollution</a:t>
            </a:r>
            <a:r>
              <a:rPr lang="en-US" i="1" dirty="0" smtClean="0"/>
              <a:t> 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Presence of hazardous waste </a:t>
            </a:r>
          </a:p>
          <a:p>
            <a:pPr algn="l" rtl="0"/>
            <a:r>
              <a:rPr lang="en-US" dirty="0" smtClean="0"/>
              <a:t>Presence of pesticides </a:t>
            </a:r>
          </a:p>
          <a:p>
            <a:pPr algn="l" rtl="0"/>
            <a:r>
              <a:rPr lang="en-US" dirty="0" smtClean="0"/>
              <a:t>Occupational safety </a:t>
            </a:r>
          </a:p>
          <a:p>
            <a:pPr algn="l" rtl="0"/>
            <a:r>
              <a:rPr lang="en-US" dirty="0" smtClean="0"/>
              <a:t>Occurrence of accidents </a:t>
            </a:r>
          </a:p>
          <a:p>
            <a:pPr algn="l" rtl="0"/>
            <a:r>
              <a:rPr lang="en-US" dirty="0" smtClean="0"/>
              <a:t>Safe food</a:t>
            </a:r>
          </a:p>
          <a:p>
            <a:pPr algn="l" rtl="0"/>
            <a:r>
              <a:rPr lang="en-US" dirty="0" smtClean="0"/>
              <a:t>Unsafe and inadequate housing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Definition of the Environment</a:t>
            </a:r>
            <a:br>
              <a:rPr lang="en-US" i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endParaRPr lang="ar-SA" dirty="0" smtClean="0"/>
          </a:p>
          <a:p>
            <a:pPr algn="l" rtl="0"/>
            <a:r>
              <a:rPr lang="en-US" dirty="0" smtClean="0"/>
              <a:t>The circumstances, objects, or conditions by which one is surrounded</a:t>
            </a:r>
          </a:p>
          <a:p>
            <a:pPr algn="l" rtl="0"/>
            <a:endParaRPr lang="ar-SA" dirty="0" smtClean="0"/>
          </a:p>
          <a:p>
            <a:pPr algn="l" rtl="0"/>
            <a:r>
              <a:rPr lang="en-US" i="1" dirty="0" smtClean="0"/>
              <a:t>Public Health Definition of “The Environment”</a:t>
            </a:r>
          </a:p>
          <a:p>
            <a:pPr algn="l" rtl="0"/>
            <a:endParaRPr lang="ar-SA" dirty="0" smtClean="0"/>
          </a:p>
          <a:p>
            <a:pPr algn="l" rtl="0"/>
            <a:r>
              <a:rPr lang="en-US" dirty="0" smtClean="0"/>
              <a:t>All that which is external to the individual host. [It] can be divided into physical, biological, social, and cultural factors, any or all of which can influence health status in populations.</a:t>
            </a:r>
          </a:p>
          <a:p>
            <a:pPr algn="l" rt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Definition of Health</a:t>
            </a:r>
            <a:br>
              <a:rPr lang="en-US" i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ar-SA" dirty="0" smtClean="0"/>
          </a:p>
          <a:p>
            <a:pPr algn="l" rtl="0"/>
            <a:endParaRPr lang="ar-SA" dirty="0" smtClean="0"/>
          </a:p>
          <a:p>
            <a:pPr algn="l" rtl="0"/>
            <a:r>
              <a:rPr lang="en-US" dirty="0" smtClean="0"/>
              <a:t>A state of complete physical, mental, and social well-being and not merely the absence of disease or infirmity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en-US" i="1" dirty="0" smtClean="0"/>
              <a:t>What Is Environmental Health Sciences?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“The study of those factors in the environment that affect human health.</a:t>
            </a:r>
            <a:endParaRPr lang="ar-SA" dirty="0" smtClean="0"/>
          </a:p>
          <a:p>
            <a:pPr algn="l" rtl="0">
              <a:buNone/>
            </a:pPr>
            <a:r>
              <a:rPr lang="en-US" dirty="0" smtClean="0"/>
              <a:t>   Theses factors can be:</a:t>
            </a:r>
          </a:p>
          <a:p>
            <a:pPr algn="l" rtl="0"/>
            <a:r>
              <a:rPr lang="en-US" b="1" dirty="0" smtClean="0"/>
              <a:t>Physical</a:t>
            </a:r>
            <a:r>
              <a:rPr lang="en-US" dirty="0" smtClean="0"/>
              <a:t> (Noise, ionizing and non-ionizing radiation, heat)</a:t>
            </a:r>
          </a:p>
          <a:p>
            <a:pPr algn="l" rtl="0"/>
            <a:r>
              <a:rPr lang="en-US" b="1" dirty="0" smtClean="0"/>
              <a:t>Chemical</a:t>
            </a:r>
            <a:r>
              <a:rPr lang="en-US" dirty="0" smtClean="0"/>
              <a:t> (</a:t>
            </a:r>
            <a:r>
              <a:rPr lang="fr-FR" dirty="0" smtClean="0"/>
              <a:t>Air </a:t>
            </a:r>
            <a:r>
              <a:rPr lang="fr-FR" dirty="0" err="1" smtClean="0"/>
              <a:t>pollutants</a:t>
            </a:r>
            <a:r>
              <a:rPr lang="fr-FR" dirty="0" smtClean="0"/>
              <a:t>, </a:t>
            </a:r>
            <a:r>
              <a:rPr lang="fr-FR" dirty="0" err="1" smtClean="0"/>
              <a:t>toxic</a:t>
            </a:r>
            <a:r>
              <a:rPr lang="fr-FR" dirty="0" smtClean="0"/>
              <a:t> </a:t>
            </a:r>
            <a:r>
              <a:rPr lang="fr-FR" dirty="0" err="1" smtClean="0"/>
              <a:t>wastes</a:t>
            </a:r>
            <a:r>
              <a:rPr lang="fr-FR" dirty="0" smtClean="0"/>
              <a:t>, pesticides,)</a:t>
            </a:r>
          </a:p>
          <a:p>
            <a:pPr algn="l" rtl="0"/>
            <a:r>
              <a:rPr lang="en-US" b="1" dirty="0" smtClean="0"/>
              <a:t>Biological</a:t>
            </a:r>
            <a:r>
              <a:rPr lang="en-US" dirty="0" smtClean="0"/>
              <a:t> (Disease organisms present in food and water, Insect and animal allergens)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factors that affect human health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Genetic factors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Environmental factors</a:t>
            </a:r>
            <a:endParaRPr lang="ar-SA" dirty="0" smtClean="0">
              <a:solidFill>
                <a:srgbClr val="FFFF00"/>
              </a:solidFill>
            </a:endParaRP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r>
              <a:rPr lang="en-US" dirty="0" smtClean="0"/>
              <a:t>personal behavior</a:t>
            </a: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Poor </a:t>
            </a:r>
            <a:r>
              <a:rPr lang="en-US" dirty="0" smtClean="0"/>
              <a:t>environmental quality is estimated to be directly responsible for approximately 25 % of all preventable ill health in the world, with diarrheal diseases and respiratory infections heading the list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 environmental scientist might study how water pollution is hurting fish.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An environmental health scientist would study what happens to the health of people when they catch and eat those fish.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Accomplishments can be done by environmental health specialist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They </a:t>
            </a:r>
            <a:r>
              <a:rPr lang="en-US" dirty="0" smtClean="0"/>
              <a:t>work to identify environmental hazards, and prevent people from being harmed by them.</a:t>
            </a:r>
          </a:p>
          <a:p>
            <a:pPr algn="l" rtl="0"/>
            <a:r>
              <a:rPr lang="en-US" dirty="0" smtClean="0"/>
              <a:t>Some are scientists working in laboratories. </a:t>
            </a:r>
          </a:p>
          <a:p>
            <a:pPr algn="l" rtl="0"/>
            <a:r>
              <a:rPr lang="en-US" dirty="0" smtClean="0"/>
              <a:t>Some work for the government writing regulations and studying pollution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Enviromental</a:t>
            </a:r>
            <a:r>
              <a:rPr lang="en-US" dirty="0" smtClean="0"/>
              <a:t> health hazards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Hazards </a:t>
            </a:r>
            <a:r>
              <a:rPr lang="en-US" dirty="0" smtClean="0"/>
              <a:t>can be categorized in five types:</a:t>
            </a:r>
          </a:p>
          <a:p>
            <a:pPr algn="l" rtl="0"/>
            <a:r>
              <a:rPr lang="en-US" dirty="0" smtClean="0"/>
              <a:t>Chemical</a:t>
            </a:r>
          </a:p>
          <a:p>
            <a:pPr algn="l" rtl="0"/>
            <a:r>
              <a:rPr lang="en-US" dirty="0" smtClean="0"/>
              <a:t>Physical</a:t>
            </a:r>
          </a:p>
          <a:p>
            <a:pPr algn="l" rtl="0"/>
            <a:r>
              <a:rPr lang="en-US" dirty="0" smtClean="0"/>
              <a:t>Mechanical</a:t>
            </a:r>
          </a:p>
          <a:p>
            <a:pPr algn="l" rtl="0"/>
            <a:r>
              <a:rPr lang="en-US" dirty="0" smtClean="0"/>
              <a:t>Biological</a:t>
            </a:r>
          </a:p>
          <a:p>
            <a:pPr algn="l" rtl="0"/>
            <a:r>
              <a:rPr lang="en-US" dirty="0" smtClean="0"/>
              <a:t>Psychosocial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360</Words>
  <Application>Microsoft Office PowerPoint</Application>
  <PresentationFormat>On-screen Show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حيوية</vt:lpstr>
      <vt:lpstr>Environmental Health</vt:lpstr>
      <vt:lpstr>Definition of the Environment </vt:lpstr>
      <vt:lpstr>Definition of Health </vt:lpstr>
      <vt:lpstr> What Is Environmental Health Sciences?</vt:lpstr>
      <vt:lpstr>primary factors that affect human health</vt:lpstr>
      <vt:lpstr>Slide 6</vt:lpstr>
      <vt:lpstr>Slide 7</vt:lpstr>
      <vt:lpstr>Accomplishments can be done by environmental health specialist</vt:lpstr>
      <vt:lpstr>Enviromental health hazards</vt:lpstr>
      <vt:lpstr>Slide 10</vt:lpstr>
      <vt:lpstr>Slide 11</vt:lpstr>
      <vt:lpstr>Slide 12</vt:lpstr>
      <vt:lpstr>Examples of ENVIRONMENTAL FACTORS THAT IMPACT ON THE HEALTH STATUS OF A COMMUNITY </vt:lpstr>
      <vt:lpstr>Slide 14</vt:lpstr>
      <vt:lpstr>Slide 15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Health</dc:title>
  <dc:creator>USER</dc:creator>
  <cp:lastModifiedBy>ksu</cp:lastModifiedBy>
  <cp:revision>27</cp:revision>
  <dcterms:created xsi:type="dcterms:W3CDTF">2010-07-05T17:44:05Z</dcterms:created>
  <dcterms:modified xsi:type="dcterms:W3CDTF">2012-09-02T05:26:19Z</dcterms:modified>
</cp:coreProperties>
</file>