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60" r:id="rId3"/>
    <p:sldId id="258" r:id="rId4"/>
    <p:sldId id="259" r:id="rId5"/>
    <p:sldId id="261" r:id="rId6"/>
    <p:sldId id="263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60" d="100"/>
          <a:sy n="60" d="100"/>
        </p:scale>
        <p:origin x="-157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DD2A-A213-4789-A019-5E600D8C2A30}" type="datetimeFigureOut">
              <a:rPr lang="ar-SA" smtClean="0"/>
              <a:pPr/>
              <a:t>17/02/39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3388-E8B6-4C79-B028-D276013D00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DD2A-A213-4789-A019-5E600D8C2A30}" type="datetimeFigureOut">
              <a:rPr lang="ar-SA" smtClean="0"/>
              <a:pPr/>
              <a:t>17/02/39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3388-E8B6-4C79-B028-D276013D00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DD2A-A213-4789-A019-5E600D8C2A30}" type="datetimeFigureOut">
              <a:rPr lang="ar-SA" smtClean="0"/>
              <a:pPr/>
              <a:t>17/02/39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3388-E8B6-4C79-B028-D276013D00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DD2A-A213-4789-A019-5E600D8C2A30}" type="datetimeFigureOut">
              <a:rPr lang="ar-SA" smtClean="0"/>
              <a:pPr/>
              <a:t>17/02/39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3388-E8B6-4C79-B028-D276013D00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DD2A-A213-4789-A019-5E600D8C2A30}" type="datetimeFigureOut">
              <a:rPr lang="ar-SA" smtClean="0"/>
              <a:pPr/>
              <a:t>17/02/39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3388-E8B6-4C79-B028-D276013D00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DD2A-A213-4789-A019-5E600D8C2A30}" type="datetimeFigureOut">
              <a:rPr lang="ar-SA" smtClean="0"/>
              <a:pPr/>
              <a:t>17/02/39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3388-E8B6-4C79-B028-D276013D00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DD2A-A213-4789-A019-5E600D8C2A30}" type="datetimeFigureOut">
              <a:rPr lang="ar-SA" smtClean="0"/>
              <a:pPr/>
              <a:t>17/02/39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3388-E8B6-4C79-B028-D276013D00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DD2A-A213-4789-A019-5E600D8C2A30}" type="datetimeFigureOut">
              <a:rPr lang="ar-SA" smtClean="0"/>
              <a:pPr/>
              <a:t>17/02/39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3388-E8B6-4C79-B028-D276013D00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DD2A-A213-4789-A019-5E600D8C2A30}" type="datetimeFigureOut">
              <a:rPr lang="ar-SA" smtClean="0"/>
              <a:pPr/>
              <a:t>17/02/39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3388-E8B6-4C79-B028-D276013D00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DD2A-A213-4789-A019-5E600D8C2A30}" type="datetimeFigureOut">
              <a:rPr lang="ar-SA" smtClean="0"/>
              <a:pPr/>
              <a:t>17/02/39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3388-E8B6-4C79-B028-D276013D00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DD2A-A213-4789-A019-5E600D8C2A30}" type="datetimeFigureOut">
              <a:rPr lang="ar-SA" smtClean="0"/>
              <a:pPr/>
              <a:t>17/02/39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3388-E8B6-4C79-B028-D276013D002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BDD2A-A213-4789-A019-5E600D8C2A30}" type="datetimeFigureOut">
              <a:rPr lang="ar-SA" smtClean="0"/>
              <a:pPr/>
              <a:t>17/02/39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F3388-E8B6-4C79-B028-D276013D0028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Primary Key (PK)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528248"/>
            <a:ext cx="7632848" cy="4495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6386" name="Picture 2" descr="Image result for example of relational mod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8208912" cy="576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332656"/>
            <a:ext cx="5616624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example of relational model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395536" y="836712"/>
            <a:ext cx="8333489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67095"/>
            <a:ext cx="8352928" cy="55238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9458" name="Picture 2" descr="Image result for view in dbms from one tab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8385767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8434" name="Picture 2" descr="Image result for view in dbm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2"/>
            <a:ext cx="8710542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6</Words>
  <Application>Microsoft Office PowerPoint</Application>
  <PresentationFormat>عرض على الشاشة (3:4)‏</PresentationFormat>
  <Paragraphs>2</Paragraphs>
  <Slides>7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Office Theme</vt:lpstr>
      <vt:lpstr>Primary Key (PK)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View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Asma</dc:creator>
  <cp:lastModifiedBy>asoma</cp:lastModifiedBy>
  <cp:revision>9</cp:revision>
  <dcterms:created xsi:type="dcterms:W3CDTF">2013-06-24T07:56:07Z</dcterms:created>
  <dcterms:modified xsi:type="dcterms:W3CDTF">2017-11-06T20:28:20Z</dcterms:modified>
</cp:coreProperties>
</file>