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7" r:id="rId2"/>
    <p:sldId id="258" r:id="rId3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>
      <p:cViewPr varScale="1">
        <p:scale>
          <a:sx n="62" d="100"/>
          <a:sy n="62" d="100"/>
        </p:scale>
        <p:origin x="-642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4BDD2A-A213-4789-A019-5E600D8C2A30}" type="datetimeFigureOut">
              <a:rPr lang="ar-SA" smtClean="0"/>
              <a:pPr/>
              <a:t>15/01/35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AF3388-E8B6-4C79-B028-D276013D0028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4BDD2A-A213-4789-A019-5E600D8C2A30}" type="datetimeFigureOut">
              <a:rPr lang="ar-SA" smtClean="0"/>
              <a:pPr/>
              <a:t>15/01/35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AF3388-E8B6-4C79-B028-D276013D0028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4BDD2A-A213-4789-A019-5E600D8C2A30}" type="datetimeFigureOut">
              <a:rPr lang="ar-SA" smtClean="0"/>
              <a:pPr/>
              <a:t>15/01/35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AF3388-E8B6-4C79-B028-D276013D0028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4BDD2A-A213-4789-A019-5E600D8C2A30}" type="datetimeFigureOut">
              <a:rPr lang="ar-SA" smtClean="0"/>
              <a:pPr/>
              <a:t>15/01/35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AF3388-E8B6-4C79-B028-D276013D0028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4BDD2A-A213-4789-A019-5E600D8C2A30}" type="datetimeFigureOut">
              <a:rPr lang="ar-SA" smtClean="0"/>
              <a:pPr/>
              <a:t>15/01/35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AF3388-E8B6-4C79-B028-D276013D0028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4BDD2A-A213-4789-A019-5E600D8C2A30}" type="datetimeFigureOut">
              <a:rPr lang="ar-SA" smtClean="0"/>
              <a:pPr/>
              <a:t>15/01/35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AF3388-E8B6-4C79-B028-D276013D0028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4BDD2A-A213-4789-A019-5E600D8C2A30}" type="datetimeFigureOut">
              <a:rPr lang="ar-SA" smtClean="0"/>
              <a:pPr/>
              <a:t>15/01/35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AF3388-E8B6-4C79-B028-D276013D0028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4BDD2A-A213-4789-A019-5E600D8C2A30}" type="datetimeFigureOut">
              <a:rPr lang="ar-SA" smtClean="0"/>
              <a:pPr/>
              <a:t>15/01/35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AF3388-E8B6-4C79-B028-D276013D0028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4BDD2A-A213-4789-A019-5E600D8C2A30}" type="datetimeFigureOut">
              <a:rPr lang="ar-SA" smtClean="0"/>
              <a:pPr/>
              <a:t>15/01/35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AF3388-E8B6-4C79-B028-D276013D0028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4BDD2A-A213-4789-A019-5E600D8C2A30}" type="datetimeFigureOut">
              <a:rPr lang="ar-SA" smtClean="0"/>
              <a:pPr/>
              <a:t>15/01/35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AF3388-E8B6-4C79-B028-D276013D0028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4BDD2A-A213-4789-A019-5E600D8C2A30}" type="datetimeFigureOut">
              <a:rPr lang="ar-SA" smtClean="0"/>
              <a:pPr/>
              <a:t>15/01/35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AF3388-E8B6-4C79-B028-D276013D0028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4BDD2A-A213-4789-A019-5E600D8C2A30}" type="datetimeFigureOut">
              <a:rPr lang="ar-SA" smtClean="0"/>
              <a:pPr/>
              <a:t>15/01/35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AF3388-E8B6-4C79-B028-D276013D0028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the PK?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1916832"/>
            <a:ext cx="6709999" cy="41073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1680" y="0"/>
            <a:ext cx="5616624" cy="6574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5</Words>
  <Application>Microsoft Office PowerPoint</Application>
  <PresentationFormat>On-screen Show (4:3)</PresentationFormat>
  <Paragraphs>1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What is the PK? </vt:lpstr>
      <vt:lpstr>Slide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Asma</dc:creator>
  <cp:lastModifiedBy>Asma</cp:lastModifiedBy>
  <cp:revision>2</cp:revision>
  <dcterms:created xsi:type="dcterms:W3CDTF">2013-06-24T07:56:07Z</dcterms:created>
  <dcterms:modified xsi:type="dcterms:W3CDTF">2013-11-18T05:06:29Z</dcterms:modified>
</cp:coreProperties>
</file>