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20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593B6-48CB-447C-BD4D-CC9F1B3FADDC}" type="datetimeFigureOut">
              <a:rPr lang="en-US" smtClean="0"/>
              <a:pPr/>
              <a:t>3/21/2016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E39E0-5223-4F5C-B10F-B2FB3BF230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Exercise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57200"/>
            <a:ext cx="64008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762000"/>
            <a:ext cx="6781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28600"/>
            <a:ext cx="64008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8784" y="1295400"/>
            <a:ext cx="6126432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"/>
            <a:ext cx="6857999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838200"/>
            <a:ext cx="6019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81000"/>
            <a:ext cx="6248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04800"/>
            <a:ext cx="5943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04800"/>
            <a:ext cx="6019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04800"/>
            <a:ext cx="6400799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6705599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400"/>
            <a:ext cx="6921881" cy="52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On-screen Show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Exercise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Exercise</dc:title>
  <dc:creator>Ruby</dc:creator>
  <cp:lastModifiedBy>Ruby</cp:lastModifiedBy>
  <cp:revision>14</cp:revision>
  <dcterms:created xsi:type="dcterms:W3CDTF">2016-03-10T06:56:09Z</dcterms:created>
  <dcterms:modified xsi:type="dcterms:W3CDTF">2016-03-21T20:50:01Z</dcterms:modified>
</cp:coreProperties>
</file>