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15DC"/>
    <a:srgbClr val="560A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78DFA7B-9B84-4414-A15A-17583FEEEC25}" type="datetimeFigureOut">
              <a:rPr lang="ar-SA" smtClean="0"/>
              <a:pPr/>
              <a:t>28/12/1436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4CF59B5-68A4-403C-B7C3-7FDB65B45AC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1735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978B8-4317-4092-ABC5-EBC4A4FAEEBE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6752F-6875-41C6-9441-06390F5CC832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649EF-7629-4342-B468-66BCA9603D4F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8D01A-2469-44AD-B72E-66B92CBA8C51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1AECF-A312-4937-AF39-059CD3C63D82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0014-7703-4716-A714-2419C61A0CF4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929A2-A123-4F2A-91BD-568A456857A8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8625-2F83-4397-9D30-3FC8AC5FB1FE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3B63E-CB8A-457C-B160-5167B5FFBED4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7C066-CF21-43DF-837F-E4B4D7B9E4E2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55E6-FD49-4D5A-ACDD-9BD165417CA3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FAC51-059E-408E-AAB6-60972E873523}" type="datetime1">
              <a:rPr lang="ar-SA" smtClean="0"/>
              <a:t>28/12/1436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N.AL-Mebairik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9D0A5-8D32-47AF-8BCB-48764E083F20}" type="slidenum">
              <a:rPr lang="ar-SA" smtClean="0"/>
              <a:pPr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002060"/>
                </a:solidFill>
                <a:latin typeface="Bauhaus 93" pitchFamily="82" charset="0"/>
              </a:rPr>
              <a:t>Experiment 4</a:t>
            </a:r>
            <a:endParaRPr lang="ar-SA" sz="7200" dirty="0">
              <a:solidFill>
                <a:srgbClr val="00206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71472" y="3886200"/>
            <a:ext cx="7200928" cy="2543196"/>
          </a:xfrm>
        </p:spPr>
        <p:txBody>
          <a:bodyPr/>
          <a:lstStyle/>
          <a:p>
            <a:endParaRPr lang="en-US" b="1" dirty="0" smtClean="0">
              <a:solidFill>
                <a:srgbClr val="0070C0"/>
              </a:solidFill>
              <a:latin typeface="Edwardian Script ITC" pitchFamily="66" charset="0"/>
            </a:endParaRPr>
          </a:p>
          <a:p>
            <a:endParaRPr lang="en-US" b="1" dirty="0">
              <a:solidFill>
                <a:srgbClr val="0070C0"/>
              </a:solidFill>
              <a:latin typeface="Edwardian Script ITC" pitchFamily="66" charset="0"/>
            </a:endParaRPr>
          </a:p>
          <a:p>
            <a:endParaRPr lang="en-US" b="1" dirty="0" smtClean="0">
              <a:solidFill>
                <a:srgbClr val="0070C0"/>
              </a:solidFill>
              <a:latin typeface="Edwardian Script ITC" pitchFamily="66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  <a:latin typeface="Showcard Gothic" pitchFamily="82" charset="0"/>
              </a:rPr>
              <a:t>Estimation of Proteins</a:t>
            </a:r>
            <a:r>
              <a:rPr lang="en-US" dirty="0">
                <a:latin typeface="Showcard Gothic" pitchFamily="82" charset="0"/>
              </a:rPr>
              <a:t/>
            </a:r>
            <a:br>
              <a:rPr lang="en-US" dirty="0">
                <a:latin typeface="Showcard Gothic" pitchFamily="82" charset="0"/>
              </a:rPr>
            </a:br>
            <a:endParaRPr lang="ar-SA" dirty="0">
              <a:latin typeface="Showcard Gothic" pitchFamily="82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sz="28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Method:</a:t>
            </a: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All proteins contain a large number of peptide bonds.</a:t>
            </a:r>
          </a:p>
          <a:p>
            <a:pPr algn="l">
              <a:buNone/>
            </a:pP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*When a solution of protein is treated with an alkaline solution of dilute Copper Sulfate, a colored complex is formed between the cupric ion (Cu+2) and the carbonyl    (-C=O) and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imine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(=N-H) groups of the peptide bonds.</a:t>
            </a:r>
          </a:p>
          <a:p>
            <a:pPr algn="l">
              <a:buNone/>
            </a:pP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*An analogous reaction takes place between the Cu+2 ion and the organic compound 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therefore the reaction is called 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reaction.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 algn="l">
              <a:buNone/>
            </a:pP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*The reaction takes place between the cupric ion and any compound containing at least two NH2CO-, NH2CH2-, NH2CS.</a:t>
            </a:r>
          </a:p>
          <a:p>
            <a:pPr algn="l">
              <a:buNone/>
            </a:pP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Amino acids and 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dipeptides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cannot give the reaction, but tri- and polypeptides and proteins react to give </a:t>
            </a:r>
            <a:r>
              <a:rPr lang="en-US" sz="2400" b="1" dirty="0">
                <a:solidFill>
                  <a:srgbClr val="F715DC"/>
                </a:solidFill>
                <a:latin typeface="Times New Roman" pitchFamily="18" charset="0"/>
                <a:cs typeface="Times New Roman" pitchFamily="18" charset="0"/>
              </a:rPr>
              <a:t>pink to violet 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products.</a:t>
            </a:r>
          </a:p>
          <a:p>
            <a:pPr algn="l">
              <a:buNone/>
            </a:pP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reaction </a:t>
            </a:r>
            <a:r>
              <a:rPr lang="en-US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one copper ion is linked between 4 and 6 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nearby peptide linkages by coordinate bonds, the more protein present, the more peptide bonds available for reaction.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l">
              <a:buNone/>
            </a:pP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intensity of the color produced is proportional to the number of peptide bonds undergoing reaction. Thus, the 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reaction can be used as the basis for a simple and rapid colorimetric method for determining protein.</a:t>
            </a:r>
          </a:p>
          <a:p>
            <a:pPr algn="l">
              <a:buNone/>
            </a:pP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Biuret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reagent composed of: Copper Sulfate, Rochelle salt (sodium potassium 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tartrate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used as 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complexing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agent to keep the copper in solution (not precipitate), 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and Potassium iodide to prevent </a:t>
            </a:r>
            <a:r>
              <a:rPr lang="en-US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autoreduction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 copper</a:t>
            </a:r>
            <a:r>
              <a:rPr lang="en-US" dirty="0"/>
              <a:t>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nual_ofcls_232_-new-1-2014.pdf - Adobe Acrobat Reader DC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1" t="20696" r="29000" b="7790"/>
          <a:stretch/>
        </p:blipFill>
        <p:spPr>
          <a:xfrm>
            <a:off x="107504" y="274638"/>
            <a:ext cx="8856984" cy="64667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621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249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Bauhaus 93</vt:lpstr>
      <vt:lpstr>Calibri</vt:lpstr>
      <vt:lpstr>Edwardian Script ITC</vt:lpstr>
      <vt:lpstr>Showcard Gothic</vt:lpstr>
      <vt:lpstr>Times New Roman</vt:lpstr>
      <vt:lpstr>سمة Office</vt:lpstr>
      <vt:lpstr>Experiment 4</vt:lpstr>
      <vt:lpstr>Estimation of Proteins 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4</dc:title>
  <dc:creator>ibda</dc:creator>
  <cp:lastModifiedBy>TOOT</cp:lastModifiedBy>
  <cp:revision>6</cp:revision>
  <dcterms:created xsi:type="dcterms:W3CDTF">2010-03-27T15:08:36Z</dcterms:created>
  <dcterms:modified xsi:type="dcterms:W3CDTF">2015-10-10T22:15:39Z</dcterms:modified>
</cp:coreProperties>
</file>