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39" d="100"/>
          <a:sy n="39" d="100"/>
        </p:scale>
        <p:origin x="-883" y="3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D3A8E-27CC-9C42-BDCA-5686FA5B909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CC3E1-75B7-5E4D-8645-4412D8F923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85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" TargetMode="External"/><Relationship Id="rId3" Type="http://schemas.openxmlformats.org/officeDocument/2006/relationships/hyperlink" Target="http://www.apple.com/itunes/" TargetMode="External"/><Relationship Id="rId7" Type="http://schemas.openxmlformats.org/officeDocument/2006/relationships/hyperlink" Target="http://en-gb.facebook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podcastalley.com/" TargetMode="External"/><Relationship Id="rId5" Type="http://schemas.openxmlformats.org/officeDocument/2006/relationships/hyperlink" Target="http://feedshark.brainbliss.com/" TargetMode="External"/><Relationship Id="rId4" Type="http://schemas.openxmlformats.org/officeDocument/2006/relationships/hyperlink" Target="http://www.apple.com/itunes/store/podcaststechspecs.html" TargetMode="External"/><Relationship Id="rId9" Type="http://schemas.openxmlformats.org/officeDocument/2006/relationships/hyperlink" Target="http://www.myspace.com/" TargetMode="Externa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" TargetMode="External"/><Relationship Id="rId3" Type="http://schemas.openxmlformats.org/officeDocument/2006/relationships/hyperlink" Target="http://www.apple.com/itunes/" TargetMode="External"/><Relationship Id="rId7" Type="http://schemas.openxmlformats.org/officeDocument/2006/relationships/hyperlink" Target="http://en-gb.facebook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podcastalley.com/" TargetMode="External"/><Relationship Id="rId5" Type="http://schemas.openxmlformats.org/officeDocument/2006/relationships/hyperlink" Target="http://feedshark.brainbliss.com/" TargetMode="External"/><Relationship Id="rId4" Type="http://schemas.openxmlformats.org/officeDocument/2006/relationships/hyperlink" Target="http://www.apple.com/itunes/store/podcaststechspecs.html" TargetMode="External"/><Relationship Id="rId9" Type="http://schemas.openxmlformats.org/officeDocument/2006/relationships/hyperlink" Target="http://www.myspace.com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iTunes is the most widely used podcast aggregator in the world, so it's important it indexes your podcast. Follow Apple's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Making a Podcast document to the letter, especially "Testing Your Feed" and "Submitting Your Podcast to the iTunes Store."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Don't forget other major podcast directories and search engines, such as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Feed Shark and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Podcast Alley.</a:t>
            </a:r>
            <a:endParaRPr lang="en-US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Put your podcast's website on your business cards, letter heading, email signature and in your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Facebook,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Twitter or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MySpace description. Tell people you meet about it. If you're on a mailing list, and it's relevant news to share, tell everyone on the list.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 the word out in a polite way, and you'll vastly increase the likelihood that listeners will check you out.</a:t>
            </a:r>
            <a:endParaRPr lang="en-US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C3E1-75B7-5E4D-8645-4412D8F923F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610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iTunes is the most widely used podcast aggregator in the world, so it's important it indexes your podcast. Follow Apple's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Making a Podcast document to the letter, especially "Testing Your Feed" and "Submitting Your Podcast to the iTunes Store."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Don't forget other major podcast directories and search engines, such as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Feed Shark and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Podcast Alley.</a:t>
            </a:r>
            <a:endParaRPr lang="en-US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Put your podcast's website on your business cards, letter heading, email signature and in your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Facebook,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Twitter or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MySpace description. Tell people you meet about it. If you're on a mailing list, and it's relevant news to share, tell everyone on the list.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 the word out in a polite way, and you'll vastly increase the likelihood that listeners will check you out.</a:t>
            </a:r>
            <a:endParaRPr lang="en-US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C3E1-75B7-5E4D-8645-4412D8F923F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610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CAEB9ED-FDDD-5E46-A300-6A7BA0F967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9C8EF63-FEE8-F24B-82BA-05803B3499CC}" type="datetimeFigureOut">
              <a:rPr lang="en-US" smtClean="0"/>
              <a:pPr/>
              <a:t>12/9/2015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manual.audacityteam.org/o/man/file_menu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zzsprout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Exporting and Hosting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063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Exporting </a:t>
            </a:r>
            <a:r>
              <a:rPr lang="ar-SA" dirty="0" smtClean="0"/>
              <a:t>التصدير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Export Multiple Audio </a:t>
            </a:r>
            <a:r>
              <a:rPr lang="en-US" dirty="0" smtClean="0">
                <a:latin typeface="Times New Roman"/>
                <a:cs typeface="Times New Roman"/>
              </a:rPr>
              <a:t>Files </a:t>
            </a:r>
            <a:endParaRPr lang="ar-SA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latin typeface="Times New Roman"/>
                <a:cs typeface="Times New Roman"/>
              </a:rPr>
              <a:t>File </a:t>
            </a:r>
            <a:r>
              <a:rPr lang="en-US" b="1" dirty="0" smtClean="0">
                <a:latin typeface="Times New Roman"/>
                <a:cs typeface="Times New Roman"/>
              </a:rPr>
              <a:t>&gt; Export Multiple </a:t>
            </a:r>
          </a:p>
          <a:p>
            <a:r>
              <a:rPr lang="en-US" b="1" dirty="0">
                <a:latin typeface="Times New Roman"/>
                <a:cs typeface="Times New Roman"/>
                <a:hlinkClick r:id="rId2"/>
              </a:rPr>
              <a:t>Expoer multiple Files in one process, one file for each audio track</a:t>
            </a:r>
          </a:p>
          <a:p>
            <a:r>
              <a:rPr lang="ar-SA" b="1" dirty="0" smtClean="0">
                <a:latin typeface="Times New Roman"/>
                <a:cs typeface="Times New Roman"/>
                <a:hlinkClick r:id="rId2"/>
              </a:rPr>
              <a:t>بإمكانك تصدير أكثر من ملف صوتي مرة واحدة , بحيث يكون هناك ملف مختلف لكل ( تراك ) </a:t>
            </a:r>
            <a:endParaRPr lang="en-US" b="1" dirty="0">
              <a:latin typeface="Times New Roman"/>
              <a:cs typeface="Times New Roman"/>
              <a:hlinkClick r:id="rId2"/>
            </a:endParaRPr>
          </a:p>
          <a:p>
            <a:r>
              <a:rPr lang="en-US" b="1" dirty="0" smtClean="0">
                <a:latin typeface="Times New Roman"/>
                <a:cs typeface="Times New Roman"/>
                <a:hlinkClick r:id="rId2"/>
              </a:rPr>
              <a:t>Be careful : </a:t>
            </a:r>
            <a:r>
              <a:rPr lang="en-US" dirty="0">
                <a:latin typeface="Times New Roman"/>
                <a:cs typeface="Times New Roman"/>
              </a:rPr>
              <a:t>tracks on which the </a:t>
            </a:r>
            <a:r>
              <a:rPr lang="en-US" dirty="0" smtClean="0">
                <a:latin typeface="Times New Roman"/>
                <a:cs typeface="Times New Roman"/>
              </a:rPr>
              <a:t>mute button is pressed are not exported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r>
              <a:rPr lang="ar-SA" dirty="0" smtClean="0">
                <a:latin typeface="Times New Roman"/>
                <a:cs typeface="Times New Roman"/>
              </a:rPr>
              <a:t>يجب الانتباه الى أن اي ( تراك ) يكون على الوضع الصامت لا يتم تصديره .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b="1" dirty="0" smtClean="0">
              <a:latin typeface="Times New Roman"/>
              <a:cs typeface="Times New Roman"/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3172744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</a:t>
            </a:r>
            <a:r>
              <a:rPr lang="en-US" dirty="0" smtClean="0"/>
              <a:t>Project </a:t>
            </a:r>
            <a:r>
              <a:rPr lang="ar-SA" dirty="0" smtClean="0"/>
              <a:t>حفظ المشروع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sz="2800" dirty="0" smtClean="0"/>
              <a:t>Choose the Project </a:t>
            </a:r>
            <a:r>
              <a:rPr lang="en-US" sz="2800" dirty="0" smtClean="0"/>
              <a:t>Rate </a:t>
            </a:r>
            <a:r>
              <a:rPr lang="ar-SA" sz="2800" dirty="0" smtClean="0"/>
              <a:t>اختر جودة المشروع</a:t>
            </a:r>
            <a:endParaRPr lang="en-US" sz="2800" dirty="0" smtClean="0"/>
          </a:p>
          <a:p>
            <a:pPr>
              <a:lnSpc>
                <a:spcPct val="110000"/>
              </a:lnSpc>
            </a:pPr>
            <a:r>
              <a:rPr lang="en-US" sz="2800" dirty="0"/>
              <a:t>The higher the quality , the higher your file size </a:t>
            </a:r>
            <a:r>
              <a:rPr lang="en-US" sz="2800" dirty="0" smtClean="0"/>
              <a:t>,</a:t>
            </a:r>
          </a:p>
          <a:p>
            <a:pPr>
              <a:lnSpc>
                <a:spcPct val="110000"/>
              </a:lnSpc>
            </a:pPr>
            <a:r>
              <a:rPr lang="ar-SA" sz="2800" dirty="0" smtClean="0"/>
              <a:t>كلما زادت جودة المشروع , يزيد حجم الملف </a:t>
            </a: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/>
              <a:t>The higher the size the more you have to </a:t>
            </a:r>
            <a:r>
              <a:rPr lang="en-US" sz="2800" dirty="0" smtClean="0"/>
              <a:t>pay</a:t>
            </a:r>
          </a:p>
          <a:p>
            <a:pPr>
              <a:lnSpc>
                <a:spcPct val="110000"/>
              </a:lnSpc>
            </a:pPr>
            <a:r>
              <a:rPr lang="ar-SA" sz="2800" dirty="0" smtClean="0"/>
              <a:t>زيادة حجم الملف تعني زيادة المبلغ الذي تحتاج لدفعه لرفع ملفاتك على الانترتت</a:t>
            </a: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 smtClean="0"/>
              <a:t>44100 Hz </a:t>
            </a:r>
            <a:r>
              <a:rPr lang="en-US" sz="2800" dirty="0"/>
              <a:t>is fine </a:t>
            </a:r>
            <a:r>
              <a:rPr lang="en-US" sz="2800" dirty="0" smtClean="0"/>
              <a:t>and it is the default value</a:t>
            </a:r>
          </a:p>
          <a:p>
            <a:pPr>
              <a:lnSpc>
                <a:spcPct val="110000"/>
              </a:lnSpc>
            </a:pPr>
            <a:r>
              <a:rPr lang="en-US" sz="2800" dirty="0" smtClean="0"/>
              <a:t>44100 Hz </a:t>
            </a:r>
            <a:r>
              <a:rPr lang="ar-SA" sz="2800" dirty="0" smtClean="0"/>
              <a:t>و هي القيمة الافتراضية </a:t>
            </a:r>
            <a:r>
              <a:rPr lang="en-US" sz="2800" dirty="0" smtClean="0"/>
              <a:t> </a:t>
            </a:r>
            <a:r>
              <a:rPr lang="ar-SA" sz="2800" dirty="0" smtClean="0"/>
              <a:t>تعتبر مناسبة</a:t>
            </a:r>
            <a:endParaRPr lang="en-US" sz="28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609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Podcast </a:t>
            </a:r>
            <a:r>
              <a:rPr lang="en-US" dirty="0" smtClean="0"/>
              <a:t>Hosting</a:t>
            </a:r>
            <a:r>
              <a:rPr lang="ar-SA" dirty="0" smtClean="0"/>
              <a:t>   استضافة البود كاست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distribute your podcast, the MP3 file must be hosted somewhere on the </a:t>
            </a:r>
            <a:r>
              <a:rPr lang="en-US" dirty="0" smtClean="0"/>
              <a:t>Internet</a:t>
            </a:r>
          </a:p>
          <a:p>
            <a:pPr algn="r" rtl="1"/>
            <a:r>
              <a:rPr lang="ar-SA" dirty="0" smtClean="0"/>
              <a:t>لكي تقوم بنشر البود كاست , يجب ان تستضاف ملفات </a:t>
            </a:r>
            <a:r>
              <a:rPr lang="en-US" dirty="0" smtClean="0"/>
              <a:t>MP3 </a:t>
            </a:r>
            <a:r>
              <a:rPr lang="ar-SA" dirty="0" smtClean="0"/>
              <a:t>في مكان ما على شبكة الانترنت </a:t>
            </a:r>
            <a:endParaRPr lang="en-US" dirty="0"/>
          </a:p>
          <a:p>
            <a:r>
              <a:rPr lang="en-US" dirty="0" smtClean="0"/>
              <a:t>You </a:t>
            </a:r>
            <a:r>
              <a:rPr lang="en-US" dirty="0"/>
              <a:t>can host the episodes yourself, or host with a podcast hosting </a:t>
            </a:r>
            <a:r>
              <a:rPr lang="en-US" dirty="0" smtClean="0"/>
              <a:t>company</a:t>
            </a:r>
            <a:r>
              <a:rPr lang="en-US" dirty="0" smtClean="0"/>
              <a:t>.</a:t>
            </a:r>
          </a:p>
          <a:p>
            <a:pPr algn="r" rtl="1"/>
            <a:r>
              <a:rPr lang="ar-SA" dirty="0" smtClean="0"/>
              <a:t>بإمكانك استضافة ملفاتك بنفسك , أو باستخدام شركة خاصة </a:t>
            </a:r>
            <a:r>
              <a:rPr lang="ar-SA" dirty="0"/>
              <a:t>بالاستضافة </a:t>
            </a:r>
            <a:endParaRPr lang="en-US" dirty="0"/>
          </a:p>
          <a:p>
            <a:r>
              <a:rPr lang="en-US" dirty="0"/>
              <a:t>When selecting a host you should </a:t>
            </a:r>
            <a:r>
              <a:rPr lang="en-US" dirty="0" smtClean="0"/>
              <a:t>consider </a:t>
            </a:r>
            <a:r>
              <a:rPr lang="en-US" dirty="0"/>
              <a:t>whether the </a:t>
            </a:r>
            <a:r>
              <a:rPr lang="en-US" dirty="0" smtClean="0"/>
              <a:t>host </a:t>
            </a:r>
            <a:r>
              <a:rPr lang="en-US" dirty="0"/>
              <a:t>has sufficient storage space and data transfer limits to host your </a:t>
            </a:r>
            <a:r>
              <a:rPr lang="en-US" dirty="0" smtClean="0"/>
              <a:t>podcast</a:t>
            </a:r>
          </a:p>
          <a:p>
            <a:pPr algn="r" rtl="1"/>
            <a:r>
              <a:rPr lang="ar-SA" dirty="0"/>
              <a:t>حينما تختار مستضيف معين , يجب أن تأخذ في الاعتبار اذا ما كان لدى </a:t>
            </a:r>
            <a:r>
              <a:rPr lang="ar-SA" dirty="0"/>
              <a:t>المستضيف مساحة تخزين كافية تستوعب البود كاست الخاص بك.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27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Podcast </a:t>
            </a:r>
            <a:r>
              <a:rPr lang="en-US" dirty="0" smtClean="0"/>
              <a:t>Hosting </a:t>
            </a:r>
            <a:r>
              <a:rPr lang="ar-SA" dirty="0" smtClean="0"/>
              <a:t>استضافة البود كاست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Hosting with a Podcast Hosting </a:t>
            </a:r>
            <a:r>
              <a:rPr lang="en-US" b="1" dirty="0" smtClean="0"/>
              <a:t>Company</a:t>
            </a:r>
            <a:r>
              <a:rPr lang="en-US" b="1" dirty="0" smtClean="0"/>
              <a:t>: </a:t>
            </a:r>
            <a:r>
              <a:rPr lang="ar-SA" b="1" dirty="0" smtClean="0"/>
              <a:t>الاستضافة مع شركة </a:t>
            </a:r>
            <a:endParaRPr lang="en-US" b="1" dirty="0" smtClean="0"/>
          </a:p>
          <a:p>
            <a:r>
              <a:rPr lang="en-US" dirty="0"/>
              <a:t>A majority of podcasters host their content with a podcast hosting </a:t>
            </a:r>
            <a:r>
              <a:rPr lang="en-US" dirty="0" smtClean="0"/>
              <a:t>company</a:t>
            </a:r>
            <a:r>
              <a:rPr lang="en-US" dirty="0" smtClean="0"/>
              <a:t>.</a:t>
            </a:r>
          </a:p>
          <a:p>
            <a:r>
              <a:rPr lang="ar-SA" dirty="0" smtClean="0"/>
              <a:t>كثير من صانعي البود كاست يقومون باستضافة محتوياتهم مع شركات استضافة </a:t>
            </a:r>
            <a:endParaRPr lang="en-US" dirty="0" smtClean="0"/>
          </a:p>
          <a:p>
            <a:r>
              <a:rPr lang="en-US" dirty="0"/>
              <a:t>Hosting companies provide a simpler workflow and more reliable </a:t>
            </a:r>
            <a:r>
              <a:rPr lang="en-US" dirty="0" smtClean="0"/>
              <a:t>hosting but </a:t>
            </a:r>
            <a:r>
              <a:rPr lang="en-US" dirty="0"/>
              <a:t>do remove some advanced features </a:t>
            </a:r>
            <a:r>
              <a:rPr lang="en-US" dirty="0" smtClean="0"/>
              <a:t>.</a:t>
            </a:r>
          </a:p>
          <a:p>
            <a:r>
              <a:rPr lang="ar-SA" dirty="0" smtClean="0"/>
              <a:t>أحد ميزات شركات الاستضافة أنها تقدم لك دعم و تشرح لك طريقة التعامل مع الملفات , كما أنها تعد مصدر يعتمد عليه للاستضافة لكنها تقوم بإزالة بعض الخصائص المتقدمة.</a:t>
            </a:r>
            <a:endParaRPr lang="en-US" dirty="0" smtClean="0"/>
          </a:p>
          <a:p>
            <a:r>
              <a:rPr lang="en-US" i="1" dirty="0">
                <a:hlinkClick r:id="rId2"/>
              </a:rPr>
              <a:t>Buzzsprout - Provides podcast episode hosting, social-media sharing tools, RSS feed generation, podcast statistics, and custom embed players.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2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Advertise your </a:t>
            </a:r>
            <a:r>
              <a:rPr lang="en-US" dirty="0" smtClean="0"/>
              <a:t>Podcast </a:t>
            </a:r>
            <a:r>
              <a:rPr lang="ar-SA" dirty="0" smtClean="0"/>
              <a:t>الإعلان عن البود كاست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30000"/>
              </a:lnSpc>
            </a:pPr>
            <a:r>
              <a:rPr lang="en-US" sz="2800" dirty="0">
                <a:latin typeface="Times New Roman"/>
                <a:cs typeface="Times New Roman"/>
              </a:rPr>
              <a:t>Making your podcast available to the world is not sufficient of itself. With millions of podcasts in existence you must also advertise and promote your podcast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</a:p>
          <a:p>
            <a:pPr algn="r" rtl="1">
              <a:lnSpc>
                <a:spcPct val="130000"/>
              </a:lnSpc>
            </a:pPr>
            <a:r>
              <a:rPr lang="ar-SA" sz="2800" dirty="0" smtClean="0">
                <a:latin typeface="Times New Roman"/>
                <a:cs typeface="Times New Roman"/>
              </a:rPr>
              <a:t>مجرد رفع البود كاست الخاص بك على الانترنت لا يعد كافيا , تحتاج إلى الإعلان و التسويق لنفسك لتتنافس مع ملايين البود كاستات الموجودة على الشبكة.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sz="2800" dirty="0">
                <a:latin typeface="Times New Roman"/>
                <a:cs typeface="Times New Roman"/>
              </a:rPr>
              <a:t>Submit your feed to iTunes and other podcast </a:t>
            </a:r>
            <a:r>
              <a:rPr lang="en-US" sz="2800" dirty="0" smtClean="0">
                <a:latin typeface="Times New Roman"/>
                <a:cs typeface="Times New Roman"/>
              </a:rPr>
              <a:t>directories</a:t>
            </a:r>
          </a:p>
          <a:p>
            <a:pPr>
              <a:lnSpc>
                <a:spcPct val="130000"/>
              </a:lnSpc>
            </a:pPr>
            <a:r>
              <a:rPr lang="ar-SA" sz="2800" dirty="0" smtClean="0">
                <a:latin typeface="Times New Roman"/>
                <a:cs typeface="Times New Roman"/>
              </a:rPr>
              <a:t>قم بإرسال البود كاست الخاص بك الى ( اي تونز ) فهي تعد أكبر مجمع للبودكاست على الشبكة</a:t>
            </a:r>
            <a:endParaRPr lang="en-US" sz="2800" dirty="0">
              <a:latin typeface="Times New Roman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sz="2800" dirty="0">
                <a:latin typeface="Times New Roman"/>
                <a:cs typeface="Times New Roman"/>
              </a:rPr>
              <a:t>Tell everyone </a:t>
            </a:r>
            <a:r>
              <a:rPr lang="en-US" sz="2800" dirty="0" smtClean="0">
                <a:latin typeface="Times New Roman"/>
                <a:cs typeface="Times New Roman"/>
              </a:rPr>
              <a:t>else </a:t>
            </a:r>
            <a:r>
              <a:rPr lang="ar-SA" sz="2800" dirty="0" smtClean="0">
                <a:latin typeface="Times New Roman"/>
                <a:cs typeface="Times New Roman"/>
              </a:rPr>
              <a:t>اخبر كل من تعرفهم عن البود كاست الذي نفذته</a:t>
            </a:r>
          </a:p>
          <a:p>
            <a:pPr>
              <a:lnSpc>
                <a:spcPct val="130000"/>
              </a:lnSpc>
            </a:pPr>
            <a:endParaRPr lang="ar-SA" sz="2800" dirty="0">
              <a:latin typeface="Times New Roman"/>
              <a:cs typeface="Times New Roman"/>
            </a:endParaRPr>
          </a:p>
          <a:p>
            <a:pPr>
              <a:lnSpc>
                <a:spcPct val="130000"/>
              </a:lnSpc>
            </a:pP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02552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Advertise your </a:t>
            </a:r>
            <a:r>
              <a:rPr lang="en-US" dirty="0" smtClean="0"/>
              <a:t>Podcast </a:t>
            </a:r>
            <a:r>
              <a:rPr lang="ar-SA" dirty="0" smtClean="0"/>
              <a:t>الإعلان عن البود كاست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30000"/>
              </a:lnSpc>
            </a:pPr>
            <a:r>
              <a:rPr lang="ar-SA" sz="2800" dirty="0" smtClean="0">
                <a:latin typeface="Times New Roman"/>
                <a:cs typeface="Times New Roman"/>
              </a:rPr>
              <a:t>قم بالإعلان عن البود كاست الخاص بك على صفحتك الشخصية , أو كتوقيع في بريدك الشخصي  .</a:t>
            </a:r>
          </a:p>
          <a:p>
            <a:pPr algn="r" rtl="1">
              <a:lnSpc>
                <a:spcPct val="130000"/>
              </a:lnSpc>
            </a:pPr>
            <a:r>
              <a:rPr lang="ar-SA" sz="2800" dirty="0" smtClean="0">
                <a:latin typeface="Times New Roman"/>
                <a:cs typeface="Times New Roman"/>
              </a:rPr>
              <a:t>قم بالإعلان عن البود كاست في الشبكات الاجتماعية التي تستخدمها مثل فيس بوك و تويتر </a:t>
            </a:r>
          </a:p>
          <a:p>
            <a:pPr algn="r" rtl="1">
              <a:lnSpc>
                <a:spcPct val="130000"/>
              </a:lnSpc>
            </a:pPr>
            <a:r>
              <a:rPr lang="ar-SA" sz="2800" dirty="0" smtClean="0">
                <a:latin typeface="Times New Roman"/>
                <a:cs typeface="Times New Roman"/>
              </a:rPr>
              <a:t>اذا كنت مشترك في مجموعة بريدية تعتقد أن لديها اهتمام , بإمكانك أيضا ارسال رابط البود كاست عليها 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0611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dacityPresentation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AudacityPresentation.thmx</Template>
  <TotalTime>266</TotalTime>
  <Words>797</Words>
  <Application>Microsoft Office PowerPoint</Application>
  <PresentationFormat>On-screen Show (4:3)</PresentationFormat>
  <Paragraphs>50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AudacityPresentation</vt:lpstr>
      <vt:lpstr>Exporting and Hosting</vt:lpstr>
      <vt:lpstr>Exporting التصدير </vt:lpstr>
      <vt:lpstr>Saving Project حفظ المشروع</vt:lpstr>
      <vt:lpstr>Podcast Hosting   استضافة البود كاست </vt:lpstr>
      <vt:lpstr>Podcast Hosting استضافة البود كاست</vt:lpstr>
      <vt:lpstr>Advertise your Podcast الإعلان عن البود كاست</vt:lpstr>
      <vt:lpstr>Advertise your Podcast الإعلان عن البود كاست</vt:lpstr>
    </vt:vector>
  </TitlesOfParts>
  <Company>PSU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Audacity</dc:title>
  <dc:creator>Roaa Alsulaiman</dc:creator>
  <cp:lastModifiedBy>nadia</cp:lastModifiedBy>
  <cp:revision>11</cp:revision>
  <dcterms:created xsi:type="dcterms:W3CDTF">2015-11-03T01:38:51Z</dcterms:created>
  <dcterms:modified xsi:type="dcterms:W3CDTF">2015-12-08T22:28:53Z</dcterms:modified>
</cp:coreProperties>
</file>