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4"/>
  </p:notesMasterIdLst>
  <p:sldIdLst>
    <p:sldId id="257" r:id="rId2"/>
    <p:sldId id="258" r:id="rId3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FF99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BE47ABA3-F1C3-408B-BA7C-2DF02821424E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B2170201-B9B4-4206-B054-B0FB590779AD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pPr/>
              <a:t>15/01/33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>
            <a:normAutofit/>
          </a:bodyPr>
          <a:lstStyle/>
          <a:p>
            <a:r>
              <a:rPr lang="ar-SA" dirty="0" smtClean="0">
                <a:cs typeface="DecoType Thuluth" pitchFamily="2" charset="-78"/>
              </a:rPr>
              <a:t>سكينه </a:t>
            </a:r>
            <a:r>
              <a:rPr lang="ar-SA" dirty="0" err="1" smtClean="0">
                <a:cs typeface="DecoType Thuluth" pitchFamily="2" charset="-78"/>
              </a:rPr>
              <a:t>المحضار</a:t>
            </a:r>
            <a:r>
              <a:rPr lang="ar-SA" dirty="0" smtClean="0">
                <a:cs typeface="DecoType Thuluth" pitchFamily="2" charset="-78"/>
              </a:rPr>
              <a:t> سلم </a:t>
            </a:r>
            <a:r>
              <a:rPr lang="ar-SA" dirty="0" smtClean="0"/>
              <a:t>111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سحابة 3"/>
          <p:cNvSpPr/>
          <p:nvPr/>
        </p:nvSpPr>
        <p:spPr>
          <a:xfrm>
            <a:off x="3779912" y="2924944"/>
            <a:ext cx="2520280" cy="1656184"/>
          </a:xfrm>
          <a:prstGeom prst="cloud">
            <a:avLst/>
          </a:prstGeom>
          <a:solidFill>
            <a:srgbClr val="FF33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9" name="مربع نص 8"/>
          <p:cNvSpPr txBox="1"/>
          <p:nvPr/>
        </p:nvSpPr>
        <p:spPr>
          <a:xfrm>
            <a:off x="4427984" y="3573016"/>
            <a:ext cx="1224136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dirty="0" smtClean="0"/>
              <a:t>فضائل القران الكريم </a:t>
            </a:r>
            <a:endParaRPr lang="ar-SA" dirty="0"/>
          </a:p>
        </p:txBody>
      </p:sp>
      <p:sp>
        <p:nvSpPr>
          <p:cNvPr id="10" name="سحابة 9"/>
          <p:cNvSpPr/>
          <p:nvPr/>
        </p:nvSpPr>
        <p:spPr>
          <a:xfrm>
            <a:off x="6372200" y="1916832"/>
            <a:ext cx="1584176" cy="1224136"/>
          </a:xfrm>
          <a:prstGeom prst="cloud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فضائله </a:t>
            </a:r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العامه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" name="سحابة 10"/>
          <p:cNvSpPr/>
          <p:nvPr/>
        </p:nvSpPr>
        <p:spPr>
          <a:xfrm>
            <a:off x="4067944" y="1484784"/>
            <a:ext cx="1440160" cy="1152128"/>
          </a:xfrm>
          <a:prstGeom prst="cloud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اداب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التلاوه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والاستماع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2" name="سحابة 11"/>
          <p:cNvSpPr/>
          <p:nvPr/>
        </p:nvSpPr>
        <p:spPr>
          <a:xfrm>
            <a:off x="683568" y="2348880"/>
            <a:ext cx="2354560" cy="914400"/>
          </a:xfrm>
          <a:prstGeom prst="cloud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فضائل الاجتماع لدراسته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3" name="سحابة 12"/>
          <p:cNvSpPr/>
          <p:nvPr/>
        </p:nvSpPr>
        <p:spPr>
          <a:xfrm>
            <a:off x="6660232" y="4653136"/>
            <a:ext cx="1512168" cy="1152128"/>
          </a:xfrm>
          <a:prstGeom prst="cloud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فضائل بعض صوره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4" name="سحابة 13"/>
          <p:cNvSpPr/>
          <p:nvPr/>
        </p:nvSpPr>
        <p:spPr>
          <a:xfrm>
            <a:off x="3923928" y="4869160"/>
            <a:ext cx="1728192" cy="1080120"/>
          </a:xfrm>
          <a:prstGeom prst="cloud">
            <a:avLst/>
          </a:prstGeom>
          <a:solidFill>
            <a:srgbClr val="FF99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فضل تلاوته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5" name="سحابة 14"/>
          <p:cNvSpPr/>
          <p:nvPr/>
        </p:nvSpPr>
        <p:spPr>
          <a:xfrm>
            <a:off x="1259632" y="3933056"/>
            <a:ext cx="2088232" cy="1080120"/>
          </a:xfrm>
          <a:prstGeom prst="cloud">
            <a:avLst/>
          </a:prstGeom>
          <a:solidFill>
            <a:schemeClr val="accent5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فضل استماعه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cxnSp>
        <p:nvCxnSpPr>
          <p:cNvPr id="17" name="رابط كسهم مستقيم 16"/>
          <p:cNvCxnSpPr/>
          <p:nvPr/>
        </p:nvCxnSpPr>
        <p:spPr>
          <a:xfrm>
            <a:off x="6156176" y="4149080"/>
            <a:ext cx="864096" cy="5040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رابط كسهم مستقيم 19"/>
          <p:cNvCxnSpPr/>
          <p:nvPr/>
        </p:nvCxnSpPr>
        <p:spPr>
          <a:xfrm flipH="1" flipV="1">
            <a:off x="3131840" y="2996952"/>
            <a:ext cx="864096" cy="28803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رابط كسهم مستقيم 21"/>
          <p:cNvCxnSpPr>
            <a:endCxn id="4" idx="3"/>
          </p:cNvCxnSpPr>
          <p:nvPr/>
        </p:nvCxnSpPr>
        <p:spPr>
          <a:xfrm>
            <a:off x="4932040" y="2492896"/>
            <a:ext cx="108012" cy="52674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رابط كسهم مستقيم 23"/>
          <p:cNvCxnSpPr/>
          <p:nvPr/>
        </p:nvCxnSpPr>
        <p:spPr>
          <a:xfrm flipH="1">
            <a:off x="6300192" y="3140968"/>
            <a:ext cx="360040" cy="28803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رابط كسهم مستقيم 25"/>
          <p:cNvCxnSpPr/>
          <p:nvPr/>
        </p:nvCxnSpPr>
        <p:spPr>
          <a:xfrm flipH="1">
            <a:off x="3491880" y="4005064"/>
            <a:ext cx="360040" cy="2160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رابط كسهم مستقيم 27"/>
          <p:cNvCxnSpPr/>
          <p:nvPr/>
        </p:nvCxnSpPr>
        <p:spPr>
          <a:xfrm>
            <a:off x="4355976" y="4509120"/>
            <a:ext cx="72008" cy="3600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شكل بيضاوي 28"/>
          <p:cNvSpPr/>
          <p:nvPr/>
        </p:nvSpPr>
        <p:spPr>
          <a:xfrm>
            <a:off x="179512" y="1124744"/>
            <a:ext cx="2088232" cy="1080120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تنزل عليهم </a:t>
            </a:r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السكينه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,تغشاهم </a:t>
            </a:r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الرحمه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,تحفهم </a:t>
            </a:r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الملائكه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cxnSp>
        <p:nvCxnSpPr>
          <p:cNvPr id="31" name="رابط كسهم مستقيم 30"/>
          <p:cNvCxnSpPr>
            <a:stCxn id="29" idx="5"/>
          </p:cNvCxnSpPr>
          <p:nvPr/>
        </p:nvCxnSpPr>
        <p:spPr>
          <a:xfrm>
            <a:off x="1961929" y="2046684"/>
            <a:ext cx="305815" cy="4462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مستطيل مستدير الزوايا 31"/>
          <p:cNvSpPr/>
          <p:nvPr/>
        </p:nvSpPr>
        <p:spPr>
          <a:xfrm>
            <a:off x="7092280" y="620688"/>
            <a:ext cx="1800200" cy="1008112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فضله في </a:t>
            </a:r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السنه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والقران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cxnSp>
        <p:nvCxnSpPr>
          <p:cNvPr id="36" name="رابط مستقيم 35"/>
          <p:cNvCxnSpPr/>
          <p:nvPr/>
        </p:nvCxnSpPr>
        <p:spPr>
          <a:xfrm flipH="1">
            <a:off x="7452320" y="1556792"/>
            <a:ext cx="72008" cy="4320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>
                <a:cs typeface="DecoType Thuluth" pitchFamily="2" charset="-78"/>
              </a:rPr>
              <a:t>سكينه </a:t>
            </a:r>
            <a:r>
              <a:rPr lang="ar-SA" dirty="0" err="1" smtClean="0">
                <a:cs typeface="DecoType Thuluth" pitchFamily="2" charset="-78"/>
              </a:rPr>
              <a:t>المحضار</a:t>
            </a:r>
            <a:r>
              <a:rPr lang="ar-SA" dirty="0" smtClean="0">
                <a:cs typeface="DecoType Thuluth" pitchFamily="2" charset="-78"/>
              </a:rPr>
              <a:t> سلم </a:t>
            </a:r>
            <a:r>
              <a:rPr lang="ar-SA" dirty="0" smtClean="0"/>
              <a:t>111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ar-SA" dirty="0"/>
          </a:p>
        </p:txBody>
      </p:sp>
      <p:sp>
        <p:nvSpPr>
          <p:cNvPr id="4" name="سحابة 3"/>
          <p:cNvSpPr/>
          <p:nvPr/>
        </p:nvSpPr>
        <p:spPr>
          <a:xfrm>
            <a:off x="3851920" y="2636912"/>
            <a:ext cx="2448272" cy="1296144"/>
          </a:xfrm>
          <a:prstGeom prst="cloud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خصائص القران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5" name="سحابة 4"/>
          <p:cNvSpPr/>
          <p:nvPr/>
        </p:nvSpPr>
        <p:spPr>
          <a:xfrm>
            <a:off x="6228184" y="1124744"/>
            <a:ext cx="2232248" cy="1512168"/>
          </a:xfrm>
          <a:prstGeom prst="cloud">
            <a:avLst/>
          </a:prstGeom>
          <a:solidFill>
            <a:srgbClr val="FF33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شفاء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" name="سحابة 5"/>
          <p:cNvSpPr/>
          <p:nvPr/>
        </p:nvSpPr>
        <p:spPr>
          <a:xfrm>
            <a:off x="3923928" y="1412776"/>
            <a:ext cx="1080120" cy="936104"/>
          </a:xfrm>
          <a:prstGeom prst="cloud">
            <a:avLst/>
          </a:prstGeom>
          <a:solidFill>
            <a:srgbClr val="FF33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فضله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" name="سحابة 6"/>
          <p:cNvSpPr/>
          <p:nvPr/>
        </p:nvSpPr>
        <p:spPr>
          <a:xfrm>
            <a:off x="1835696" y="1340768"/>
            <a:ext cx="1368152" cy="1008112"/>
          </a:xfrm>
          <a:prstGeom prst="cloud">
            <a:avLst/>
          </a:prstGeom>
          <a:solidFill>
            <a:srgbClr val="FF33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تعهد الله بحفظه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8" name="سحابة 7"/>
          <p:cNvSpPr/>
          <p:nvPr/>
        </p:nvSpPr>
        <p:spPr>
          <a:xfrm>
            <a:off x="1331640" y="4005064"/>
            <a:ext cx="2088232" cy="2088232"/>
          </a:xfrm>
          <a:prstGeom prst="cloud">
            <a:avLst/>
          </a:prstGeom>
          <a:solidFill>
            <a:srgbClr val="FF33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اتصال السند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9" name="سحابة 8"/>
          <p:cNvSpPr/>
          <p:nvPr/>
        </p:nvSpPr>
        <p:spPr>
          <a:xfrm>
            <a:off x="5796136" y="4005064"/>
            <a:ext cx="3347864" cy="1296144"/>
          </a:xfrm>
          <a:prstGeom prst="cloud">
            <a:avLst/>
          </a:prstGeom>
          <a:solidFill>
            <a:srgbClr val="FF33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لايعلو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على </a:t>
            </a:r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افهام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العامه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سحابة 9"/>
          <p:cNvSpPr/>
          <p:nvPr/>
        </p:nvSpPr>
        <p:spPr>
          <a:xfrm>
            <a:off x="3995936" y="4869160"/>
            <a:ext cx="1512168" cy="1008112"/>
          </a:xfrm>
          <a:prstGeom prst="cloud">
            <a:avLst/>
          </a:prstGeom>
          <a:solidFill>
            <a:srgbClr val="FF33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حفظه في الصدور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" name="سحابة 10"/>
          <p:cNvSpPr/>
          <p:nvPr/>
        </p:nvSpPr>
        <p:spPr>
          <a:xfrm>
            <a:off x="539552" y="2564904"/>
            <a:ext cx="2664296" cy="1368152"/>
          </a:xfrm>
          <a:prstGeom prst="cloud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لايمسه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الا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المطهرون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2" name="سحابة 11"/>
          <p:cNvSpPr/>
          <p:nvPr/>
        </p:nvSpPr>
        <p:spPr>
          <a:xfrm>
            <a:off x="6156176" y="5733256"/>
            <a:ext cx="1800200" cy="864096"/>
          </a:xfrm>
          <a:prstGeom prst="cloud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تقدير المعاني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3" name="سحابة 12"/>
          <p:cNvSpPr/>
          <p:nvPr/>
        </p:nvSpPr>
        <p:spPr>
          <a:xfrm>
            <a:off x="6588224" y="2852936"/>
            <a:ext cx="1706488" cy="914400"/>
          </a:xfrm>
          <a:prstGeom prst="cloud">
            <a:avLst/>
          </a:prstGeom>
          <a:solidFill>
            <a:srgbClr val="FF33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شفاعه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ar-SA" dirty="0" err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لاهله</a:t>
            </a:r>
            <a:r>
              <a:rPr lang="ar-SA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endParaRPr lang="ar-SA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cxnSp>
        <p:nvCxnSpPr>
          <p:cNvPr id="15" name="رابط كسهم مستقيم 14"/>
          <p:cNvCxnSpPr/>
          <p:nvPr/>
        </p:nvCxnSpPr>
        <p:spPr>
          <a:xfrm flipV="1">
            <a:off x="5436096" y="2204864"/>
            <a:ext cx="1080120" cy="5040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رابط مستقيم 16"/>
          <p:cNvCxnSpPr/>
          <p:nvPr/>
        </p:nvCxnSpPr>
        <p:spPr>
          <a:xfrm>
            <a:off x="4211960" y="2060848"/>
            <a:ext cx="504056" cy="7920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رابط مستقيم 18"/>
          <p:cNvCxnSpPr/>
          <p:nvPr/>
        </p:nvCxnSpPr>
        <p:spPr>
          <a:xfrm>
            <a:off x="2843808" y="2060848"/>
            <a:ext cx="1008112" cy="10081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رابط مستقيم 20"/>
          <p:cNvCxnSpPr/>
          <p:nvPr/>
        </p:nvCxnSpPr>
        <p:spPr>
          <a:xfrm flipH="1">
            <a:off x="4644008" y="3861048"/>
            <a:ext cx="216024" cy="10801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رابط مستقيم 22"/>
          <p:cNvCxnSpPr/>
          <p:nvPr/>
        </p:nvCxnSpPr>
        <p:spPr>
          <a:xfrm flipH="1">
            <a:off x="3419872" y="3717032"/>
            <a:ext cx="792088" cy="122413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رابط مستقيم 24"/>
          <p:cNvCxnSpPr/>
          <p:nvPr/>
        </p:nvCxnSpPr>
        <p:spPr>
          <a:xfrm flipH="1">
            <a:off x="2843808" y="3429000"/>
            <a:ext cx="108012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رابط مستقيم 26"/>
          <p:cNvCxnSpPr/>
          <p:nvPr/>
        </p:nvCxnSpPr>
        <p:spPr>
          <a:xfrm>
            <a:off x="5652120" y="3789040"/>
            <a:ext cx="720080" cy="6480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رابط مستقيم 28"/>
          <p:cNvCxnSpPr/>
          <p:nvPr/>
        </p:nvCxnSpPr>
        <p:spPr>
          <a:xfrm>
            <a:off x="5436096" y="3933056"/>
            <a:ext cx="1296144" cy="25202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62</Words>
  <Application>Microsoft Office PowerPoint</Application>
  <PresentationFormat>عرض على الشاشة (3:4)‏</PresentationFormat>
  <Paragraphs>21</Paragraphs>
  <Slides>2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2</vt:i4>
      </vt:variant>
    </vt:vector>
  </HeadingPairs>
  <TitlesOfParts>
    <vt:vector size="3" baseType="lpstr">
      <vt:lpstr>سمة Office</vt:lpstr>
      <vt:lpstr>سكينه المحضار سلم 111</vt:lpstr>
      <vt:lpstr>سكينه المحضار سلم 111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user</dc:creator>
  <cp:lastModifiedBy>user</cp:lastModifiedBy>
  <cp:revision>6</cp:revision>
  <dcterms:created xsi:type="dcterms:W3CDTF">2011-11-18T16:29:21Z</dcterms:created>
  <dcterms:modified xsi:type="dcterms:W3CDTF">2011-12-10T06:06:08Z</dcterms:modified>
</cp:coreProperties>
</file>

<file path=docProps/thumbnail.jpeg>
</file>