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64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98" autoAdjust="0"/>
  </p:normalViewPr>
  <p:slideViewPr>
    <p:cSldViewPr snapToGrid="0" snapToObjects="1">
      <p:cViewPr varScale="1"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4/19/2017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4/19/2017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8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2498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0E339-52F9-E141-880B-7D37E1780879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223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59A793-0291-1A4B-95FC-737602F6AD16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5783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6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4020639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019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756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729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298901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2785" y="1463915"/>
            <a:ext cx="6322785" cy="4079346"/>
          </a:xfrm>
        </p:spPr>
        <p:txBody>
          <a:bodyPr/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Pricing Strategy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Content Placeholder 4"/>
          <p:cNvSpPr>
            <a:spLocks noGrp="1"/>
          </p:cNvSpPr>
          <p:nvPr>
            <p:ph idx="1"/>
          </p:nvPr>
        </p:nvSpPr>
        <p:spPr>
          <a:xfrm>
            <a:off x="1311274" y="1277258"/>
            <a:ext cx="7693029" cy="46810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Lack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Substitutes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less price sensitive when they have fewer options.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Real or Perceived Necessities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These products have very inelastic demand because customers have to have them.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Complementary Products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If the price of one product falls, customers will be less sensitive to the price of complementary products.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Situations That Decrease Price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313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Perceived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Benefits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Sometimes, products are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“just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worth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it” 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consumers.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Situational Influences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less price sensitive in certain situations (time pressure, emergencies, gift giving, etc.)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Differentiation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Differentiation reduces the number of perceived substitutes.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goal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is to differentiate the product so well that customers perceive that no competing product can take its place.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Situations That Decrease 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Sensitivity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447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2547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is critical because price may be the only cue to quality in advance of purchase.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becomes more important and difficult when: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Service quality is hard to detect prior to purchase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Costs are difficult to determine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unfamiliar with the service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Brand names are not well established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can perform the service themselves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Advertising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within the service category is limited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total price of the service is difficult to state beforehand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Service Products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49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5214" y="442068"/>
            <a:ext cx="8091715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strategy associated with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services is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more complex than the pricing of tangible goods.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consumer, what pricing issues do you consider when purchasing services?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difficult is it to compare prices among competing services, or to determine the complete price of the service before purchase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could service providers do to solve these issues?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978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becomes a key issue in balancing supply and demand during peak and off-peak demand times.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Yield management allows the firm to simultaneously control capacity and demand.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Control capacity by limiting available capacity at certain price points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Control demand through price changes and overbooking capacity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Yield management also allows service firms to segment markets based on price elasticity.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Yield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18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Yield Management for a Hypothetical Hotel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6.5)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589" y="1630217"/>
            <a:ext cx="7147455" cy="429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385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Skimming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Penetration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Prestige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ricing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Value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-Based Pricing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(EDLP)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Competitive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Matching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Non-Price Strategies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Base Pricing Strategies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7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Discounting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Reference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Pricing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Price Lining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Odd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Pricing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Bundling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Adjusting the Base Price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19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Adjusting Prices in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Trade discounts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Discounts and allowances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Geographic pricing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Transfer pricing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Barter and countertrade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discrimination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Strategies in Business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34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a key factor in producing revenue for the firm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the easiest of all marketing variables to change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an important consideration in competitive intelligence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considered to be the only real means of differentiation in highly commoditized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53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Firm’s Cost Structure</a:t>
            </a:r>
          </a:p>
          <a:p>
            <a:r>
              <a:rPr lang="en-US" dirty="0" smtClean="0"/>
              <a:t>Perceived Value</a:t>
            </a:r>
          </a:p>
          <a:p>
            <a:r>
              <a:rPr lang="en-US" dirty="0" smtClean="0"/>
              <a:t>The Price/Revenue Relationship</a:t>
            </a:r>
          </a:p>
          <a:p>
            <a:r>
              <a:rPr lang="en-US" dirty="0" smtClean="0"/>
              <a:t>Pricing Objectives</a:t>
            </a:r>
          </a:p>
          <a:p>
            <a:r>
              <a:rPr lang="en-US" dirty="0" smtClean="0"/>
              <a:t>Price Elasticity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Issues in Pricing Strategy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104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Breakeven in Units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Times New Roman"/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ea typeface="Times New Roman"/>
              </a:rPr>
              <a:t>	</a:t>
            </a:r>
            <a:r>
              <a:rPr lang="en-US" u="sng" dirty="0" smtClean="0">
                <a:ea typeface="Times New Roman"/>
              </a:rPr>
              <a:t>   Total </a:t>
            </a:r>
            <a:r>
              <a:rPr lang="en-US" u="sng" dirty="0">
                <a:ea typeface="Times New Roman"/>
              </a:rPr>
              <a:t>Fixed Costs	</a:t>
            </a:r>
            <a:endParaRPr lang="en-US" dirty="0"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a typeface="Times New Roman"/>
              </a:rPr>
              <a:t>Unit Price  -  Unit Variable Costs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Selling Price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Times New Roman"/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 smtClean="0">
                <a:ea typeface="Times New Roman"/>
              </a:rPr>
              <a:t>        Average </a:t>
            </a:r>
            <a:r>
              <a:rPr lang="en-US" u="sng" dirty="0">
                <a:ea typeface="Times New Roman"/>
              </a:rPr>
              <a:t>Unit Cost	</a:t>
            </a:r>
            <a:endParaRPr lang="en-US" dirty="0"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a typeface="Times New Roman"/>
              </a:rPr>
              <a:t>1  -  Markup Percent (decimal)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Cost Structure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237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Value is a customer’s subjective evaluation of benefits relative to costs to determine the worth of a firm’s product offering relative to other product offerings.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Benefits – everything the customer obtains from the offering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Costs – everything the customer must give up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Value is intricately tied to every element in the marketing program.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Perceived Value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473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Myth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#1 – When business is good, a price cut will capture greater market share.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Myth #2 – When business is bad, a price cut will stimulate sales.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cutting is generally not in the best interests of the firm unless sales volume will increase.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better strategy is to build value into the product offering at the same (or even a higher) price.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Price/Revenue Relationship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35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Common Pricing Objectives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6.4)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2808" y="1609435"/>
            <a:ext cx="7342428" cy="43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9072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Refers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sensitivity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 changes in price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relative impact on the demand for a product, given specific increases or decreases in the price charged for that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Perhaps the most important overall consideration in setting effective prices.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Elasticity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044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Availability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Substitute Products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more sensitive to price changes when they can choose among a number of substitute products.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Higher Total Expenditure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higher the total expense, the more elastic the demand.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Noticeable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Differences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Products having heavily promoted prices tend to experience more elastic demand.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Easy Price Comparisons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more price sensitive if they can shop around for a better price.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Situations That Increase Price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95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847</TotalTime>
  <Words>750</Words>
  <Application>Microsoft Office PowerPoint</Application>
  <PresentationFormat>Affichage à l'écran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Cengage</vt:lpstr>
      <vt:lpstr>1_Cengage</vt:lpstr>
      <vt:lpstr>  Pricing Strategy</vt:lpstr>
      <vt:lpstr>Pricing Strategy</vt:lpstr>
      <vt:lpstr>Key Issues in Pricing Strategy</vt:lpstr>
      <vt:lpstr>The Firm’s Cost Structure</vt:lpstr>
      <vt:lpstr>Perceived Value</vt:lpstr>
      <vt:lpstr>The Price/Revenue Relationship</vt:lpstr>
      <vt:lpstr>Common Pricing Objectives (Exhibit 6.4)</vt:lpstr>
      <vt:lpstr>Price Elasticity</vt:lpstr>
      <vt:lpstr>Situations That Increase Price Sensitivity</vt:lpstr>
      <vt:lpstr>Situations That Decrease Price Sensitivity</vt:lpstr>
      <vt:lpstr>Situations That Decrease Price Sensitivity (continued)</vt:lpstr>
      <vt:lpstr>Pricing Service Products</vt:lpstr>
      <vt:lpstr>Diapositive 13</vt:lpstr>
      <vt:lpstr>Service Pricing and Yield Management</vt:lpstr>
      <vt:lpstr>Yield Management for a Hypothetical Hotel (Exhibit 6.5)</vt:lpstr>
      <vt:lpstr>Base Pricing Strategies</vt:lpstr>
      <vt:lpstr>Adjusting the Base Price</vt:lpstr>
      <vt:lpstr>Pricing Strategies in Business Markets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Asus</cp:lastModifiedBy>
  <cp:revision>171</cp:revision>
  <dcterms:created xsi:type="dcterms:W3CDTF">2010-03-09T18:52:43Z</dcterms:created>
  <dcterms:modified xsi:type="dcterms:W3CDTF">2017-04-20T04:37:30Z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