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89" r:id="rId6"/>
    <p:sldId id="263" r:id="rId7"/>
    <p:sldId id="282" r:id="rId8"/>
    <p:sldId id="264" r:id="rId9"/>
    <p:sldId id="283" r:id="rId10"/>
    <p:sldId id="265" r:id="rId11"/>
    <p:sldId id="284" r:id="rId12"/>
    <p:sldId id="276" r:id="rId13"/>
    <p:sldId id="266" r:id="rId14"/>
    <p:sldId id="277" r:id="rId15"/>
    <p:sldId id="267" r:id="rId16"/>
    <p:sldId id="278" r:id="rId17"/>
    <p:sldId id="268" r:id="rId18"/>
    <p:sldId id="279" r:id="rId19"/>
    <p:sldId id="269" r:id="rId20"/>
    <p:sldId id="270" r:id="rId21"/>
    <p:sldId id="271" r:id="rId22"/>
    <p:sldId id="272" r:id="rId23"/>
    <p:sldId id="285" r:id="rId24"/>
    <p:sldId id="286" r:id="rId25"/>
    <p:sldId id="287" r:id="rId26"/>
    <p:sldId id="290" r:id="rId27"/>
    <p:sldId id="291" r:id="rId28"/>
    <p:sldId id="292" r:id="rId29"/>
    <p:sldId id="293" r:id="rId3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32FB88-EE35-4EB8-A6F4-826CB90E37B3}" type="datetimeFigureOut">
              <a:rPr lang="en-US" smtClean="0"/>
              <a:pPr/>
              <a:t>4/27/2013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9317B7-9568-43FA-BA63-3D9824002A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32FB88-EE35-4EB8-A6F4-826CB90E37B3}" type="datetimeFigureOut">
              <a:rPr lang="en-US" smtClean="0"/>
              <a:pPr/>
              <a:t>4/27/2013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9317B7-9568-43FA-BA63-3D9824002A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32FB88-EE35-4EB8-A6F4-826CB90E37B3}" type="datetimeFigureOut">
              <a:rPr lang="en-US" smtClean="0"/>
              <a:pPr/>
              <a:t>4/27/2013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9317B7-9568-43FA-BA63-3D9824002A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32FB88-EE35-4EB8-A6F4-826CB90E37B3}" type="datetimeFigureOut">
              <a:rPr lang="en-US" smtClean="0"/>
              <a:pPr/>
              <a:t>4/27/2013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9317B7-9568-43FA-BA63-3D9824002A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32FB88-EE35-4EB8-A6F4-826CB90E37B3}" type="datetimeFigureOut">
              <a:rPr lang="en-US" smtClean="0"/>
              <a:pPr/>
              <a:t>4/27/2013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9317B7-9568-43FA-BA63-3D9824002A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32FB88-EE35-4EB8-A6F4-826CB90E37B3}" type="datetimeFigureOut">
              <a:rPr lang="en-US" smtClean="0"/>
              <a:pPr/>
              <a:t>4/27/2013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9317B7-9568-43FA-BA63-3D9824002A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32FB88-EE35-4EB8-A6F4-826CB90E37B3}" type="datetimeFigureOut">
              <a:rPr lang="en-US" smtClean="0"/>
              <a:pPr/>
              <a:t>4/27/2013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9317B7-9568-43FA-BA63-3D9824002A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32FB88-EE35-4EB8-A6F4-826CB90E37B3}" type="datetimeFigureOut">
              <a:rPr lang="en-US" smtClean="0"/>
              <a:pPr/>
              <a:t>4/27/2013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9317B7-9568-43FA-BA63-3D9824002A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32FB88-EE35-4EB8-A6F4-826CB90E37B3}" type="datetimeFigureOut">
              <a:rPr lang="en-US" smtClean="0"/>
              <a:pPr/>
              <a:t>4/27/2013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9317B7-9568-43FA-BA63-3D9824002A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32FB88-EE35-4EB8-A6F4-826CB90E37B3}" type="datetimeFigureOut">
              <a:rPr lang="en-US" smtClean="0"/>
              <a:pPr/>
              <a:t>4/27/2013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9317B7-9568-43FA-BA63-3D9824002A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32FB88-EE35-4EB8-A6F4-826CB90E37B3}" type="datetimeFigureOut">
              <a:rPr lang="en-US" smtClean="0"/>
              <a:pPr/>
              <a:t>4/27/2013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9317B7-9568-43FA-BA63-3D9824002A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32FB88-EE35-4EB8-A6F4-826CB90E37B3}" type="datetimeFigureOut">
              <a:rPr lang="en-US" smtClean="0"/>
              <a:pPr/>
              <a:t>4/27/2013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9317B7-9568-43FA-BA63-3D9824002A6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28800" y="762000"/>
            <a:ext cx="5604235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05000" y="3657600"/>
            <a:ext cx="5121843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81000"/>
            <a:ext cx="8991600" cy="6307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3000" y="1828800"/>
            <a:ext cx="6905626" cy="41370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228600" y="3429000"/>
          <a:ext cx="2514600" cy="1854200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330518"/>
                <a:gridCol w="322580"/>
                <a:gridCol w="489902"/>
                <a:gridCol w="533400"/>
                <a:gridCol w="381000"/>
                <a:gridCol w="4572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A</a:t>
                      </a:r>
                      <a:endParaRPr lang="en-US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B</a:t>
                      </a:r>
                      <a:endParaRPr lang="en-US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T</a:t>
                      </a:r>
                      <a:r>
                        <a:rPr lang="en-US" sz="1050" dirty="0" smtClean="0"/>
                        <a:t>A</a:t>
                      </a:r>
                      <a:endParaRPr lang="en-US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T</a:t>
                      </a:r>
                      <a:r>
                        <a:rPr lang="en-US" sz="1050" dirty="0" smtClean="0"/>
                        <a:t>B</a:t>
                      </a:r>
                      <a:endParaRPr lang="en-US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A+</a:t>
                      </a:r>
                      <a:endParaRPr lang="en-US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B+</a:t>
                      </a:r>
                      <a:endParaRPr lang="en-US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0</a:t>
                      </a:r>
                      <a:endParaRPr lang="en-US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0</a:t>
                      </a:r>
                      <a:endParaRPr lang="en-US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0</a:t>
                      </a:r>
                      <a:endParaRPr lang="en-US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</a:t>
                      </a:r>
                      <a:endParaRPr lang="en-US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</a:t>
                      </a:r>
                      <a:endParaRPr lang="en-US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0</a:t>
                      </a:r>
                      <a:endParaRPr lang="en-US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</a:t>
                      </a:r>
                      <a:endParaRPr lang="en-US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</a:t>
                      </a:r>
                      <a:endParaRPr lang="en-US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28600"/>
            <a:ext cx="3705226" cy="2219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76300" y="1728788"/>
            <a:ext cx="7391400" cy="3400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04800"/>
            <a:ext cx="8686800" cy="24448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61852124"/>
              </p:ext>
            </p:extLst>
          </p:nvPr>
        </p:nvGraphicFramePr>
        <p:xfrm>
          <a:off x="304800" y="3276600"/>
          <a:ext cx="2057400" cy="3337560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330518"/>
                <a:gridCol w="322580"/>
                <a:gridCol w="489902"/>
                <a:gridCol w="457200"/>
                <a:gridCol w="4572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A</a:t>
                      </a:r>
                      <a:endParaRPr lang="en-US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B</a:t>
                      </a:r>
                      <a:endParaRPr lang="en-US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x</a:t>
                      </a:r>
                      <a:endParaRPr lang="en-US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A+</a:t>
                      </a:r>
                      <a:endParaRPr lang="en-US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B+</a:t>
                      </a:r>
                      <a:endParaRPr lang="en-US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0</a:t>
                      </a:r>
                      <a:endParaRPr lang="en-US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0</a:t>
                      </a:r>
                      <a:endParaRPr lang="en-US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0</a:t>
                      </a:r>
                      <a:endParaRPr lang="en-US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0</a:t>
                      </a:r>
                      <a:endParaRPr lang="en-US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0</a:t>
                      </a:r>
                      <a:endParaRPr lang="en-US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</a:t>
                      </a:r>
                      <a:endParaRPr lang="en-US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0</a:t>
                      </a:r>
                      <a:endParaRPr lang="en-US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</a:t>
                      </a:r>
                      <a:endParaRPr lang="en-US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0</a:t>
                      </a:r>
                      <a:endParaRPr lang="en-US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0</a:t>
                      </a:r>
                      <a:endParaRPr lang="en-US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</a:t>
                      </a:r>
                      <a:endParaRPr lang="en-US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</a:t>
                      </a:r>
                      <a:endParaRPr lang="en-US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</a:t>
                      </a:r>
                      <a:endParaRPr lang="en-US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0</a:t>
                      </a:r>
                      <a:endParaRPr lang="en-US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0</a:t>
                      </a:r>
                      <a:endParaRPr lang="en-US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</a:t>
                      </a:r>
                      <a:endParaRPr lang="en-US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0</a:t>
                      </a:r>
                      <a:endParaRPr lang="en-US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</a:t>
                      </a:r>
                      <a:endParaRPr lang="en-US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</a:t>
                      </a:r>
                      <a:endParaRPr lang="en-US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</a:t>
                      </a:r>
                      <a:endParaRPr lang="en-US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0</a:t>
                      </a:r>
                      <a:endParaRPr lang="en-US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</a:t>
                      </a:r>
                      <a:endParaRPr lang="en-US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</a:t>
                      </a:r>
                      <a:endParaRPr lang="en-US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</a:t>
                      </a:r>
                      <a:endParaRPr lang="en-US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43025" y="1681163"/>
            <a:ext cx="6457950" cy="349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28600"/>
            <a:ext cx="89154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" y="1752600"/>
            <a:ext cx="3733799" cy="922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152400"/>
            <a:ext cx="7305675" cy="655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81000"/>
            <a:ext cx="8763000" cy="8213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3" cstate="print"/>
          <a:srcRect t="48122"/>
          <a:stretch>
            <a:fillRect/>
          </a:stretch>
        </p:blipFill>
        <p:spPr bwMode="auto">
          <a:xfrm>
            <a:off x="457200" y="1524000"/>
            <a:ext cx="4133850" cy="2105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81000"/>
            <a:ext cx="8763000" cy="8213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3" cstate="print"/>
          <a:srcRect t="48122"/>
          <a:stretch>
            <a:fillRect/>
          </a:stretch>
        </p:blipFill>
        <p:spPr bwMode="auto">
          <a:xfrm>
            <a:off x="457200" y="1524000"/>
            <a:ext cx="4133850" cy="2105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05000" y="4572000"/>
            <a:ext cx="5486400" cy="1114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52400"/>
            <a:ext cx="8941496" cy="446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71600" y="533400"/>
            <a:ext cx="6557639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00200" y="3124200"/>
            <a:ext cx="6315676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04800"/>
            <a:ext cx="8229600" cy="1185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71750" y="2462213"/>
            <a:ext cx="4000500" cy="1933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04800"/>
            <a:ext cx="8839200" cy="92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0" y="1219200"/>
            <a:ext cx="7515225" cy="518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28600"/>
            <a:ext cx="8839200" cy="17436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533400" y="2819400"/>
          <a:ext cx="2971800" cy="3200400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510639"/>
                <a:gridCol w="510639"/>
                <a:gridCol w="510639"/>
                <a:gridCol w="737588"/>
                <a:gridCol w="702295"/>
              </a:tblGrid>
              <a:tr h="355600"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A</a:t>
                      </a:r>
                      <a:endParaRPr lang="en-US" sz="11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B</a:t>
                      </a:r>
                      <a:endParaRPr lang="en-US" sz="11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x</a:t>
                      </a:r>
                      <a:endParaRPr lang="en-US" sz="11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A+</a:t>
                      </a:r>
                      <a:endParaRPr lang="en-US" sz="11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B+</a:t>
                      </a:r>
                      <a:endParaRPr lang="en-US" sz="11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55600"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0</a:t>
                      </a:r>
                      <a:endParaRPr lang="en-US" sz="11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0</a:t>
                      </a:r>
                      <a:endParaRPr lang="en-US" sz="11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0</a:t>
                      </a:r>
                      <a:endParaRPr lang="en-US" sz="11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55600"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0</a:t>
                      </a:r>
                      <a:endParaRPr lang="en-US" sz="11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0</a:t>
                      </a:r>
                      <a:endParaRPr lang="en-US" sz="11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1</a:t>
                      </a:r>
                      <a:endParaRPr lang="en-US" sz="11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55600"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0</a:t>
                      </a:r>
                      <a:endParaRPr lang="en-US" sz="11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1</a:t>
                      </a:r>
                      <a:endParaRPr lang="en-US" sz="11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0</a:t>
                      </a:r>
                      <a:endParaRPr lang="en-US" sz="11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55600"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0</a:t>
                      </a:r>
                      <a:endParaRPr lang="en-US" sz="11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1</a:t>
                      </a:r>
                      <a:endParaRPr lang="en-US" sz="11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1</a:t>
                      </a:r>
                      <a:endParaRPr lang="en-US" sz="11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55600"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1</a:t>
                      </a:r>
                      <a:endParaRPr lang="en-US" sz="11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0</a:t>
                      </a:r>
                      <a:endParaRPr lang="en-US" sz="11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0</a:t>
                      </a:r>
                      <a:endParaRPr lang="en-US" sz="11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55600"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1</a:t>
                      </a:r>
                      <a:endParaRPr lang="en-US" sz="11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0</a:t>
                      </a:r>
                      <a:endParaRPr lang="en-US" sz="11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1</a:t>
                      </a:r>
                      <a:endParaRPr lang="en-US" sz="11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55600"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1</a:t>
                      </a:r>
                      <a:endParaRPr lang="en-US" sz="11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1</a:t>
                      </a:r>
                      <a:endParaRPr lang="en-US" sz="11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0</a:t>
                      </a:r>
                      <a:endParaRPr lang="en-US" sz="11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55600"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1</a:t>
                      </a:r>
                      <a:endParaRPr lang="en-US" sz="11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1</a:t>
                      </a:r>
                      <a:endParaRPr lang="en-US" sz="11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1</a:t>
                      </a:r>
                      <a:endParaRPr lang="en-US" sz="11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4572000" y="2819400"/>
          <a:ext cx="2971800" cy="3200400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510639"/>
                <a:gridCol w="510639"/>
                <a:gridCol w="510639"/>
                <a:gridCol w="737588"/>
                <a:gridCol w="702295"/>
              </a:tblGrid>
              <a:tr h="355600"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A</a:t>
                      </a:r>
                      <a:endParaRPr lang="en-US" sz="11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B</a:t>
                      </a:r>
                      <a:endParaRPr lang="en-US" sz="11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x</a:t>
                      </a:r>
                      <a:endParaRPr lang="en-US" sz="11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A+</a:t>
                      </a:r>
                      <a:endParaRPr lang="en-US" sz="11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B+</a:t>
                      </a:r>
                      <a:endParaRPr lang="en-US" sz="11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55600"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0</a:t>
                      </a:r>
                      <a:endParaRPr lang="en-US" sz="11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0</a:t>
                      </a:r>
                      <a:endParaRPr lang="en-US" sz="11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0</a:t>
                      </a:r>
                      <a:endParaRPr lang="en-US" sz="11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55600"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0</a:t>
                      </a:r>
                      <a:endParaRPr lang="en-US" sz="11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0</a:t>
                      </a:r>
                      <a:endParaRPr lang="en-US" sz="11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1</a:t>
                      </a:r>
                      <a:endParaRPr lang="en-US" sz="11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55600"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0</a:t>
                      </a:r>
                      <a:endParaRPr lang="en-US" sz="11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1</a:t>
                      </a:r>
                      <a:endParaRPr lang="en-US" sz="11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0</a:t>
                      </a:r>
                      <a:endParaRPr lang="en-US" sz="11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55600"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0</a:t>
                      </a:r>
                      <a:endParaRPr lang="en-US" sz="11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1</a:t>
                      </a:r>
                      <a:endParaRPr lang="en-US" sz="11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1</a:t>
                      </a:r>
                      <a:endParaRPr lang="en-US" sz="11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55600"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1</a:t>
                      </a:r>
                      <a:endParaRPr lang="en-US" sz="11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0</a:t>
                      </a:r>
                      <a:endParaRPr lang="en-US" sz="11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0</a:t>
                      </a:r>
                      <a:endParaRPr lang="en-US" sz="11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55600"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1</a:t>
                      </a:r>
                      <a:endParaRPr lang="en-US" sz="11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0</a:t>
                      </a:r>
                      <a:endParaRPr lang="en-US" sz="11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1</a:t>
                      </a:r>
                      <a:endParaRPr lang="en-US" sz="11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55600"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1</a:t>
                      </a:r>
                      <a:endParaRPr lang="en-US" sz="11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1</a:t>
                      </a:r>
                      <a:endParaRPr lang="en-US" sz="11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0</a:t>
                      </a:r>
                      <a:endParaRPr lang="en-US" sz="11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55600"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1</a:t>
                      </a:r>
                      <a:endParaRPr lang="en-US" sz="11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1</a:t>
                      </a:r>
                      <a:endParaRPr lang="en-US" sz="11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1</a:t>
                      </a:r>
                      <a:endParaRPr lang="en-US" sz="11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799" y="1371600"/>
            <a:ext cx="2200275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10891" y="467591"/>
            <a:ext cx="3888631" cy="31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0600" y="381000"/>
            <a:ext cx="5038529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8600" y="228600"/>
            <a:ext cx="7696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Design a sequential circuit with JK flip flop that counts backwards  (111,110,101,100 ) with output 1, and  other numbers will go to state 111 with output 0</a:t>
            </a:r>
            <a:endParaRPr lang="en-US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304800" y="2133600"/>
          <a:ext cx="5410202" cy="3886200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321608"/>
                <a:gridCol w="321608"/>
                <a:gridCol w="321608"/>
                <a:gridCol w="464543"/>
                <a:gridCol w="442315"/>
                <a:gridCol w="442315"/>
                <a:gridCol w="442315"/>
                <a:gridCol w="442315"/>
                <a:gridCol w="442315"/>
                <a:gridCol w="442315"/>
                <a:gridCol w="442315"/>
                <a:gridCol w="442315"/>
                <a:gridCol w="442315"/>
              </a:tblGrid>
              <a:tr h="43180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A</a:t>
                      </a:r>
                      <a:endParaRPr lang="en-US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B</a:t>
                      </a:r>
                      <a:endParaRPr lang="en-US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C</a:t>
                      </a:r>
                      <a:endParaRPr lang="en-US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A+</a:t>
                      </a:r>
                      <a:endParaRPr lang="en-US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B+</a:t>
                      </a:r>
                      <a:endParaRPr lang="en-US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C+</a:t>
                      </a:r>
                      <a:endParaRPr lang="en-US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Y</a:t>
                      </a:r>
                      <a:endParaRPr lang="en-US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J</a:t>
                      </a:r>
                      <a:r>
                        <a:rPr lang="en-US" sz="1000" dirty="0" smtClean="0"/>
                        <a:t>A</a:t>
                      </a:r>
                      <a:endParaRPr lang="en-US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K</a:t>
                      </a:r>
                      <a:r>
                        <a:rPr lang="en-US" sz="1050" dirty="0" smtClean="0"/>
                        <a:t>A</a:t>
                      </a:r>
                      <a:endParaRPr lang="en-US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J</a:t>
                      </a:r>
                      <a:r>
                        <a:rPr lang="en-US" sz="1050" dirty="0" smtClean="0"/>
                        <a:t>B</a:t>
                      </a:r>
                      <a:endParaRPr lang="en-US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K</a:t>
                      </a:r>
                      <a:r>
                        <a:rPr lang="en-US" sz="1000" dirty="0" smtClean="0"/>
                        <a:t>B</a:t>
                      </a:r>
                      <a:endParaRPr lang="en-US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err="1" smtClean="0"/>
                        <a:t>Jc</a:t>
                      </a:r>
                      <a:endParaRPr lang="en-US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err="1" smtClean="0"/>
                        <a:t>Kc</a:t>
                      </a:r>
                      <a:endParaRPr lang="en-US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43180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0</a:t>
                      </a:r>
                      <a:endParaRPr lang="en-US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0</a:t>
                      </a:r>
                      <a:endParaRPr lang="en-US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0</a:t>
                      </a:r>
                      <a:endParaRPr lang="en-US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43180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0</a:t>
                      </a:r>
                      <a:endParaRPr lang="en-US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0</a:t>
                      </a:r>
                      <a:endParaRPr lang="en-US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1</a:t>
                      </a:r>
                      <a:endParaRPr lang="en-US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43180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0</a:t>
                      </a:r>
                      <a:endParaRPr lang="en-US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1</a:t>
                      </a:r>
                      <a:endParaRPr lang="en-US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0</a:t>
                      </a:r>
                      <a:endParaRPr lang="en-US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43180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0</a:t>
                      </a:r>
                      <a:endParaRPr lang="en-US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1</a:t>
                      </a:r>
                      <a:endParaRPr lang="en-US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1</a:t>
                      </a:r>
                      <a:endParaRPr lang="en-US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43180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1</a:t>
                      </a:r>
                      <a:endParaRPr lang="en-US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0</a:t>
                      </a:r>
                      <a:endParaRPr lang="en-US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0</a:t>
                      </a:r>
                      <a:endParaRPr lang="en-US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43180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1</a:t>
                      </a:r>
                      <a:endParaRPr lang="en-US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0</a:t>
                      </a:r>
                      <a:endParaRPr lang="en-US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1</a:t>
                      </a:r>
                      <a:endParaRPr lang="en-US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43180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1</a:t>
                      </a:r>
                      <a:endParaRPr lang="en-US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1</a:t>
                      </a:r>
                      <a:endParaRPr lang="en-US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0</a:t>
                      </a:r>
                      <a:endParaRPr lang="en-US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43180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1</a:t>
                      </a:r>
                      <a:endParaRPr lang="en-US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1</a:t>
                      </a:r>
                      <a:endParaRPr lang="en-US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1</a:t>
                      </a:r>
                      <a:endParaRPr lang="en-US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pic>
        <p:nvPicPr>
          <p:cNvPr id="94" name="Picture 2"/>
          <p:cNvPicPr>
            <a:picLocks noChangeAspect="1" noChangeArrowheads="1"/>
          </p:cNvPicPr>
          <p:nvPr/>
        </p:nvPicPr>
        <p:blipFill rotWithShape="1">
          <a:blip r:embed="rId2" cstate="print"/>
          <a:srcRect l="24387" t="12562" r="24387" b="46116"/>
          <a:stretch/>
        </p:blipFill>
        <p:spPr bwMode="auto">
          <a:xfrm>
            <a:off x="5791200" y="990600"/>
            <a:ext cx="2874818" cy="17318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8600" y="228600"/>
            <a:ext cx="7696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Design a sequential circuit with JK flip flop for state A, T F.F for B and D F.F for C that counts backwards  (111,110,101,100,011 and repeats) with output 1, and  other numbers will go to state 111 with output 0</a:t>
            </a:r>
            <a:endParaRPr lang="en-US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76935338"/>
              </p:ext>
            </p:extLst>
          </p:nvPr>
        </p:nvGraphicFramePr>
        <p:xfrm>
          <a:off x="304800" y="2133600"/>
          <a:ext cx="4525572" cy="3886200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321608"/>
                <a:gridCol w="321608"/>
                <a:gridCol w="321608"/>
                <a:gridCol w="464543"/>
                <a:gridCol w="442315"/>
                <a:gridCol w="442315"/>
                <a:gridCol w="442315"/>
                <a:gridCol w="442315"/>
                <a:gridCol w="442315"/>
                <a:gridCol w="442315"/>
                <a:gridCol w="442315"/>
              </a:tblGrid>
              <a:tr h="43180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A</a:t>
                      </a:r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B</a:t>
                      </a:r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C</a:t>
                      </a:r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A+</a:t>
                      </a:r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B+</a:t>
                      </a:r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C+</a:t>
                      </a:r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Y</a:t>
                      </a:r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J</a:t>
                      </a:r>
                      <a:r>
                        <a:rPr lang="en-US" sz="1100" dirty="0" smtClean="0"/>
                        <a:t>A</a:t>
                      </a:r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K</a:t>
                      </a:r>
                      <a:r>
                        <a:rPr lang="en-US" sz="1200" dirty="0" smtClean="0"/>
                        <a:t>A</a:t>
                      </a:r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T</a:t>
                      </a:r>
                      <a:r>
                        <a:rPr lang="en-US" sz="1200" dirty="0" smtClean="0"/>
                        <a:t>B</a:t>
                      </a:r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Dc</a:t>
                      </a:r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43180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0</a:t>
                      </a:r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0</a:t>
                      </a:r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0</a:t>
                      </a:r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43180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0</a:t>
                      </a:r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0</a:t>
                      </a:r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</a:t>
                      </a:r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43180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0</a:t>
                      </a:r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</a:t>
                      </a:r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0</a:t>
                      </a:r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43180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0</a:t>
                      </a:r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</a:t>
                      </a:r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</a:t>
                      </a:r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43180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</a:t>
                      </a:r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0</a:t>
                      </a:r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0</a:t>
                      </a:r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43180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</a:t>
                      </a:r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0</a:t>
                      </a:r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</a:t>
                      </a:r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43180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</a:t>
                      </a:r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</a:t>
                      </a:r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0</a:t>
                      </a:r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43180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</a:t>
                      </a:r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</a:t>
                      </a:r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</a:t>
                      </a:r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2" cstate="print"/>
          <a:srcRect l="24387" t="12562" r="24387" b="46116"/>
          <a:stretch/>
        </p:blipFill>
        <p:spPr bwMode="auto">
          <a:xfrm>
            <a:off x="5791200" y="976743"/>
            <a:ext cx="2874818" cy="17318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076819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23217829"/>
              </p:ext>
            </p:extLst>
          </p:nvPr>
        </p:nvGraphicFramePr>
        <p:xfrm>
          <a:off x="152400" y="304800"/>
          <a:ext cx="1948113" cy="3505200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270756"/>
                <a:gridCol w="270756"/>
                <a:gridCol w="270756"/>
                <a:gridCol w="391091"/>
                <a:gridCol w="372377"/>
                <a:gridCol w="372377"/>
              </a:tblGrid>
              <a:tr h="35560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A</a:t>
                      </a:r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B</a:t>
                      </a:r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C</a:t>
                      </a:r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A+</a:t>
                      </a:r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B+</a:t>
                      </a:r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C+</a:t>
                      </a:r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5560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0</a:t>
                      </a:r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0</a:t>
                      </a:r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0</a:t>
                      </a:r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1</a:t>
                      </a:r>
                      <a:endParaRPr lang="en-US" sz="18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1</a:t>
                      </a:r>
                      <a:endParaRPr lang="en-US" sz="18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1</a:t>
                      </a:r>
                      <a:endParaRPr lang="en-US" sz="18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5560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0</a:t>
                      </a:r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0</a:t>
                      </a:r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</a:t>
                      </a:r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1</a:t>
                      </a:r>
                      <a:endParaRPr lang="en-US" sz="18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1</a:t>
                      </a:r>
                      <a:endParaRPr lang="en-US" sz="18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1</a:t>
                      </a:r>
                      <a:endParaRPr lang="en-US" sz="18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5560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0</a:t>
                      </a:r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</a:t>
                      </a:r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0</a:t>
                      </a:r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1</a:t>
                      </a:r>
                      <a:endParaRPr lang="en-US" sz="18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1</a:t>
                      </a:r>
                      <a:endParaRPr lang="en-US" sz="18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1</a:t>
                      </a:r>
                      <a:endParaRPr lang="en-US" sz="18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5560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0</a:t>
                      </a:r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</a:t>
                      </a:r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</a:t>
                      </a:r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1</a:t>
                      </a:r>
                      <a:endParaRPr lang="en-US" sz="18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1</a:t>
                      </a:r>
                      <a:endParaRPr lang="en-US" sz="18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1</a:t>
                      </a:r>
                      <a:endParaRPr lang="en-US" sz="18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5560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</a:t>
                      </a:r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0</a:t>
                      </a:r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0</a:t>
                      </a:r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0</a:t>
                      </a:r>
                      <a:endParaRPr lang="en-US" sz="18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1</a:t>
                      </a:r>
                      <a:endParaRPr lang="en-US" sz="18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1</a:t>
                      </a:r>
                      <a:endParaRPr lang="en-US" sz="18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5560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</a:t>
                      </a:r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0</a:t>
                      </a:r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</a:t>
                      </a:r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1</a:t>
                      </a:r>
                      <a:endParaRPr lang="en-US" sz="18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0</a:t>
                      </a:r>
                      <a:endParaRPr lang="en-US" sz="18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0</a:t>
                      </a:r>
                      <a:endParaRPr lang="en-US" sz="18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5560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</a:t>
                      </a:r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</a:t>
                      </a:r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0</a:t>
                      </a:r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1</a:t>
                      </a:r>
                      <a:endParaRPr lang="en-US" sz="18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0</a:t>
                      </a:r>
                      <a:endParaRPr lang="en-US" sz="18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1</a:t>
                      </a:r>
                      <a:endParaRPr lang="en-US" sz="18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5560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</a:t>
                      </a:r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</a:t>
                      </a:r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</a:t>
                      </a:r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1</a:t>
                      </a:r>
                      <a:endParaRPr lang="en-US" sz="18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1</a:t>
                      </a:r>
                      <a:endParaRPr lang="en-US" sz="18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0</a:t>
                      </a:r>
                      <a:endParaRPr lang="en-US" sz="18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2362200" y="203261"/>
            <a:ext cx="4114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State diagram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6873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94457433"/>
              </p:ext>
            </p:extLst>
          </p:nvPr>
        </p:nvGraphicFramePr>
        <p:xfrm>
          <a:off x="152400" y="304800"/>
          <a:ext cx="1752600" cy="3281680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372377"/>
                <a:gridCol w="431333"/>
                <a:gridCol w="491690"/>
                <a:gridCol w="457200"/>
              </a:tblGrid>
              <a:tr h="35560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J</a:t>
                      </a:r>
                      <a:r>
                        <a:rPr lang="en-US" sz="1100" dirty="0" smtClean="0"/>
                        <a:t>A</a:t>
                      </a:r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K</a:t>
                      </a:r>
                      <a:r>
                        <a:rPr lang="en-US" sz="1200" dirty="0" smtClean="0"/>
                        <a:t>A</a:t>
                      </a:r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T</a:t>
                      </a:r>
                      <a:r>
                        <a:rPr lang="en-US" sz="1200" dirty="0" smtClean="0"/>
                        <a:t>B</a:t>
                      </a:r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Dc</a:t>
                      </a:r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55600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1</a:t>
                      </a:r>
                      <a:endParaRPr lang="en-US" sz="18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X</a:t>
                      </a:r>
                      <a:endParaRPr lang="en-US" sz="18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1</a:t>
                      </a:r>
                      <a:endParaRPr lang="en-US" sz="18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1</a:t>
                      </a:r>
                      <a:endParaRPr lang="en-US" sz="18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55600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1</a:t>
                      </a:r>
                      <a:endParaRPr lang="en-US" sz="18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X</a:t>
                      </a:r>
                      <a:endParaRPr lang="en-US" sz="18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1</a:t>
                      </a:r>
                      <a:endParaRPr lang="en-US" sz="18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1</a:t>
                      </a:r>
                      <a:endParaRPr lang="en-US" sz="18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55600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1</a:t>
                      </a:r>
                      <a:endParaRPr lang="en-US" sz="18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X</a:t>
                      </a:r>
                      <a:endParaRPr lang="en-US" sz="18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0</a:t>
                      </a:r>
                      <a:endParaRPr lang="en-US" sz="18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1</a:t>
                      </a:r>
                      <a:endParaRPr lang="en-US" sz="18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55600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1</a:t>
                      </a:r>
                      <a:endParaRPr lang="en-US" sz="18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X</a:t>
                      </a:r>
                      <a:endParaRPr lang="en-US" sz="18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0</a:t>
                      </a:r>
                      <a:endParaRPr lang="en-US" sz="18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1</a:t>
                      </a:r>
                      <a:endParaRPr lang="en-US" sz="18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55600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X</a:t>
                      </a:r>
                      <a:endParaRPr lang="en-US" sz="18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1</a:t>
                      </a:r>
                      <a:endParaRPr lang="en-US" sz="18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1</a:t>
                      </a:r>
                      <a:endParaRPr lang="en-US" sz="18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1</a:t>
                      </a:r>
                      <a:endParaRPr lang="en-US" sz="18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55600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X</a:t>
                      </a:r>
                      <a:endParaRPr lang="en-US" sz="18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0</a:t>
                      </a:r>
                      <a:endParaRPr lang="en-US" sz="18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0</a:t>
                      </a:r>
                      <a:endParaRPr lang="en-US" sz="18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0</a:t>
                      </a:r>
                      <a:endParaRPr lang="en-US" sz="18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55600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X</a:t>
                      </a:r>
                      <a:endParaRPr lang="en-US" sz="18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0</a:t>
                      </a:r>
                      <a:endParaRPr lang="en-US" sz="18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0</a:t>
                      </a:r>
                      <a:endParaRPr lang="en-US" sz="18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1</a:t>
                      </a:r>
                      <a:endParaRPr lang="en-US" sz="18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55600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X</a:t>
                      </a:r>
                      <a:endParaRPr lang="en-US" sz="18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0</a:t>
                      </a:r>
                      <a:endParaRPr lang="en-US" sz="18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0</a:t>
                      </a:r>
                      <a:endParaRPr lang="en-US" sz="18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0</a:t>
                      </a:r>
                      <a:endParaRPr lang="en-US" sz="18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40582124"/>
              </p:ext>
            </p:extLst>
          </p:nvPr>
        </p:nvGraphicFramePr>
        <p:xfrm>
          <a:off x="2133600" y="533400"/>
          <a:ext cx="6096000" cy="111252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1219200"/>
                <a:gridCol w="1219200"/>
                <a:gridCol w="1219200"/>
                <a:gridCol w="1219200"/>
                <a:gridCol w="12192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A   \  BC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X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x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x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x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55018189"/>
              </p:ext>
            </p:extLst>
          </p:nvPr>
        </p:nvGraphicFramePr>
        <p:xfrm>
          <a:off x="2209800" y="2133600"/>
          <a:ext cx="6096000" cy="111252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1219200"/>
                <a:gridCol w="1219200"/>
                <a:gridCol w="1219200"/>
                <a:gridCol w="1219200"/>
                <a:gridCol w="12192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A   \  BC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x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x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x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X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70320951"/>
              </p:ext>
            </p:extLst>
          </p:nvPr>
        </p:nvGraphicFramePr>
        <p:xfrm>
          <a:off x="2209800" y="3810000"/>
          <a:ext cx="6096000" cy="111252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1219200"/>
                <a:gridCol w="1219200"/>
                <a:gridCol w="1219200"/>
                <a:gridCol w="1219200"/>
                <a:gridCol w="12192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A   \  BC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62646826"/>
              </p:ext>
            </p:extLst>
          </p:nvPr>
        </p:nvGraphicFramePr>
        <p:xfrm>
          <a:off x="2209800" y="5410200"/>
          <a:ext cx="6096000" cy="111252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1219200"/>
                <a:gridCol w="1219200"/>
                <a:gridCol w="1219200"/>
                <a:gridCol w="1219200"/>
                <a:gridCol w="12192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A   \  BC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00314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75008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3000" y="381000"/>
            <a:ext cx="6690895" cy="533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71800" y="5715000"/>
            <a:ext cx="3848100" cy="7360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52600" y="1219200"/>
            <a:ext cx="5760919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MARTInkAnnotation254"/>
          <p:cNvSpPr/>
          <p:nvPr/>
        </p:nvSpPr>
        <p:spPr>
          <a:xfrm>
            <a:off x="2294929" y="1483771"/>
            <a:ext cx="383978" cy="757581"/>
          </a:xfrm>
          <a:custGeom>
            <a:avLst/>
            <a:gdLst/>
            <a:ahLst/>
            <a:cxnLst/>
            <a:rect l="0" t="0" r="0" b="0"/>
            <a:pathLst>
              <a:path w="383978" h="757581">
                <a:moveTo>
                  <a:pt x="0" y="739721"/>
                </a:moveTo>
                <a:lnTo>
                  <a:pt x="0" y="713990"/>
                </a:lnTo>
                <a:lnTo>
                  <a:pt x="992" y="709668"/>
                </a:lnTo>
                <a:lnTo>
                  <a:pt x="6137" y="697853"/>
                </a:lnTo>
                <a:lnTo>
                  <a:pt x="11024" y="676586"/>
                </a:lnTo>
                <a:lnTo>
                  <a:pt x="14822" y="665028"/>
                </a:lnTo>
                <a:lnTo>
                  <a:pt x="17952" y="647365"/>
                </a:lnTo>
                <a:lnTo>
                  <a:pt x="24722" y="628571"/>
                </a:lnTo>
                <a:lnTo>
                  <a:pt x="33012" y="605584"/>
                </a:lnTo>
                <a:lnTo>
                  <a:pt x="42744" y="584773"/>
                </a:lnTo>
                <a:lnTo>
                  <a:pt x="52401" y="568660"/>
                </a:lnTo>
                <a:lnTo>
                  <a:pt x="60662" y="551577"/>
                </a:lnTo>
                <a:lnTo>
                  <a:pt x="64254" y="542854"/>
                </a:lnTo>
                <a:lnTo>
                  <a:pt x="68245" y="522578"/>
                </a:lnTo>
                <a:lnTo>
                  <a:pt x="71011" y="501330"/>
                </a:lnTo>
                <a:lnTo>
                  <a:pt x="75547" y="481965"/>
                </a:lnTo>
                <a:lnTo>
                  <a:pt x="92373" y="414859"/>
                </a:lnTo>
                <a:lnTo>
                  <a:pt x="98271" y="393924"/>
                </a:lnTo>
                <a:lnTo>
                  <a:pt x="104200" y="373705"/>
                </a:lnTo>
                <a:lnTo>
                  <a:pt x="113115" y="340009"/>
                </a:lnTo>
                <a:lnTo>
                  <a:pt x="145852" y="209883"/>
                </a:lnTo>
                <a:lnTo>
                  <a:pt x="151805" y="188722"/>
                </a:lnTo>
                <a:lnTo>
                  <a:pt x="157758" y="168402"/>
                </a:lnTo>
                <a:lnTo>
                  <a:pt x="163711" y="146143"/>
                </a:lnTo>
                <a:lnTo>
                  <a:pt x="167018" y="125666"/>
                </a:lnTo>
                <a:lnTo>
                  <a:pt x="167900" y="116038"/>
                </a:lnTo>
                <a:lnTo>
                  <a:pt x="174172" y="97404"/>
                </a:lnTo>
                <a:lnTo>
                  <a:pt x="199171" y="46741"/>
                </a:lnTo>
                <a:lnTo>
                  <a:pt x="202622" y="34524"/>
                </a:lnTo>
                <a:lnTo>
                  <a:pt x="203542" y="28488"/>
                </a:lnTo>
                <a:lnTo>
                  <a:pt x="207211" y="19136"/>
                </a:lnTo>
                <a:lnTo>
                  <a:pt x="212910" y="9788"/>
                </a:lnTo>
                <a:lnTo>
                  <a:pt x="213689" y="5863"/>
                </a:lnTo>
                <a:lnTo>
                  <a:pt x="213897" y="3428"/>
                </a:lnTo>
                <a:lnTo>
                  <a:pt x="215028" y="1804"/>
                </a:lnTo>
                <a:lnTo>
                  <a:pt x="216774" y="722"/>
                </a:lnTo>
                <a:lnTo>
                  <a:pt x="218930" y="0"/>
                </a:lnTo>
                <a:lnTo>
                  <a:pt x="220367" y="511"/>
                </a:lnTo>
                <a:lnTo>
                  <a:pt x="221326" y="1844"/>
                </a:lnTo>
                <a:lnTo>
                  <a:pt x="221965" y="3725"/>
                </a:lnTo>
                <a:lnTo>
                  <a:pt x="221398" y="4979"/>
                </a:lnTo>
                <a:lnTo>
                  <a:pt x="220029" y="5815"/>
                </a:lnTo>
                <a:lnTo>
                  <a:pt x="218123" y="6372"/>
                </a:lnTo>
                <a:lnTo>
                  <a:pt x="217845" y="7736"/>
                </a:lnTo>
                <a:lnTo>
                  <a:pt x="218652" y="9637"/>
                </a:lnTo>
                <a:lnTo>
                  <a:pt x="220182" y="11897"/>
                </a:lnTo>
                <a:lnTo>
                  <a:pt x="221882" y="17053"/>
                </a:lnTo>
                <a:lnTo>
                  <a:pt x="224055" y="37520"/>
                </a:lnTo>
                <a:lnTo>
                  <a:pt x="238458" y="65971"/>
                </a:lnTo>
                <a:lnTo>
                  <a:pt x="246161" y="88315"/>
                </a:lnTo>
                <a:lnTo>
                  <a:pt x="249877" y="108937"/>
                </a:lnTo>
                <a:lnTo>
                  <a:pt x="254262" y="125005"/>
                </a:lnTo>
                <a:lnTo>
                  <a:pt x="259518" y="142068"/>
                </a:lnTo>
                <a:lnTo>
                  <a:pt x="288736" y="230740"/>
                </a:lnTo>
                <a:lnTo>
                  <a:pt x="294684" y="251239"/>
                </a:lnTo>
                <a:lnTo>
                  <a:pt x="300635" y="272586"/>
                </a:lnTo>
                <a:lnTo>
                  <a:pt x="309563" y="302331"/>
                </a:lnTo>
                <a:lnTo>
                  <a:pt x="318492" y="335839"/>
                </a:lnTo>
                <a:lnTo>
                  <a:pt x="342305" y="430194"/>
                </a:lnTo>
                <a:lnTo>
                  <a:pt x="344289" y="443081"/>
                </a:lnTo>
                <a:lnTo>
                  <a:pt x="345612" y="456633"/>
                </a:lnTo>
                <a:lnTo>
                  <a:pt x="346494" y="470628"/>
                </a:lnTo>
                <a:lnTo>
                  <a:pt x="348074" y="483927"/>
                </a:lnTo>
                <a:lnTo>
                  <a:pt x="350120" y="496762"/>
                </a:lnTo>
                <a:lnTo>
                  <a:pt x="352475" y="509287"/>
                </a:lnTo>
                <a:lnTo>
                  <a:pt x="357739" y="533788"/>
                </a:lnTo>
                <a:lnTo>
                  <a:pt x="360532" y="545877"/>
                </a:lnTo>
                <a:lnTo>
                  <a:pt x="362394" y="557906"/>
                </a:lnTo>
                <a:lnTo>
                  <a:pt x="363635" y="569894"/>
                </a:lnTo>
                <a:lnTo>
                  <a:pt x="364462" y="581854"/>
                </a:lnTo>
                <a:lnTo>
                  <a:pt x="366006" y="593797"/>
                </a:lnTo>
                <a:lnTo>
                  <a:pt x="368028" y="605727"/>
                </a:lnTo>
                <a:lnTo>
                  <a:pt x="371927" y="628574"/>
                </a:lnTo>
                <a:lnTo>
                  <a:pt x="373661" y="648650"/>
                </a:lnTo>
                <a:lnTo>
                  <a:pt x="374431" y="667495"/>
                </a:lnTo>
                <a:lnTo>
                  <a:pt x="374925" y="699106"/>
                </a:lnTo>
                <a:lnTo>
                  <a:pt x="377639" y="712078"/>
                </a:lnTo>
                <a:lnTo>
                  <a:pt x="382099" y="727892"/>
                </a:lnTo>
                <a:lnTo>
                  <a:pt x="383867" y="751457"/>
                </a:lnTo>
                <a:lnTo>
                  <a:pt x="383977" y="75758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MARTInkAnnotation255"/>
          <p:cNvSpPr/>
          <p:nvPr/>
        </p:nvSpPr>
        <p:spPr>
          <a:xfrm>
            <a:off x="2357437" y="2018109"/>
            <a:ext cx="276821" cy="35720"/>
          </a:xfrm>
          <a:custGeom>
            <a:avLst/>
            <a:gdLst/>
            <a:ahLst/>
            <a:cxnLst/>
            <a:rect l="0" t="0" r="0" b="0"/>
            <a:pathLst>
              <a:path w="276821" h="35720">
                <a:moveTo>
                  <a:pt x="0" y="35719"/>
                </a:moveTo>
                <a:lnTo>
                  <a:pt x="0" y="28030"/>
                </a:lnTo>
                <a:lnTo>
                  <a:pt x="992" y="27616"/>
                </a:lnTo>
                <a:lnTo>
                  <a:pt x="7129" y="27034"/>
                </a:lnTo>
                <a:lnTo>
                  <a:pt x="12429" y="26898"/>
                </a:lnTo>
                <a:lnTo>
                  <a:pt x="15231" y="25869"/>
                </a:lnTo>
                <a:lnTo>
                  <a:pt x="18092" y="24191"/>
                </a:lnTo>
                <a:lnTo>
                  <a:pt x="20991" y="22081"/>
                </a:lnTo>
                <a:lnTo>
                  <a:pt x="24908" y="20674"/>
                </a:lnTo>
                <a:lnTo>
                  <a:pt x="29504" y="19735"/>
                </a:lnTo>
                <a:lnTo>
                  <a:pt x="34552" y="19110"/>
                </a:lnTo>
                <a:lnTo>
                  <a:pt x="40894" y="17701"/>
                </a:lnTo>
                <a:lnTo>
                  <a:pt x="48098" y="15769"/>
                </a:lnTo>
                <a:lnTo>
                  <a:pt x="55878" y="13489"/>
                </a:lnTo>
                <a:lnTo>
                  <a:pt x="64041" y="11969"/>
                </a:lnTo>
                <a:lnTo>
                  <a:pt x="72460" y="10956"/>
                </a:lnTo>
                <a:lnTo>
                  <a:pt x="81049" y="10281"/>
                </a:lnTo>
                <a:lnTo>
                  <a:pt x="90743" y="9830"/>
                </a:lnTo>
                <a:lnTo>
                  <a:pt x="112098" y="9330"/>
                </a:lnTo>
                <a:lnTo>
                  <a:pt x="174054" y="8965"/>
                </a:lnTo>
                <a:lnTo>
                  <a:pt x="184497" y="7961"/>
                </a:lnTo>
                <a:lnTo>
                  <a:pt x="194435" y="6299"/>
                </a:lnTo>
                <a:lnTo>
                  <a:pt x="204038" y="4200"/>
                </a:lnTo>
                <a:lnTo>
                  <a:pt x="212424" y="2800"/>
                </a:lnTo>
                <a:lnTo>
                  <a:pt x="219999" y="1866"/>
                </a:lnTo>
                <a:lnTo>
                  <a:pt x="227033" y="1244"/>
                </a:lnTo>
                <a:lnTo>
                  <a:pt x="233707" y="829"/>
                </a:lnTo>
                <a:lnTo>
                  <a:pt x="246414" y="368"/>
                </a:lnTo>
                <a:lnTo>
                  <a:pt x="276802" y="0"/>
                </a:lnTo>
                <a:lnTo>
                  <a:pt x="276820" y="0"/>
                </a:lnTo>
                <a:lnTo>
                  <a:pt x="267891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MARTInkAnnotation256"/>
          <p:cNvSpPr/>
          <p:nvPr/>
        </p:nvSpPr>
        <p:spPr>
          <a:xfrm>
            <a:off x="2759273" y="1464468"/>
            <a:ext cx="267892" cy="3554017"/>
          </a:xfrm>
          <a:custGeom>
            <a:avLst/>
            <a:gdLst/>
            <a:ahLst/>
            <a:cxnLst/>
            <a:rect l="0" t="0" r="0" b="0"/>
            <a:pathLst>
              <a:path w="267892" h="3554017">
                <a:moveTo>
                  <a:pt x="258961" y="0"/>
                </a:moveTo>
                <a:lnTo>
                  <a:pt x="263701" y="4741"/>
                </a:lnTo>
                <a:lnTo>
                  <a:pt x="265098" y="7129"/>
                </a:lnTo>
                <a:lnTo>
                  <a:pt x="266649" y="12429"/>
                </a:lnTo>
                <a:lnTo>
                  <a:pt x="267891" y="120844"/>
                </a:lnTo>
                <a:lnTo>
                  <a:pt x="266898" y="196781"/>
                </a:lnTo>
                <a:lnTo>
                  <a:pt x="260202" y="245885"/>
                </a:lnTo>
                <a:lnTo>
                  <a:pt x="258993" y="351282"/>
                </a:lnTo>
                <a:lnTo>
                  <a:pt x="256316" y="449132"/>
                </a:lnTo>
                <a:lnTo>
                  <a:pt x="250399" y="550819"/>
                </a:lnTo>
                <a:lnTo>
                  <a:pt x="242375" y="639975"/>
                </a:lnTo>
                <a:lnTo>
                  <a:pt x="236473" y="736948"/>
                </a:lnTo>
                <a:lnTo>
                  <a:pt x="232549" y="839805"/>
                </a:lnTo>
                <a:lnTo>
                  <a:pt x="232175" y="1058447"/>
                </a:lnTo>
                <a:lnTo>
                  <a:pt x="225105" y="1154024"/>
                </a:lnTo>
                <a:lnTo>
                  <a:pt x="223487" y="1250249"/>
                </a:lnTo>
                <a:lnTo>
                  <a:pt x="223275" y="1351763"/>
                </a:lnTo>
                <a:lnTo>
                  <a:pt x="216179" y="1455593"/>
                </a:lnTo>
                <a:lnTo>
                  <a:pt x="213566" y="1565863"/>
                </a:lnTo>
                <a:lnTo>
                  <a:pt x="207293" y="1654088"/>
                </a:lnTo>
                <a:lnTo>
                  <a:pt x="205760" y="1747656"/>
                </a:lnTo>
                <a:lnTo>
                  <a:pt x="198365" y="1859291"/>
                </a:lnTo>
                <a:lnTo>
                  <a:pt x="197727" y="1882466"/>
                </a:lnTo>
                <a:lnTo>
                  <a:pt x="202264" y="1904860"/>
                </a:lnTo>
                <a:lnTo>
                  <a:pt x="210249" y="1926735"/>
                </a:lnTo>
                <a:lnTo>
                  <a:pt x="220533" y="1948264"/>
                </a:lnTo>
                <a:lnTo>
                  <a:pt x="227389" y="1970553"/>
                </a:lnTo>
                <a:lnTo>
                  <a:pt x="235007" y="2016486"/>
                </a:lnTo>
                <a:lnTo>
                  <a:pt x="233231" y="2127306"/>
                </a:lnTo>
                <a:lnTo>
                  <a:pt x="227640" y="2216179"/>
                </a:lnTo>
                <a:lnTo>
                  <a:pt x="223119" y="2306751"/>
                </a:lnTo>
                <a:lnTo>
                  <a:pt x="216371" y="2372405"/>
                </a:lnTo>
                <a:lnTo>
                  <a:pt x="202285" y="2488810"/>
                </a:lnTo>
                <a:lnTo>
                  <a:pt x="195621" y="2582744"/>
                </a:lnTo>
                <a:lnTo>
                  <a:pt x="179899" y="2671855"/>
                </a:lnTo>
                <a:lnTo>
                  <a:pt x="157834" y="2824345"/>
                </a:lnTo>
                <a:lnTo>
                  <a:pt x="153840" y="2845319"/>
                </a:lnTo>
                <a:lnTo>
                  <a:pt x="149192" y="2866246"/>
                </a:lnTo>
                <a:lnTo>
                  <a:pt x="144110" y="2887143"/>
                </a:lnTo>
                <a:lnTo>
                  <a:pt x="135817" y="2928883"/>
                </a:lnTo>
                <a:lnTo>
                  <a:pt x="127832" y="2970586"/>
                </a:lnTo>
                <a:lnTo>
                  <a:pt x="122924" y="2991429"/>
                </a:lnTo>
                <a:lnTo>
                  <a:pt x="117668" y="3012271"/>
                </a:lnTo>
                <a:lnTo>
                  <a:pt x="113172" y="3033110"/>
                </a:lnTo>
                <a:lnTo>
                  <a:pt x="105531" y="3074786"/>
                </a:lnTo>
                <a:lnTo>
                  <a:pt x="101111" y="3094631"/>
                </a:lnTo>
                <a:lnTo>
                  <a:pt x="96181" y="3113814"/>
                </a:lnTo>
                <a:lnTo>
                  <a:pt x="90910" y="3132556"/>
                </a:lnTo>
                <a:lnTo>
                  <a:pt x="86403" y="3151003"/>
                </a:lnTo>
                <a:lnTo>
                  <a:pt x="78751" y="3187376"/>
                </a:lnTo>
                <a:lnTo>
                  <a:pt x="68864" y="3241322"/>
                </a:lnTo>
                <a:lnTo>
                  <a:pt x="53631" y="3328107"/>
                </a:lnTo>
                <a:lnTo>
                  <a:pt x="41682" y="3389778"/>
                </a:lnTo>
                <a:lnTo>
                  <a:pt x="35723" y="3417190"/>
                </a:lnTo>
                <a:lnTo>
                  <a:pt x="29768" y="3441611"/>
                </a:lnTo>
                <a:lnTo>
                  <a:pt x="21829" y="3472093"/>
                </a:lnTo>
                <a:lnTo>
                  <a:pt x="13642" y="3518092"/>
                </a:lnTo>
                <a:lnTo>
                  <a:pt x="8378" y="3530773"/>
                </a:lnTo>
                <a:lnTo>
                  <a:pt x="3724" y="3539717"/>
                </a:lnTo>
                <a:lnTo>
                  <a:pt x="0" y="355401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reeform 4"/>
          <p:cNvSpPr/>
          <p:nvPr/>
        </p:nvSpPr>
        <p:spPr>
          <a:xfrm>
            <a:off x="3232546" y="2152054"/>
            <a:ext cx="2647" cy="1"/>
          </a:xfrm>
          <a:custGeom>
            <a:avLst/>
            <a:gdLst/>
            <a:ahLst/>
            <a:cxnLst/>
            <a:rect l="0" t="0" r="0" b="0"/>
            <a:pathLst>
              <a:path w="2647" h="1">
                <a:moveTo>
                  <a:pt x="0" y="0"/>
                </a:moveTo>
                <a:lnTo>
                  <a:pt x="2646" y="0"/>
                </a:lnTo>
                <a:close/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InkAnnotation258"/>
          <p:cNvSpPr/>
          <p:nvPr/>
        </p:nvSpPr>
        <p:spPr>
          <a:xfrm>
            <a:off x="3250406" y="1527033"/>
            <a:ext cx="267891" cy="589303"/>
          </a:xfrm>
          <a:custGeom>
            <a:avLst/>
            <a:gdLst/>
            <a:ahLst/>
            <a:cxnLst/>
            <a:rect l="0" t="0" r="0" b="0"/>
            <a:pathLst>
              <a:path w="267891" h="589303">
                <a:moveTo>
                  <a:pt x="0" y="491076"/>
                </a:moveTo>
                <a:lnTo>
                  <a:pt x="0" y="478647"/>
                </a:lnTo>
                <a:lnTo>
                  <a:pt x="4740" y="465345"/>
                </a:lnTo>
                <a:lnTo>
                  <a:pt x="7068" y="451859"/>
                </a:lnTo>
                <a:lnTo>
                  <a:pt x="9094" y="435943"/>
                </a:lnTo>
                <a:lnTo>
                  <a:pt x="13302" y="418947"/>
                </a:lnTo>
                <a:lnTo>
                  <a:pt x="21249" y="387904"/>
                </a:lnTo>
                <a:lnTo>
                  <a:pt x="24088" y="377646"/>
                </a:lnTo>
                <a:lnTo>
                  <a:pt x="32823" y="347996"/>
                </a:lnTo>
                <a:lnTo>
                  <a:pt x="38731" y="325951"/>
                </a:lnTo>
                <a:lnTo>
                  <a:pt x="40703" y="315508"/>
                </a:lnTo>
                <a:lnTo>
                  <a:pt x="42018" y="305570"/>
                </a:lnTo>
                <a:lnTo>
                  <a:pt x="42895" y="295967"/>
                </a:lnTo>
                <a:lnTo>
                  <a:pt x="44471" y="285597"/>
                </a:lnTo>
                <a:lnTo>
                  <a:pt x="46515" y="274715"/>
                </a:lnTo>
                <a:lnTo>
                  <a:pt x="48869" y="263492"/>
                </a:lnTo>
                <a:lnTo>
                  <a:pt x="51431" y="253033"/>
                </a:lnTo>
                <a:lnTo>
                  <a:pt x="54131" y="243083"/>
                </a:lnTo>
                <a:lnTo>
                  <a:pt x="56923" y="233474"/>
                </a:lnTo>
                <a:lnTo>
                  <a:pt x="60769" y="224091"/>
                </a:lnTo>
                <a:lnTo>
                  <a:pt x="65317" y="214860"/>
                </a:lnTo>
                <a:lnTo>
                  <a:pt x="70334" y="205729"/>
                </a:lnTo>
                <a:lnTo>
                  <a:pt x="78553" y="187646"/>
                </a:lnTo>
                <a:lnTo>
                  <a:pt x="85514" y="169687"/>
                </a:lnTo>
                <a:lnTo>
                  <a:pt x="91915" y="151783"/>
                </a:lnTo>
                <a:lnTo>
                  <a:pt x="119053" y="71381"/>
                </a:lnTo>
                <a:lnTo>
                  <a:pt x="122366" y="56167"/>
                </a:lnTo>
                <a:lnTo>
                  <a:pt x="123249" y="49332"/>
                </a:lnTo>
                <a:lnTo>
                  <a:pt x="126876" y="39092"/>
                </a:lnTo>
                <a:lnTo>
                  <a:pt x="134496" y="25102"/>
                </a:lnTo>
                <a:lnTo>
                  <a:pt x="140143" y="15094"/>
                </a:lnTo>
                <a:lnTo>
                  <a:pt x="147908" y="4873"/>
                </a:lnTo>
                <a:lnTo>
                  <a:pt x="150073" y="2134"/>
                </a:lnTo>
                <a:lnTo>
                  <a:pt x="151642" y="1404"/>
                </a:lnTo>
                <a:lnTo>
                  <a:pt x="159805" y="71"/>
                </a:lnTo>
                <a:lnTo>
                  <a:pt x="160321" y="0"/>
                </a:lnTo>
                <a:lnTo>
                  <a:pt x="160698" y="12377"/>
                </a:lnTo>
                <a:lnTo>
                  <a:pt x="161702" y="15177"/>
                </a:lnTo>
                <a:lnTo>
                  <a:pt x="165464" y="20935"/>
                </a:lnTo>
                <a:lnTo>
                  <a:pt x="167797" y="29447"/>
                </a:lnTo>
                <a:lnTo>
                  <a:pt x="169827" y="39845"/>
                </a:lnTo>
                <a:lnTo>
                  <a:pt x="175555" y="57848"/>
                </a:lnTo>
                <a:lnTo>
                  <a:pt x="177243" y="73303"/>
                </a:lnTo>
                <a:lnTo>
                  <a:pt x="180639" y="87449"/>
                </a:lnTo>
                <a:lnTo>
                  <a:pt x="190904" y="117439"/>
                </a:lnTo>
                <a:lnTo>
                  <a:pt x="193987" y="134515"/>
                </a:lnTo>
                <a:lnTo>
                  <a:pt x="194809" y="143236"/>
                </a:lnTo>
                <a:lnTo>
                  <a:pt x="196349" y="153018"/>
                </a:lnTo>
                <a:lnTo>
                  <a:pt x="198368" y="163509"/>
                </a:lnTo>
                <a:lnTo>
                  <a:pt x="200706" y="174471"/>
                </a:lnTo>
                <a:lnTo>
                  <a:pt x="202265" y="184756"/>
                </a:lnTo>
                <a:lnTo>
                  <a:pt x="203304" y="194589"/>
                </a:lnTo>
                <a:lnTo>
                  <a:pt x="203997" y="204121"/>
                </a:lnTo>
                <a:lnTo>
                  <a:pt x="205451" y="214445"/>
                </a:lnTo>
                <a:lnTo>
                  <a:pt x="207412" y="225296"/>
                </a:lnTo>
                <a:lnTo>
                  <a:pt x="209713" y="236498"/>
                </a:lnTo>
                <a:lnTo>
                  <a:pt x="212238" y="246944"/>
                </a:lnTo>
                <a:lnTo>
                  <a:pt x="214913" y="256884"/>
                </a:lnTo>
                <a:lnTo>
                  <a:pt x="217690" y="266487"/>
                </a:lnTo>
                <a:lnTo>
                  <a:pt x="219540" y="276857"/>
                </a:lnTo>
                <a:lnTo>
                  <a:pt x="220774" y="287740"/>
                </a:lnTo>
                <a:lnTo>
                  <a:pt x="221597" y="298964"/>
                </a:lnTo>
                <a:lnTo>
                  <a:pt x="223137" y="309423"/>
                </a:lnTo>
                <a:lnTo>
                  <a:pt x="225156" y="319373"/>
                </a:lnTo>
                <a:lnTo>
                  <a:pt x="235526" y="361468"/>
                </a:lnTo>
                <a:lnTo>
                  <a:pt x="238377" y="371928"/>
                </a:lnTo>
                <a:lnTo>
                  <a:pt x="244190" y="391489"/>
                </a:lnTo>
                <a:lnTo>
                  <a:pt x="246137" y="401864"/>
                </a:lnTo>
                <a:lnTo>
                  <a:pt x="247435" y="412750"/>
                </a:lnTo>
                <a:lnTo>
                  <a:pt x="248300" y="423976"/>
                </a:lnTo>
                <a:lnTo>
                  <a:pt x="251907" y="441741"/>
                </a:lnTo>
                <a:lnTo>
                  <a:pt x="255826" y="457243"/>
                </a:lnTo>
                <a:lnTo>
                  <a:pt x="257567" y="474054"/>
                </a:lnTo>
                <a:lnTo>
                  <a:pt x="258342" y="491448"/>
                </a:lnTo>
                <a:lnTo>
                  <a:pt x="258777" y="515329"/>
                </a:lnTo>
                <a:lnTo>
                  <a:pt x="258839" y="522128"/>
                </a:lnTo>
                <a:lnTo>
                  <a:pt x="261552" y="534973"/>
                </a:lnTo>
                <a:lnTo>
                  <a:pt x="266012" y="550715"/>
                </a:lnTo>
                <a:lnTo>
                  <a:pt x="267334" y="564309"/>
                </a:lnTo>
                <a:lnTo>
                  <a:pt x="267841" y="581608"/>
                </a:lnTo>
                <a:lnTo>
                  <a:pt x="267890" y="58930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InkAnnotation259"/>
          <p:cNvSpPr/>
          <p:nvPr/>
        </p:nvSpPr>
        <p:spPr>
          <a:xfrm>
            <a:off x="3241476" y="1866304"/>
            <a:ext cx="267892" cy="35720"/>
          </a:xfrm>
          <a:custGeom>
            <a:avLst/>
            <a:gdLst/>
            <a:ahLst/>
            <a:cxnLst/>
            <a:rect l="0" t="0" r="0" b="0"/>
            <a:pathLst>
              <a:path w="267892" h="35720">
                <a:moveTo>
                  <a:pt x="0" y="35719"/>
                </a:moveTo>
                <a:lnTo>
                  <a:pt x="0" y="30978"/>
                </a:lnTo>
                <a:lnTo>
                  <a:pt x="992" y="29582"/>
                </a:lnTo>
                <a:lnTo>
                  <a:pt x="2646" y="28651"/>
                </a:lnTo>
                <a:lnTo>
                  <a:pt x="4740" y="28031"/>
                </a:lnTo>
                <a:lnTo>
                  <a:pt x="6137" y="26625"/>
                </a:lnTo>
                <a:lnTo>
                  <a:pt x="7068" y="24695"/>
                </a:lnTo>
                <a:lnTo>
                  <a:pt x="7688" y="22416"/>
                </a:lnTo>
                <a:lnTo>
                  <a:pt x="10087" y="20897"/>
                </a:lnTo>
                <a:lnTo>
                  <a:pt x="13670" y="19885"/>
                </a:lnTo>
                <a:lnTo>
                  <a:pt x="18043" y="19210"/>
                </a:lnTo>
                <a:lnTo>
                  <a:pt x="22942" y="17767"/>
                </a:lnTo>
                <a:lnTo>
                  <a:pt x="28194" y="15814"/>
                </a:lnTo>
                <a:lnTo>
                  <a:pt x="33678" y="13519"/>
                </a:lnTo>
                <a:lnTo>
                  <a:pt x="40312" y="11989"/>
                </a:lnTo>
                <a:lnTo>
                  <a:pt x="47710" y="10970"/>
                </a:lnTo>
                <a:lnTo>
                  <a:pt x="55620" y="10290"/>
                </a:lnTo>
                <a:lnTo>
                  <a:pt x="64861" y="9836"/>
                </a:lnTo>
                <a:lnTo>
                  <a:pt x="85712" y="9333"/>
                </a:lnTo>
                <a:lnTo>
                  <a:pt x="96829" y="8206"/>
                </a:lnTo>
                <a:lnTo>
                  <a:pt x="108209" y="6463"/>
                </a:lnTo>
                <a:lnTo>
                  <a:pt x="119764" y="4309"/>
                </a:lnTo>
                <a:lnTo>
                  <a:pt x="131436" y="2872"/>
                </a:lnTo>
                <a:lnTo>
                  <a:pt x="143187" y="1915"/>
                </a:lnTo>
                <a:lnTo>
                  <a:pt x="154989" y="1277"/>
                </a:lnTo>
                <a:lnTo>
                  <a:pt x="181332" y="568"/>
                </a:lnTo>
                <a:lnTo>
                  <a:pt x="267891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InkAnnotation260"/>
          <p:cNvSpPr/>
          <p:nvPr/>
        </p:nvSpPr>
        <p:spPr>
          <a:xfrm>
            <a:off x="3670257" y="1643062"/>
            <a:ext cx="133790" cy="482204"/>
          </a:xfrm>
          <a:custGeom>
            <a:avLst/>
            <a:gdLst/>
            <a:ahLst/>
            <a:cxnLst/>
            <a:rect l="0" t="0" r="0" b="0"/>
            <a:pathLst>
              <a:path w="133790" h="482204">
                <a:moveTo>
                  <a:pt x="133789" y="0"/>
                </a:moveTo>
                <a:lnTo>
                  <a:pt x="133789" y="4740"/>
                </a:lnTo>
                <a:lnTo>
                  <a:pt x="132797" y="6137"/>
                </a:lnTo>
                <a:lnTo>
                  <a:pt x="131143" y="7068"/>
                </a:lnTo>
                <a:lnTo>
                  <a:pt x="129049" y="7688"/>
                </a:lnTo>
                <a:lnTo>
                  <a:pt x="127652" y="9094"/>
                </a:lnTo>
                <a:lnTo>
                  <a:pt x="126721" y="11024"/>
                </a:lnTo>
                <a:lnTo>
                  <a:pt x="126101" y="13302"/>
                </a:lnTo>
                <a:lnTo>
                  <a:pt x="123703" y="16806"/>
                </a:lnTo>
                <a:lnTo>
                  <a:pt x="120120" y="21126"/>
                </a:lnTo>
                <a:lnTo>
                  <a:pt x="115746" y="25990"/>
                </a:lnTo>
                <a:lnTo>
                  <a:pt x="111839" y="31217"/>
                </a:lnTo>
                <a:lnTo>
                  <a:pt x="108242" y="36687"/>
                </a:lnTo>
                <a:lnTo>
                  <a:pt x="104851" y="42317"/>
                </a:lnTo>
                <a:lnTo>
                  <a:pt x="95792" y="56511"/>
                </a:lnTo>
                <a:lnTo>
                  <a:pt x="90599" y="64463"/>
                </a:lnTo>
                <a:lnTo>
                  <a:pt x="86144" y="71749"/>
                </a:lnTo>
                <a:lnTo>
                  <a:pt x="82182" y="78590"/>
                </a:lnTo>
                <a:lnTo>
                  <a:pt x="78549" y="85136"/>
                </a:lnTo>
                <a:lnTo>
                  <a:pt x="69220" y="102992"/>
                </a:lnTo>
                <a:lnTo>
                  <a:pt x="63954" y="113310"/>
                </a:lnTo>
                <a:lnTo>
                  <a:pt x="58459" y="123165"/>
                </a:lnTo>
                <a:lnTo>
                  <a:pt x="52811" y="132711"/>
                </a:lnTo>
                <a:lnTo>
                  <a:pt x="47062" y="142052"/>
                </a:lnTo>
                <a:lnTo>
                  <a:pt x="42237" y="152248"/>
                </a:lnTo>
                <a:lnTo>
                  <a:pt x="38027" y="163014"/>
                </a:lnTo>
                <a:lnTo>
                  <a:pt x="24144" y="204069"/>
                </a:lnTo>
                <a:lnTo>
                  <a:pt x="21005" y="214429"/>
                </a:lnTo>
                <a:lnTo>
                  <a:pt x="11846" y="246979"/>
                </a:lnTo>
                <a:lnTo>
                  <a:pt x="5840" y="266534"/>
                </a:lnTo>
                <a:lnTo>
                  <a:pt x="3841" y="276908"/>
                </a:lnTo>
                <a:lnTo>
                  <a:pt x="2509" y="287793"/>
                </a:lnTo>
                <a:lnTo>
                  <a:pt x="1621" y="299018"/>
                </a:lnTo>
                <a:lnTo>
                  <a:pt x="1028" y="309478"/>
                </a:lnTo>
                <a:lnTo>
                  <a:pt x="371" y="329038"/>
                </a:lnTo>
                <a:lnTo>
                  <a:pt x="0" y="356785"/>
                </a:lnTo>
                <a:lnTo>
                  <a:pt x="941" y="365848"/>
                </a:lnTo>
                <a:lnTo>
                  <a:pt x="2559" y="374868"/>
                </a:lnTo>
                <a:lnTo>
                  <a:pt x="4631" y="383857"/>
                </a:lnTo>
                <a:lnTo>
                  <a:pt x="7004" y="391834"/>
                </a:lnTo>
                <a:lnTo>
                  <a:pt x="9578" y="399137"/>
                </a:lnTo>
                <a:lnTo>
                  <a:pt x="12287" y="405990"/>
                </a:lnTo>
                <a:lnTo>
                  <a:pt x="16076" y="412543"/>
                </a:lnTo>
                <a:lnTo>
                  <a:pt x="20588" y="418896"/>
                </a:lnTo>
                <a:lnTo>
                  <a:pt x="25579" y="425115"/>
                </a:lnTo>
                <a:lnTo>
                  <a:pt x="29900" y="430254"/>
                </a:lnTo>
                <a:lnTo>
                  <a:pt x="33772" y="434672"/>
                </a:lnTo>
                <a:lnTo>
                  <a:pt x="37345" y="438609"/>
                </a:lnTo>
                <a:lnTo>
                  <a:pt x="46608" y="448276"/>
                </a:lnTo>
                <a:lnTo>
                  <a:pt x="51856" y="453632"/>
                </a:lnTo>
                <a:lnTo>
                  <a:pt x="57339" y="458195"/>
                </a:lnTo>
                <a:lnTo>
                  <a:pt x="62979" y="462229"/>
                </a:lnTo>
                <a:lnTo>
                  <a:pt x="68723" y="465910"/>
                </a:lnTo>
                <a:lnTo>
                  <a:pt x="74537" y="468365"/>
                </a:lnTo>
                <a:lnTo>
                  <a:pt x="80397" y="470001"/>
                </a:lnTo>
                <a:lnTo>
                  <a:pt x="86288" y="471092"/>
                </a:lnTo>
                <a:lnTo>
                  <a:pt x="91208" y="472811"/>
                </a:lnTo>
                <a:lnTo>
                  <a:pt x="95480" y="474950"/>
                </a:lnTo>
                <a:lnTo>
                  <a:pt x="107000" y="48220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InkAnnotation261"/>
          <p:cNvSpPr/>
          <p:nvPr/>
        </p:nvSpPr>
        <p:spPr>
          <a:xfrm>
            <a:off x="3991573" y="1705570"/>
            <a:ext cx="125013" cy="392482"/>
          </a:xfrm>
          <a:custGeom>
            <a:avLst/>
            <a:gdLst/>
            <a:ahLst/>
            <a:cxnLst/>
            <a:rect l="0" t="0" r="0" b="0"/>
            <a:pathLst>
              <a:path w="125013" h="392482">
                <a:moveTo>
                  <a:pt x="53575" y="0"/>
                </a:moveTo>
                <a:lnTo>
                  <a:pt x="53575" y="20991"/>
                </a:lnTo>
                <a:lnTo>
                  <a:pt x="50929" y="29504"/>
                </a:lnTo>
                <a:lnTo>
                  <a:pt x="48835" y="34552"/>
                </a:lnTo>
                <a:lnTo>
                  <a:pt x="47438" y="40894"/>
                </a:lnTo>
                <a:lnTo>
                  <a:pt x="46507" y="48099"/>
                </a:lnTo>
                <a:lnTo>
                  <a:pt x="45887" y="55878"/>
                </a:lnTo>
                <a:lnTo>
                  <a:pt x="44481" y="64041"/>
                </a:lnTo>
                <a:lnTo>
                  <a:pt x="42551" y="72460"/>
                </a:lnTo>
                <a:lnTo>
                  <a:pt x="40273" y="81049"/>
                </a:lnTo>
                <a:lnTo>
                  <a:pt x="37761" y="88759"/>
                </a:lnTo>
                <a:lnTo>
                  <a:pt x="35095" y="95883"/>
                </a:lnTo>
                <a:lnTo>
                  <a:pt x="32325" y="102618"/>
                </a:lnTo>
                <a:lnTo>
                  <a:pt x="29487" y="111076"/>
                </a:lnTo>
                <a:lnTo>
                  <a:pt x="26602" y="120683"/>
                </a:lnTo>
                <a:lnTo>
                  <a:pt x="23686" y="131057"/>
                </a:lnTo>
                <a:lnTo>
                  <a:pt x="21744" y="140949"/>
                </a:lnTo>
                <a:lnTo>
                  <a:pt x="20448" y="150521"/>
                </a:lnTo>
                <a:lnTo>
                  <a:pt x="19584" y="159878"/>
                </a:lnTo>
                <a:lnTo>
                  <a:pt x="18015" y="169094"/>
                </a:lnTo>
                <a:lnTo>
                  <a:pt x="15978" y="178213"/>
                </a:lnTo>
                <a:lnTo>
                  <a:pt x="13628" y="187270"/>
                </a:lnTo>
                <a:lnTo>
                  <a:pt x="12061" y="197276"/>
                </a:lnTo>
                <a:lnTo>
                  <a:pt x="11016" y="207916"/>
                </a:lnTo>
                <a:lnTo>
                  <a:pt x="10319" y="218978"/>
                </a:lnTo>
                <a:lnTo>
                  <a:pt x="8863" y="229329"/>
                </a:lnTo>
                <a:lnTo>
                  <a:pt x="6900" y="239206"/>
                </a:lnTo>
                <a:lnTo>
                  <a:pt x="4598" y="248768"/>
                </a:lnTo>
                <a:lnTo>
                  <a:pt x="3064" y="257126"/>
                </a:lnTo>
                <a:lnTo>
                  <a:pt x="2042" y="264683"/>
                </a:lnTo>
                <a:lnTo>
                  <a:pt x="1360" y="271705"/>
                </a:lnTo>
                <a:lnTo>
                  <a:pt x="906" y="279363"/>
                </a:lnTo>
                <a:lnTo>
                  <a:pt x="401" y="295810"/>
                </a:lnTo>
                <a:lnTo>
                  <a:pt x="50" y="329763"/>
                </a:lnTo>
                <a:lnTo>
                  <a:pt x="0" y="364345"/>
                </a:lnTo>
                <a:lnTo>
                  <a:pt x="991" y="368904"/>
                </a:lnTo>
                <a:lnTo>
                  <a:pt x="4738" y="376616"/>
                </a:lnTo>
                <a:lnTo>
                  <a:pt x="7127" y="379070"/>
                </a:lnTo>
                <a:lnTo>
                  <a:pt x="9711" y="380705"/>
                </a:lnTo>
                <a:lnTo>
                  <a:pt x="12426" y="381796"/>
                </a:lnTo>
                <a:lnTo>
                  <a:pt x="15228" y="383515"/>
                </a:lnTo>
                <a:lnTo>
                  <a:pt x="18088" y="385653"/>
                </a:lnTo>
                <a:lnTo>
                  <a:pt x="20987" y="388071"/>
                </a:lnTo>
                <a:lnTo>
                  <a:pt x="24905" y="389682"/>
                </a:lnTo>
                <a:lnTo>
                  <a:pt x="29501" y="390757"/>
                </a:lnTo>
                <a:lnTo>
                  <a:pt x="34549" y="391473"/>
                </a:lnTo>
                <a:lnTo>
                  <a:pt x="39898" y="391951"/>
                </a:lnTo>
                <a:lnTo>
                  <a:pt x="45450" y="392269"/>
                </a:lnTo>
                <a:lnTo>
                  <a:pt x="51134" y="392481"/>
                </a:lnTo>
                <a:lnTo>
                  <a:pt x="56909" y="391631"/>
                </a:lnTo>
                <a:lnTo>
                  <a:pt x="62743" y="390072"/>
                </a:lnTo>
                <a:lnTo>
                  <a:pt x="68617" y="388040"/>
                </a:lnTo>
                <a:lnTo>
                  <a:pt x="74516" y="386685"/>
                </a:lnTo>
                <a:lnTo>
                  <a:pt x="80435" y="385782"/>
                </a:lnTo>
                <a:lnTo>
                  <a:pt x="86364" y="385180"/>
                </a:lnTo>
                <a:lnTo>
                  <a:pt x="92301" y="383787"/>
                </a:lnTo>
                <a:lnTo>
                  <a:pt x="98244" y="381865"/>
                </a:lnTo>
                <a:lnTo>
                  <a:pt x="104190" y="379593"/>
                </a:lnTo>
                <a:lnTo>
                  <a:pt x="109146" y="378077"/>
                </a:lnTo>
                <a:lnTo>
                  <a:pt x="113443" y="377067"/>
                </a:lnTo>
                <a:lnTo>
                  <a:pt x="125012" y="37504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InkAnnotation262"/>
          <p:cNvSpPr/>
          <p:nvPr/>
        </p:nvSpPr>
        <p:spPr>
          <a:xfrm>
            <a:off x="3884414" y="1919892"/>
            <a:ext cx="223243" cy="8921"/>
          </a:xfrm>
          <a:custGeom>
            <a:avLst/>
            <a:gdLst/>
            <a:ahLst/>
            <a:cxnLst/>
            <a:rect l="0" t="0" r="0" b="0"/>
            <a:pathLst>
              <a:path w="223243" h="8921">
                <a:moveTo>
                  <a:pt x="0" y="8920"/>
                </a:moveTo>
                <a:lnTo>
                  <a:pt x="13302" y="8920"/>
                </a:lnTo>
                <a:lnTo>
                  <a:pt x="16805" y="7928"/>
                </a:lnTo>
                <a:lnTo>
                  <a:pt x="21125" y="6274"/>
                </a:lnTo>
                <a:lnTo>
                  <a:pt x="25989" y="4179"/>
                </a:lnTo>
                <a:lnTo>
                  <a:pt x="31217" y="2783"/>
                </a:lnTo>
                <a:lnTo>
                  <a:pt x="36686" y="1852"/>
                </a:lnTo>
                <a:lnTo>
                  <a:pt x="42317" y="1232"/>
                </a:lnTo>
                <a:lnTo>
                  <a:pt x="49047" y="818"/>
                </a:lnTo>
                <a:lnTo>
                  <a:pt x="64462" y="358"/>
                </a:lnTo>
                <a:lnTo>
                  <a:pt x="132259" y="12"/>
                </a:lnTo>
                <a:lnTo>
                  <a:pt x="155354" y="0"/>
                </a:lnTo>
                <a:lnTo>
                  <a:pt x="166077" y="989"/>
                </a:lnTo>
                <a:lnTo>
                  <a:pt x="176202" y="2640"/>
                </a:lnTo>
                <a:lnTo>
                  <a:pt x="185929" y="4734"/>
                </a:lnTo>
                <a:lnTo>
                  <a:pt x="194398" y="6129"/>
                </a:lnTo>
                <a:lnTo>
                  <a:pt x="202028" y="7059"/>
                </a:lnTo>
                <a:lnTo>
                  <a:pt x="223242" y="892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InkAnnotation263"/>
          <p:cNvSpPr/>
          <p:nvPr/>
        </p:nvSpPr>
        <p:spPr>
          <a:xfrm>
            <a:off x="4277320" y="1866304"/>
            <a:ext cx="17860" cy="205384"/>
          </a:xfrm>
          <a:custGeom>
            <a:avLst/>
            <a:gdLst/>
            <a:ahLst/>
            <a:cxnLst/>
            <a:rect l="0" t="0" r="0" b="0"/>
            <a:pathLst>
              <a:path w="17860" h="205384">
                <a:moveTo>
                  <a:pt x="17859" y="0"/>
                </a:moveTo>
                <a:lnTo>
                  <a:pt x="13118" y="4741"/>
                </a:lnTo>
                <a:lnTo>
                  <a:pt x="11722" y="7129"/>
                </a:lnTo>
                <a:lnTo>
                  <a:pt x="10791" y="9714"/>
                </a:lnTo>
                <a:lnTo>
                  <a:pt x="10171" y="12429"/>
                </a:lnTo>
                <a:lnTo>
                  <a:pt x="9757" y="15231"/>
                </a:lnTo>
                <a:lnTo>
                  <a:pt x="9297" y="20991"/>
                </a:lnTo>
                <a:lnTo>
                  <a:pt x="9093" y="29504"/>
                </a:lnTo>
                <a:lnTo>
                  <a:pt x="8930" y="117303"/>
                </a:lnTo>
                <a:lnTo>
                  <a:pt x="7937" y="121858"/>
                </a:lnTo>
                <a:lnTo>
                  <a:pt x="6284" y="126879"/>
                </a:lnTo>
                <a:lnTo>
                  <a:pt x="4189" y="132211"/>
                </a:lnTo>
                <a:lnTo>
                  <a:pt x="2793" y="137751"/>
                </a:lnTo>
                <a:lnTo>
                  <a:pt x="1861" y="143427"/>
                </a:lnTo>
                <a:lnTo>
                  <a:pt x="1241" y="149196"/>
                </a:lnTo>
                <a:lnTo>
                  <a:pt x="827" y="154035"/>
                </a:lnTo>
                <a:lnTo>
                  <a:pt x="551" y="158252"/>
                </a:lnTo>
                <a:lnTo>
                  <a:pt x="245" y="165584"/>
                </a:lnTo>
                <a:lnTo>
                  <a:pt x="72" y="175290"/>
                </a:lnTo>
                <a:lnTo>
                  <a:pt x="0" y="20538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InkAnnotation264"/>
          <p:cNvSpPr/>
          <p:nvPr/>
        </p:nvSpPr>
        <p:spPr>
          <a:xfrm>
            <a:off x="4241601" y="1955601"/>
            <a:ext cx="169665" cy="44650"/>
          </a:xfrm>
          <a:custGeom>
            <a:avLst/>
            <a:gdLst/>
            <a:ahLst/>
            <a:cxnLst/>
            <a:rect l="0" t="0" r="0" b="0"/>
            <a:pathLst>
              <a:path w="169665" h="44650">
                <a:moveTo>
                  <a:pt x="0" y="0"/>
                </a:moveTo>
                <a:lnTo>
                  <a:pt x="4740" y="0"/>
                </a:lnTo>
                <a:lnTo>
                  <a:pt x="7129" y="992"/>
                </a:lnTo>
                <a:lnTo>
                  <a:pt x="9713" y="2646"/>
                </a:lnTo>
                <a:lnTo>
                  <a:pt x="12429" y="4740"/>
                </a:lnTo>
                <a:lnTo>
                  <a:pt x="16223" y="7129"/>
                </a:lnTo>
                <a:lnTo>
                  <a:pt x="20738" y="9714"/>
                </a:lnTo>
                <a:lnTo>
                  <a:pt x="25731" y="12429"/>
                </a:lnTo>
                <a:lnTo>
                  <a:pt x="31045" y="14239"/>
                </a:lnTo>
                <a:lnTo>
                  <a:pt x="36571" y="15446"/>
                </a:lnTo>
                <a:lnTo>
                  <a:pt x="42240" y="16250"/>
                </a:lnTo>
                <a:lnTo>
                  <a:pt x="48004" y="17779"/>
                </a:lnTo>
                <a:lnTo>
                  <a:pt x="53830" y="19790"/>
                </a:lnTo>
                <a:lnTo>
                  <a:pt x="59700" y="22123"/>
                </a:lnTo>
                <a:lnTo>
                  <a:pt x="65596" y="24671"/>
                </a:lnTo>
                <a:lnTo>
                  <a:pt x="77440" y="30147"/>
                </a:lnTo>
                <a:lnTo>
                  <a:pt x="84369" y="32004"/>
                </a:lnTo>
                <a:lnTo>
                  <a:pt x="91965" y="33242"/>
                </a:lnTo>
                <a:lnTo>
                  <a:pt x="100005" y="34068"/>
                </a:lnTo>
                <a:lnTo>
                  <a:pt x="107350" y="35610"/>
                </a:lnTo>
                <a:lnTo>
                  <a:pt x="114230" y="37631"/>
                </a:lnTo>
                <a:lnTo>
                  <a:pt x="120802" y="39970"/>
                </a:lnTo>
                <a:lnTo>
                  <a:pt x="126175" y="41530"/>
                </a:lnTo>
                <a:lnTo>
                  <a:pt x="130750" y="42569"/>
                </a:lnTo>
                <a:lnTo>
                  <a:pt x="134791" y="43262"/>
                </a:lnTo>
                <a:lnTo>
                  <a:pt x="138478" y="43724"/>
                </a:lnTo>
                <a:lnTo>
                  <a:pt x="141928" y="44032"/>
                </a:lnTo>
                <a:lnTo>
                  <a:pt x="145220" y="44238"/>
                </a:lnTo>
                <a:lnTo>
                  <a:pt x="151524" y="44466"/>
                </a:lnTo>
                <a:lnTo>
                  <a:pt x="169313" y="44646"/>
                </a:lnTo>
                <a:lnTo>
                  <a:pt x="169664" y="4464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InkAnnotation265"/>
          <p:cNvSpPr/>
          <p:nvPr/>
        </p:nvSpPr>
        <p:spPr>
          <a:xfrm>
            <a:off x="4473773" y="1794867"/>
            <a:ext cx="35720" cy="285751"/>
          </a:xfrm>
          <a:custGeom>
            <a:avLst/>
            <a:gdLst/>
            <a:ahLst/>
            <a:cxnLst/>
            <a:rect l="0" t="0" r="0" b="0"/>
            <a:pathLst>
              <a:path w="35720" h="285751">
                <a:moveTo>
                  <a:pt x="35719" y="0"/>
                </a:moveTo>
                <a:lnTo>
                  <a:pt x="35719" y="34628"/>
                </a:lnTo>
                <a:lnTo>
                  <a:pt x="34726" y="38960"/>
                </a:lnTo>
                <a:lnTo>
                  <a:pt x="33073" y="42841"/>
                </a:lnTo>
                <a:lnTo>
                  <a:pt x="30978" y="46420"/>
                </a:lnTo>
                <a:lnTo>
                  <a:pt x="29582" y="50790"/>
                </a:lnTo>
                <a:lnTo>
                  <a:pt x="28651" y="55688"/>
                </a:lnTo>
                <a:lnTo>
                  <a:pt x="28030" y="60938"/>
                </a:lnTo>
                <a:lnTo>
                  <a:pt x="26624" y="67414"/>
                </a:lnTo>
                <a:lnTo>
                  <a:pt x="24695" y="74708"/>
                </a:lnTo>
                <a:lnTo>
                  <a:pt x="22416" y="82548"/>
                </a:lnTo>
                <a:lnTo>
                  <a:pt x="20897" y="89758"/>
                </a:lnTo>
                <a:lnTo>
                  <a:pt x="19884" y="96550"/>
                </a:lnTo>
                <a:lnTo>
                  <a:pt x="19209" y="103061"/>
                </a:lnTo>
                <a:lnTo>
                  <a:pt x="17767" y="109387"/>
                </a:lnTo>
                <a:lnTo>
                  <a:pt x="15813" y="115589"/>
                </a:lnTo>
                <a:lnTo>
                  <a:pt x="13518" y="121707"/>
                </a:lnTo>
                <a:lnTo>
                  <a:pt x="11989" y="127771"/>
                </a:lnTo>
                <a:lnTo>
                  <a:pt x="10969" y="133798"/>
                </a:lnTo>
                <a:lnTo>
                  <a:pt x="10289" y="139800"/>
                </a:lnTo>
                <a:lnTo>
                  <a:pt x="8844" y="146778"/>
                </a:lnTo>
                <a:lnTo>
                  <a:pt x="6888" y="154407"/>
                </a:lnTo>
                <a:lnTo>
                  <a:pt x="4592" y="162469"/>
                </a:lnTo>
                <a:lnTo>
                  <a:pt x="3061" y="169828"/>
                </a:lnTo>
                <a:lnTo>
                  <a:pt x="2041" y="176719"/>
                </a:lnTo>
                <a:lnTo>
                  <a:pt x="1360" y="183297"/>
                </a:lnTo>
                <a:lnTo>
                  <a:pt x="907" y="189666"/>
                </a:lnTo>
                <a:lnTo>
                  <a:pt x="605" y="195897"/>
                </a:lnTo>
                <a:lnTo>
                  <a:pt x="269" y="208112"/>
                </a:lnTo>
                <a:lnTo>
                  <a:pt x="7" y="254802"/>
                </a:lnTo>
                <a:lnTo>
                  <a:pt x="0" y="28575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InkAnnotation266"/>
          <p:cNvSpPr/>
          <p:nvPr/>
        </p:nvSpPr>
        <p:spPr>
          <a:xfrm>
            <a:off x="4634507" y="1607343"/>
            <a:ext cx="147917" cy="562535"/>
          </a:xfrm>
          <a:custGeom>
            <a:avLst/>
            <a:gdLst/>
            <a:ahLst/>
            <a:cxnLst/>
            <a:rect l="0" t="0" r="0" b="0"/>
            <a:pathLst>
              <a:path w="147917" h="562535">
                <a:moveTo>
                  <a:pt x="0" y="0"/>
                </a:moveTo>
                <a:lnTo>
                  <a:pt x="0" y="4741"/>
                </a:lnTo>
                <a:lnTo>
                  <a:pt x="992" y="6137"/>
                </a:lnTo>
                <a:lnTo>
                  <a:pt x="2646" y="7068"/>
                </a:lnTo>
                <a:lnTo>
                  <a:pt x="7689" y="8562"/>
                </a:lnTo>
                <a:lnTo>
                  <a:pt x="11024" y="11412"/>
                </a:lnTo>
                <a:lnTo>
                  <a:pt x="15814" y="15986"/>
                </a:lnTo>
                <a:lnTo>
                  <a:pt x="29889" y="29911"/>
                </a:lnTo>
                <a:lnTo>
                  <a:pt x="32824" y="33831"/>
                </a:lnTo>
                <a:lnTo>
                  <a:pt x="35773" y="38429"/>
                </a:lnTo>
                <a:lnTo>
                  <a:pt x="38732" y="43479"/>
                </a:lnTo>
                <a:lnTo>
                  <a:pt x="41696" y="48830"/>
                </a:lnTo>
                <a:lnTo>
                  <a:pt x="47636" y="60067"/>
                </a:lnTo>
                <a:lnTo>
                  <a:pt x="83344" y="130973"/>
                </a:lnTo>
                <a:lnTo>
                  <a:pt x="87313" y="137917"/>
                </a:lnTo>
                <a:lnTo>
                  <a:pt x="91943" y="145523"/>
                </a:lnTo>
                <a:lnTo>
                  <a:pt x="97014" y="153570"/>
                </a:lnTo>
                <a:lnTo>
                  <a:pt x="101387" y="160919"/>
                </a:lnTo>
                <a:lnTo>
                  <a:pt x="105295" y="167803"/>
                </a:lnTo>
                <a:lnTo>
                  <a:pt x="108892" y="174376"/>
                </a:lnTo>
                <a:lnTo>
                  <a:pt x="112282" y="181735"/>
                </a:lnTo>
                <a:lnTo>
                  <a:pt x="115535" y="189618"/>
                </a:lnTo>
                <a:lnTo>
                  <a:pt x="118695" y="197850"/>
                </a:lnTo>
                <a:lnTo>
                  <a:pt x="121794" y="205322"/>
                </a:lnTo>
                <a:lnTo>
                  <a:pt x="124853" y="212287"/>
                </a:lnTo>
                <a:lnTo>
                  <a:pt x="130897" y="225319"/>
                </a:lnTo>
                <a:lnTo>
                  <a:pt x="136890" y="237725"/>
                </a:lnTo>
                <a:lnTo>
                  <a:pt x="140215" y="252499"/>
                </a:lnTo>
                <a:lnTo>
                  <a:pt x="141693" y="267996"/>
                </a:lnTo>
                <a:lnTo>
                  <a:pt x="142350" y="281497"/>
                </a:lnTo>
                <a:lnTo>
                  <a:pt x="145288" y="296758"/>
                </a:lnTo>
                <a:lnTo>
                  <a:pt x="147460" y="304995"/>
                </a:lnTo>
                <a:lnTo>
                  <a:pt x="147916" y="312471"/>
                </a:lnTo>
                <a:lnTo>
                  <a:pt x="145777" y="326069"/>
                </a:lnTo>
                <a:lnTo>
                  <a:pt x="144165" y="341373"/>
                </a:lnTo>
                <a:lnTo>
                  <a:pt x="142456" y="357104"/>
                </a:lnTo>
                <a:lnTo>
                  <a:pt x="138389" y="370711"/>
                </a:lnTo>
                <a:lnTo>
                  <a:pt x="130522" y="394267"/>
                </a:lnTo>
                <a:lnTo>
                  <a:pt x="127694" y="401751"/>
                </a:lnTo>
                <a:lnTo>
                  <a:pt x="124818" y="408725"/>
                </a:lnTo>
                <a:lnTo>
                  <a:pt x="121907" y="415358"/>
                </a:lnTo>
                <a:lnTo>
                  <a:pt x="116027" y="428021"/>
                </a:lnTo>
                <a:lnTo>
                  <a:pt x="113071" y="434175"/>
                </a:lnTo>
                <a:lnTo>
                  <a:pt x="110107" y="439270"/>
                </a:lnTo>
                <a:lnTo>
                  <a:pt x="107139" y="443660"/>
                </a:lnTo>
                <a:lnTo>
                  <a:pt x="104168" y="447578"/>
                </a:lnTo>
                <a:lnTo>
                  <a:pt x="101196" y="452174"/>
                </a:lnTo>
                <a:lnTo>
                  <a:pt x="98221" y="457223"/>
                </a:lnTo>
                <a:lnTo>
                  <a:pt x="95247" y="462573"/>
                </a:lnTo>
                <a:lnTo>
                  <a:pt x="89295" y="473809"/>
                </a:lnTo>
                <a:lnTo>
                  <a:pt x="86320" y="479584"/>
                </a:lnTo>
                <a:lnTo>
                  <a:pt x="83344" y="484426"/>
                </a:lnTo>
                <a:lnTo>
                  <a:pt x="80367" y="488646"/>
                </a:lnTo>
                <a:lnTo>
                  <a:pt x="77391" y="492452"/>
                </a:lnTo>
                <a:lnTo>
                  <a:pt x="74414" y="496973"/>
                </a:lnTo>
                <a:lnTo>
                  <a:pt x="71438" y="501972"/>
                </a:lnTo>
                <a:lnTo>
                  <a:pt x="68462" y="507288"/>
                </a:lnTo>
                <a:lnTo>
                  <a:pt x="65485" y="511825"/>
                </a:lnTo>
                <a:lnTo>
                  <a:pt x="62508" y="515842"/>
                </a:lnTo>
                <a:lnTo>
                  <a:pt x="59532" y="519512"/>
                </a:lnTo>
                <a:lnTo>
                  <a:pt x="56224" y="526235"/>
                </a:lnTo>
                <a:lnTo>
                  <a:pt x="55342" y="529417"/>
                </a:lnTo>
                <a:lnTo>
                  <a:pt x="51717" y="535599"/>
                </a:lnTo>
                <a:lnTo>
                  <a:pt x="49360" y="538636"/>
                </a:lnTo>
                <a:lnTo>
                  <a:pt x="46798" y="541653"/>
                </a:lnTo>
                <a:lnTo>
                  <a:pt x="44097" y="544657"/>
                </a:lnTo>
                <a:lnTo>
                  <a:pt x="37374" y="551866"/>
                </a:lnTo>
                <a:lnTo>
                  <a:pt x="26844" y="562516"/>
                </a:lnTo>
                <a:lnTo>
                  <a:pt x="26825" y="562534"/>
                </a:lnTo>
                <a:lnTo>
                  <a:pt x="26789" y="55364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InkAnnotation267"/>
          <p:cNvSpPr/>
          <p:nvPr/>
        </p:nvSpPr>
        <p:spPr>
          <a:xfrm>
            <a:off x="4661299" y="1526976"/>
            <a:ext cx="464342" cy="4393406"/>
          </a:xfrm>
          <a:custGeom>
            <a:avLst/>
            <a:gdLst/>
            <a:ahLst/>
            <a:cxnLst/>
            <a:rect l="0" t="0" r="0" b="0"/>
            <a:pathLst>
              <a:path w="464342" h="4393406">
                <a:moveTo>
                  <a:pt x="455411" y="0"/>
                </a:moveTo>
                <a:lnTo>
                  <a:pt x="460151" y="0"/>
                </a:lnTo>
                <a:lnTo>
                  <a:pt x="461548" y="992"/>
                </a:lnTo>
                <a:lnTo>
                  <a:pt x="462479" y="2646"/>
                </a:lnTo>
                <a:lnTo>
                  <a:pt x="463514" y="7129"/>
                </a:lnTo>
                <a:lnTo>
                  <a:pt x="464341" y="86476"/>
                </a:lnTo>
                <a:lnTo>
                  <a:pt x="461695" y="98296"/>
                </a:lnTo>
                <a:lnTo>
                  <a:pt x="458204" y="110163"/>
                </a:lnTo>
                <a:lnTo>
                  <a:pt x="455520" y="165448"/>
                </a:lnTo>
                <a:lnTo>
                  <a:pt x="455411" y="373406"/>
                </a:lnTo>
                <a:lnTo>
                  <a:pt x="446727" y="497325"/>
                </a:lnTo>
                <a:lnTo>
                  <a:pt x="437552" y="1017995"/>
                </a:lnTo>
                <a:lnTo>
                  <a:pt x="429863" y="1137570"/>
                </a:lnTo>
                <a:lnTo>
                  <a:pt x="428731" y="1262109"/>
                </a:lnTo>
                <a:lnTo>
                  <a:pt x="420943" y="1387082"/>
                </a:lnTo>
                <a:lnTo>
                  <a:pt x="419857" y="1500972"/>
                </a:lnTo>
                <a:lnTo>
                  <a:pt x="419694" y="1814495"/>
                </a:lnTo>
                <a:lnTo>
                  <a:pt x="412004" y="1961187"/>
                </a:lnTo>
                <a:lnTo>
                  <a:pt x="403858" y="2080568"/>
                </a:lnTo>
                <a:lnTo>
                  <a:pt x="394971" y="2199673"/>
                </a:lnTo>
                <a:lnTo>
                  <a:pt x="336349" y="2701077"/>
                </a:lnTo>
                <a:lnTo>
                  <a:pt x="326178" y="2857878"/>
                </a:lnTo>
                <a:lnTo>
                  <a:pt x="313381" y="2933239"/>
                </a:lnTo>
                <a:lnTo>
                  <a:pt x="301762" y="3005838"/>
                </a:lnTo>
                <a:lnTo>
                  <a:pt x="273871" y="3220628"/>
                </a:lnTo>
                <a:lnTo>
                  <a:pt x="248296" y="3371203"/>
                </a:lnTo>
                <a:lnTo>
                  <a:pt x="239006" y="3419518"/>
                </a:lnTo>
                <a:lnTo>
                  <a:pt x="225265" y="3491344"/>
                </a:lnTo>
                <a:lnTo>
                  <a:pt x="211734" y="3581985"/>
                </a:lnTo>
                <a:lnTo>
                  <a:pt x="197782" y="3645757"/>
                </a:lnTo>
                <a:lnTo>
                  <a:pt x="181426" y="3729527"/>
                </a:lnTo>
                <a:lnTo>
                  <a:pt x="171252" y="3771257"/>
                </a:lnTo>
                <a:lnTo>
                  <a:pt x="154368" y="3833799"/>
                </a:lnTo>
                <a:lnTo>
                  <a:pt x="141538" y="3891576"/>
                </a:lnTo>
                <a:lnTo>
                  <a:pt x="127322" y="3965424"/>
                </a:lnTo>
                <a:lnTo>
                  <a:pt x="109079" y="4040572"/>
                </a:lnTo>
                <a:lnTo>
                  <a:pt x="95628" y="4108515"/>
                </a:lnTo>
                <a:lnTo>
                  <a:pt x="83416" y="4171142"/>
                </a:lnTo>
                <a:lnTo>
                  <a:pt x="71450" y="4222759"/>
                </a:lnTo>
                <a:lnTo>
                  <a:pt x="59531" y="4271173"/>
                </a:lnTo>
                <a:lnTo>
                  <a:pt x="47623" y="4305687"/>
                </a:lnTo>
                <a:lnTo>
                  <a:pt x="35716" y="4337493"/>
                </a:lnTo>
                <a:lnTo>
                  <a:pt x="29763" y="4349704"/>
                </a:lnTo>
                <a:lnTo>
                  <a:pt x="21826" y="4362157"/>
                </a:lnTo>
                <a:lnTo>
                  <a:pt x="18040" y="4372130"/>
                </a:lnTo>
                <a:lnTo>
                  <a:pt x="12068" y="4381370"/>
                </a:lnTo>
                <a:lnTo>
                  <a:pt x="10323" y="4387395"/>
                </a:lnTo>
                <a:lnTo>
                  <a:pt x="8866" y="4389399"/>
                </a:lnTo>
                <a:lnTo>
                  <a:pt x="6902" y="4390735"/>
                </a:lnTo>
                <a:lnTo>
                  <a:pt x="2" y="4393404"/>
                </a:lnTo>
                <a:lnTo>
                  <a:pt x="0" y="4393405"/>
                </a:lnTo>
                <a:lnTo>
                  <a:pt x="4739" y="4393405"/>
                </a:lnTo>
                <a:lnTo>
                  <a:pt x="6135" y="4392413"/>
                </a:lnTo>
                <a:lnTo>
                  <a:pt x="7066" y="4390760"/>
                </a:lnTo>
                <a:lnTo>
                  <a:pt x="8927" y="4384476"/>
                </a:lnTo>
                <a:lnTo>
                  <a:pt x="8927" y="437554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InkAnnotation268"/>
          <p:cNvSpPr/>
          <p:nvPr/>
        </p:nvSpPr>
        <p:spPr>
          <a:xfrm>
            <a:off x="5313164" y="1580554"/>
            <a:ext cx="348258" cy="17861"/>
          </a:xfrm>
          <a:custGeom>
            <a:avLst/>
            <a:gdLst/>
            <a:ahLst/>
            <a:cxnLst/>
            <a:rect l="0" t="0" r="0" b="0"/>
            <a:pathLst>
              <a:path w="348258" h="17861">
                <a:moveTo>
                  <a:pt x="0" y="17860"/>
                </a:moveTo>
                <a:lnTo>
                  <a:pt x="4740" y="17860"/>
                </a:lnTo>
                <a:lnTo>
                  <a:pt x="7129" y="16867"/>
                </a:lnTo>
                <a:lnTo>
                  <a:pt x="9713" y="15214"/>
                </a:lnTo>
                <a:lnTo>
                  <a:pt x="12428" y="13119"/>
                </a:lnTo>
                <a:lnTo>
                  <a:pt x="17215" y="10730"/>
                </a:lnTo>
                <a:lnTo>
                  <a:pt x="23383" y="8146"/>
                </a:lnTo>
                <a:lnTo>
                  <a:pt x="30471" y="5431"/>
                </a:lnTo>
                <a:lnTo>
                  <a:pt x="38173" y="3620"/>
                </a:lnTo>
                <a:lnTo>
                  <a:pt x="46285" y="2414"/>
                </a:lnTo>
                <a:lnTo>
                  <a:pt x="54669" y="1609"/>
                </a:lnTo>
                <a:lnTo>
                  <a:pt x="64227" y="1073"/>
                </a:lnTo>
                <a:lnTo>
                  <a:pt x="85431" y="477"/>
                </a:lnTo>
                <a:lnTo>
                  <a:pt x="147275" y="42"/>
                </a:lnTo>
                <a:lnTo>
                  <a:pt x="348257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InkAnnotation269"/>
          <p:cNvSpPr/>
          <p:nvPr/>
        </p:nvSpPr>
        <p:spPr>
          <a:xfrm>
            <a:off x="5402460" y="1589484"/>
            <a:ext cx="142506" cy="428199"/>
          </a:xfrm>
          <a:custGeom>
            <a:avLst/>
            <a:gdLst/>
            <a:ahLst/>
            <a:cxnLst/>
            <a:rect l="0" t="0" r="0" b="0"/>
            <a:pathLst>
              <a:path w="142506" h="428199">
                <a:moveTo>
                  <a:pt x="125016" y="0"/>
                </a:moveTo>
                <a:lnTo>
                  <a:pt x="125016" y="63879"/>
                </a:lnTo>
                <a:lnTo>
                  <a:pt x="127662" y="76016"/>
                </a:lnTo>
                <a:lnTo>
                  <a:pt x="129756" y="83419"/>
                </a:lnTo>
                <a:lnTo>
                  <a:pt x="131153" y="90339"/>
                </a:lnTo>
                <a:lnTo>
                  <a:pt x="132705" y="103320"/>
                </a:lnTo>
                <a:lnTo>
                  <a:pt x="133119" y="110552"/>
                </a:lnTo>
                <a:lnTo>
                  <a:pt x="133578" y="126525"/>
                </a:lnTo>
                <a:lnTo>
                  <a:pt x="133837" y="147511"/>
                </a:lnTo>
                <a:lnTo>
                  <a:pt x="134865" y="154895"/>
                </a:lnTo>
                <a:lnTo>
                  <a:pt x="136543" y="162795"/>
                </a:lnTo>
                <a:lnTo>
                  <a:pt x="138654" y="171038"/>
                </a:lnTo>
                <a:lnTo>
                  <a:pt x="140061" y="179510"/>
                </a:lnTo>
                <a:lnTo>
                  <a:pt x="140999" y="188134"/>
                </a:lnTo>
                <a:lnTo>
                  <a:pt x="141625" y="196860"/>
                </a:lnTo>
                <a:lnTo>
                  <a:pt x="142041" y="205654"/>
                </a:lnTo>
                <a:lnTo>
                  <a:pt x="142505" y="223363"/>
                </a:lnTo>
                <a:lnTo>
                  <a:pt x="141636" y="232252"/>
                </a:lnTo>
                <a:lnTo>
                  <a:pt x="140066" y="241155"/>
                </a:lnTo>
                <a:lnTo>
                  <a:pt x="138025" y="250067"/>
                </a:lnTo>
                <a:lnTo>
                  <a:pt x="136666" y="258985"/>
                </a:lnTo>
                <a:lnTo>
                  <a:pt x="135759" y="267906"/>
                </a:lnTo>
                <a:lnTo>
                  <a:pt x="135155" y="276831"/>
                </a:lnTo>
                <a:lnTo>
                  <a:pt x="134483" y="292038"/>
                </a:lnTo>
                <a:lnTo>
                  <a:pt x="134304" y="298872"/>
                </a:lnTo>
                <a:lnTo>
                  <a:pt x="133193" y="306404"/>
                </a:lnTo>
                <a:lnTo>
                  <a:pt x="131459" y="314402"/>
                </a:lnTo>
                <a:lnTo>
                  <a:pt x="129312" y="322711"/>
                </a:lnTo>
                <a:lnTo>
                  <a:pt x="126887" y="330234"/>
                </a:lnTo>
                <a:lnTo>
                  <a:pt x="124279" y="337234"/>
                </a:lnTo>
                <a:lnTo>
                  <a:pt x="121548" y="343885"/>
                </a:lnTo>
                <a:lnTo>
                  <a:pt x="118735" y="350304"/>
                </a:lnTo>
                <a:lnTo>
                  <a:pt x="112964" y="362727"/>
                </a:lnTo>
                <a:lnTo>
                  <a:pt x="104137" y="380877"/>
                </a:lnTo>
                <a:lnTo>
                  <a:pt x="100183" y="386871"/>
                </a:lnTo>
                <a:lnTo>
                  <a:pt x="95562" y="392851"/>
                </a:lnTo>
                <a:lnTo>
                  <a:pt x="90497" y="398823"/>
                </a:lnTo>
                <a:lnTo>
                  <a:pt x="86129" y="403796"/>
                </a:lnTo>
                <a:lnTo>
                  <a:pt x="78629" y="411968"/>
                </a:lnTo>
                <a:lnTo>
                  <a:pt x="74247" y="414543"/>
                </a:lnTo>
                <a:lnTo>
                  <a:pt x="69342" y="416261"/>
                </a:lnTo>
                <a:lnTo>
                  <a:pt x="64088" y="417405"/>
                </a:lnTo>
                <a:lnTo>
                  <a:pt x="59593" y="419161"/>
                </a:lnTo>
                <a:lnTo>
                  <a:pt x="55604" y="421323"/>
                </a:lnTo>
                <a:lnTo>
                  <a:pt x="51952" y="423757"/>
                </a:lnTo>
                <a:lnTo>
                  <a:pt x="48525" y="425380"/>
                </a:lnTo>
                <a:lnTo>
                  <a:pt x="45249" y="426462"/>
                </a:lnTo>
                <a:lnTo>
                  <a:pt x="42073" y="427183"/>
                </a:lnTo>
                <a:lnTo>
                  <a:pt x="38962" y="427663"/>
                </a:lnTo>
                <a:lnTo>
                  <a:pt x="35897" y="427984"/>
                </a:lnTo>
                <a:lnTo>
                  <a:pt x="32861" y="428198"/>
                </a:lnTo>
                <a:lnTo>
                  <a:pt x="30837" y="427348"/>
                </a:lnTo>
                <a:lnTo>
                  <a:pt x="29488" y="425789"/>
                </a:lnTo>
                <a:lnTo>
                  <a:pt x="28589" y="423758"/>
                </a:lnTo>
                <a:lnTo>
                  <a:pt x="24943" y="418855"/>
                </a:lnTo>
                <a:lnTo>
                  <a:pt x="22582" y="416159"/>
                </a:lnTo>
                <a:lnTo>
                  <a:pt x="20016" y="413369"/>
                </a:lnTo>
                <a:lnTo>
                  <a:pt x="14519" y="407623"/>
                </a:lnTo>
                <a:lnTo>
                  <a:pt x="12656" y="403710"/>
                </a:lnTo>
                <a:lnTo>
                  <a:pt x="10586" y="394070"/>
                </a:lnTo>
                <a:lnTo>
                  <a:pt x="7020" y="383170"/>
                </a:lnTo>
                <a:lnTo>
                  <a:pt x="3120" y="372704"/>
                </a:lnTo>
                <a:lnTo>
                  <a:pt x="924" y="361234"/>
                </a:lnTo>
                <a:lnTo>
                  <a:pt x="0" y="34825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InkAnnotation270"/>
          <p:cNvSpPr/>
          <p:nvPr/>
        </p:nvSpPr>
        <p:spPr>
          <a:xfrm>
            <a:off x="5661421" y="1831147"/>
            <a:ext cx="178585" cy="285189"/>
          </a:xfrm>
          <a:custGeom>
            <a:avLst/>
            <a:gdLst/>
            <a:ahLst/>
            <a:cxnLst/>
            <a:rect l="0" t="0" r="0" b="0"/>
            <a:pathLst>
              <a:path w="178585" h="285189">
                <a:moveTo>
                  <a:pt x="0" y="285188"/>
                </a:moveTo>
                <a:lnTo>
                  <a:pt x="0" y="271627"/>
                </a:lnTo>
                <a:lnTo>
                  <a:pt x="992" y="269202"/>
                </a:lnTo>
                <a:lnTo>
                  <a:pt x="6137" y="261049"/>
                </a:lnTo>
                <a:lnTo>
                  <a:pt x="7689" y="255277"/>
                </a:lnTo>
                <a:lnTo>
                  <a:pt x="11025" y="246759"/>
                </a:lnTo>
                <a:lnTo>
                  <a:pt x="13303" y="241710"/>
                </a:lnTo>
                <a:lnTo>
                  <a:pt x="18480" y="230807"/>
                </a:lnTo>
                <a:lnTo>
                  <a:pt x="29889" y="207639"/>
                </a:lnTo>
                <a:lnTo>
                  <a:pt x="32824" y="200747"/>
                </a:lnTo>
                <a:lnTo>
                  <a:pt x="35773" y="193175"/>
                </a:lnTo>
                <a:lnTo>
                  <a:pt x="38732" y="185151"/>
                </a:lnTo>
                <a:lnTo>
                  <a:pt x="42688" y="177817"/>
                </a:lnTo>
                <a:lnTo>
                  <a:pt x="47311" y="170943"/>
                </a:lnTo>
                <a:lnTo>
                  <a:pt x="52376" y="164377"/>
                </a:lnTo>
                <a:lnTo>
                  <a:pt x="56746" y="157022"/>
                </a:lnTo>
                <a:lnTo>
                  <a:pt x="60651" y="149143"/>
                </a:lnTo>
                <a:lnTo>
                  <a:pt x="67635" y="133442"/>
                </a:lnTo>
                <a:lnTo>
                  <a:pt x="74047" y="119850"/>
                </a:lnTo>
                <a:lnTo>
                  <a:pt x="78138" y="113447"/>
                </a:lnTo>
                <a:lnTo>
                  <a:pt x="82851" y="107194"/>
                </a:lnTo>
                <a:lnTo>
                  <a:pt x="87976" y="101041"/>
                </a:lnTo>
                <a:lnTo>
                  <a:pt x="93377" y="94955"/>
                </a:lnTo>
                <a:lnTo>
                  <a:pt x="104670" y="82901"/>
                </a:lnTo>
                <a:lnTo>
                  <a:pt x="109468" y="75916"/>
                </a:lnTo>
                <a:lnTo>
                  <a:pt x="113659" y="68283"/>
                </a:lnTo>
                <a:lnTo>
                  <a:pt x="117444" y="60217"/>
                </a:lnTo>
                <a:lnTo>
                  <a:pt x="120960" y="53848"/>
                </a:lnTo>
                <a:lnTo>
                  <a:pt x="124296" y="48610"/>
                </a:lnTo>
                <a:lnTo>
                  <a:pt x="127512" y="44126"/>
                </a:lnTo>
                <a:lnTo>
                  <a:pt x="131641" y="39152"/>
                </a:lnTo>
                <a:lnTo>
                  <a:pt x="136378" y="33852"/>
                </a:lnTo>
                <a:lnTo>
                  <a:pt x="145940" y="23663"/>
                </a:lnTo>
                <a:lnTo>
                  <a:pt x="153498" y="15827"/>
                </a:lnTo>
                <a:lnTo>
                  <a:pt x="155910" y="12349"/>
                </a:lnTo>
                <a:lnTo>
                  <a:pt x="158590" y="5838"/>
                </a:lnTo>
                <a:lnTo>
                  <a:pt x="160297" y="3705"/>
                </a:lnTo>
                <a:lnTo>
                  <a:pt x="162427" y="2283"/>
                </a:lnTo>
                <a:lnTo>
                  <a:pt x="168234" y="0"/>
                </a:lnTo>
                <a:lnTo>
                  <a:pt x="168711" y="805"/>
                </a:lnTo>
                <a:lnTo>
                  <a:pt x="169539" y="7176"/>
                </a:lnTo>
                <a:lnTo>
                  <a:pt x="169627" y="12756"/>
                </a:lnTo>
                <a:lnTo>
                  <a:pt x="169653" y="25433"/>
                </a:lnTo>
                <a:lnTo>
                  <a:pt x="170649" y="30659"/>
                </a:lnTo>
                <a:lnTo>
                  <a:pt x="172304" y="36127"/>
                </a:lnTo>
                <a:lnTo>
                  <a:pt x="174401" y="41757"/>
                </a:lnTo>
                <a:lnTo>
                  <a:pt x="175799" y="47495"/>
                </a:lnTo>
                <a:lnTo>
                  <a:pt x="176730" y="53304"/>
                </a:lnTo>
                <a:lnTo>
                  <a:pt x="177352" y="59161"/>
                </a:lnTo>
                <a:lnTo>
                  <a:pt x="177766" y="65051"/>
                </a:lnTo>
                <a:lnTo>
                  <a:pt x="178042" y="70961"/>
                </a:lnTo>
                <a:lnTo>
                  <a:pt x="178349" y="83812"/>
                </a:lnTo>
                <a:lnTo>
                  <a:pt x="178584" y="143711"/>
                </a:lnTo>
                <a:lnTo>
                  <a:pt x="177595" y="151183"/>
                </a:lnTo>
                <a:lnTo>
                  <a:pt x="175944" y="158148"/>
                </a:lnTo>
                <a:lnTo>
                  <a:pt x="173850" y="164776"/>
                </a:lnTo>
                <a:lnTo>
                  <a:pt x="172455" y="171179"/>
                </a:lnTo>
                <a:lnTo>
                  <a:pt x="171525" y="177432"/>
                </a:lnTo>
                <a:lnTo>
                  <a:pt x="170904" y="183586"/>
                </a:lnTo>
                <a:lnTo>
                  <a:pt x="170491" y="190664"/>
                </a:lnTo>
                <a:lnTo>
                  <a:pt x="170031" y="206467"/>
                </a:lnTo>
                <a:lnTo>
                  <a:pt x="169696" y="246115"/>
                </a:lnTo>
                <a:lnTo>
                  <a:pt x="169664" y="27625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InkAnnotation271"/>
          <p:cNvSpPr/>
          <p:nvPr/>
        </p:nvSpPr>
        <p:spPr>
          <a:xfrm>
            <a:off x="5688210" y="2044898"/>
            <a:ext cx="258962" cy="17860"/>
          </a:xfrm>
          <a:custGeom>
            <a:avLst/>
            <a:gdLst/>
            <a:ahLst/>
            <a:cxnLst/>
            <a:rect l="0" t="0" r="0" b="0"/>
            <a:pathLst>
              <a:path w="258962" h="17860">
                <a:moveTo>
                  <a:pt x="0" y="0"/>
                </a:moveTo>
                <a:lnTo>
                  <a:pt x="89611" y="0"/>
                </a:lnTo>
                <a:lnTo>
                  <a:pt x="99428" y="992"/>
                </a:lnTo>
                <a:lnTo>
                  <a:pt x="109941" y="2646"/>
                </a:lnTo>
                <a:lnTo>
                  <a:pt x="120919" y="4740"/>
                </a:lnTo>
                <a:lnTo>
                  <a:pt x="132207" y="6137"/>
                </a:lnTo>
                <a:lnTo>
                  <a:pt x="143701" y="7068"/>
                </a:lnTo>
                <a:lnTo>
                  <a:pt x="155332" y="7688"/>
                </a:lnTo>
                <a:lnTo>
                  <a:pt x="167054" y="9094"/>
                </a:lnTo>
                <a:lnTo>
                  <a:pt x="178838" y="11024"/>
                </a:lnTo>
                <a:lnTo>
                  <a:pt x="190664" y="13302"/>
                </a:lnTo>
                <a:lnTo>
                  <a:pt x="201523" y="14821"/>
                </a:lnTo>
                <a:lnTo>
                  <a:pt x="211739" y="15834"/>
                </a:lnTo>
                <a:lnTo>
                  <a:pt x="221527" y="16509"/>
                </a:lnTo>
                <a:lnTo>
                  <a:pt x="237694" y="17259"/>
                </a:lnTo>
                <a:lnTo>
                  <a:pt x="258961" y="1785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InkAnnotation272"/>
          <p:cNvSpPr/>
          <p:nvPr/>
        </p:nvSpPr>
        <p:spPr>
          <a:xfrm>
            <a:off x="6661546" y="1571625"/>
            <a:ext cx="26422" cy="410766"/>
          </a:xfrm>
          <a:custGeom>
            <a:avLst/>
            <a:gdLst/>
            <a:ahLst/>
            <a:cxnLst/>
            <a:rect l="0" t="0" r="0" b="0"/>
            <a:pathLst>
              <a:path w="26422" h="410766">
                <a:moveTo>
                  <a:pt x="17860" y="0"/>
                </a:moveTo>
                <a:lnTo>
                  <a:pt x="17860" y="28938"/>
                </a:lnTo>
                <a:lnTo>
                  <a:pt x="18851" y="33182"/>
                </a:lnTo>
                <a:lnTo>
                  <a:pt x="20505" y="37996"/>
                </a:lnTo>
                <a:lnTo>
                  <a:pt x="22599" y="43190"/>
                </a:lnTo>
                <a:lnTo>
                  <a:pt x="23997" y="48637"/>
                </a:lnTo>
                <a:lnTo>
                  <a:pt x="24928" y="54253"/>
                </a:lnTo>
                <a:lnTo>
                  <a:pt x="25548" y="59981"/>
                </a:lnTo>
                <a:lnTo>
                  <a:pt x="25962" y="66776"/>
                </a:lnTo>
                <a:lnTo>
                  <a:pt x="26421" y="82264"/>
                </a:lnTo>
                <a:lnTo>
                  <a:pt x="25552" y="90561"/>
                </a:lnTo>
                <a:lnTo>
                  <a:pt x="23980" y="99069"/>
                </a:lnTo>
                <a:lnTo>
                  <a:pt x="21939" y="107718"/>
                </a:lnTo>
                <a:lnTo>
                  <a:pt x="20580" y="115468"/>
                </a:lnTo>
                <a:lnTo>
                  <a:pt x="19673" y="122619"/>
                </a:lnTo>
                <a:lnTo>
                  <a:pt x="19069" y="129371"/>
                </a:lnTo>
                <a:lnTo>
                  <a:pt x="18665" y="136849"/>
                </a:lnTo>
                <a:lnTo>
                  <a:pt x="18217" y="153095"/>
                </a:lnTo>
                <a:lnTo>
                  <a:pt x="17106" y="161594"/>
                </a:lnTo>
                <a:lnTo>
                  <a:pt x="15372" y="170237"/>
                </a:lnTo>
                <a:lnTo>
                  <a:pt x="13226" y="178976"/>
                </a:lnTo>
                <a:lnTo>
                  <a:pt x="11793" y="187778"/>
                </a:lnTo>
                <a:lnTo>
                  <a:pt x="10838" y="196623"/>
                </a:lnTo>
                <a:lnTo>
                  <a:pt x="10203" y="205496"/>
                </a:lnTo>
                <a:lnTo>
                  <a:pt x="9779" y="214387"/>
                </a:lnTo>
                <a:lnTo>
                  <a:pt x="9307" y="232205"/>
                </a:lnTo>
                <a:lnTo>
                  <a:pt x="9042" y="254230"/>
                </a:lnTo>
                <a:lnTo>
                  <a:pt x="8012" y="261760"/>
                </a:lnTo>
                <a:lnTo>
                  <a:pt x="6333" y="269756"/>
                </a:lnTo>
                <a:lnTo>
                  <a:pt x="4223" y="278064"/>
                </a:lnTo>
                <a:lnTo>
                  <a:pt x="2815" y="285587"/>
                </a:lnTo>
                <a:lnTo>
                  <a:pt x="1877" y="292586"/>
                </a:lnTo>
                <a:lnTo>
                  <a:pt x="1251" y="299237"/>
                </a:lnTo>
                <a:lnTo>
                  <a:pt x="834" y="306647"/>
                </a:lnTo>
                <a:lnTo>
                  <a:pt x="371" y="322819"/>
                </a:lnTo>
                <a:lnTo>
                  <a:pt x="33" y="362736"/>
                </a:lnTo>
                <a:lnTo>
                  <a:pt x="0" y="41076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InkAnnotation273"/>
          <p:cNvSpPr/>
          <p:nvPr/>
        </p:nvSpPr>
        <p:spPr>
          <a:xfrm>
            <a:off x="6697265" y="1607343"/>
            <a:ext cx="187525" cy="223243"/>
          </a:xfrm>
          <a:custGeom>
            <a:avLst/>
            <a:gdLst/>
            <a:ahLst/>
            <a:cxnLst/>
            <a:rect l="0" t="0" r="0" b="0"/>
            <a:pathLst>
              <a:path w="187525" h="223243">
                <a:moveTo>
                  <a:pt x="0" y="223242"/>
                </a:moveTo>
                <a:lnTo>
                  <a:pt x="0" y="210814"/>
                </a:lnTo>
                <a:lnTo>
                  <a:pt x="992" y="207019"/>
                </a:lnTo>
                <a:lnTo>
                  <a:pt x="2646" y="202505"/>
                </a:lnTo>
                <a:lnTo>
                  <a:pt x="4739" y="197511"/>
                </a:lnTo>
                <a:lnTo>
                  <a:pt x="7128" y="192198"/>
                </a:lnTo>
                <a:lnTo>
                  <a:pt x="12429" y="181002"/>
                </a:lnTo>
                <a:lnTo>
                  <a:pt x="20990" y="163543"/>
                </a:lnTo>
                <a:lnTo>
                  <a:pt x="24908" y="157646"/>
                </a:lnTo>
                <a:lnTo>
                  <a:pt x="29504" y="151730"/>
                </a:lnTo>
                <a:lnTo>
                  <a:pt x="34552" y="145802"/>
                </a:lnTo>
                <a:lnTo>
                  <a:pt x="39902" y="138873"/>
                </a:lnTo>
                <a:lnTo>
                  <a:pt x="45452" y="131278"/>
                </a:lnTo>
                <a:lnTo>
                  <a:pt x="51137" y="123237"/>
                </a:lnTo>
                <a:lnTo>
                  <a:pt x="56912" y="115893"/>
                </a:lnTo>
                <a:lnTo>
                  <a:pt x="62746" y="109012"/>
                </a:lnTo>
                <a:lnTo>
                  <a:pt x="68620" y="102440"/>
                </a:lnTo>
                <a:lnTo>
                  <a:pt x="80438" y="89847"/>
                </a:lnTo>
                <a:lnTo>
                  <a:pt x="110142" y="59604"/>
                </a:lnTo>
                <a:lnTo>
                  <a:pt x="122043" y="47658"/>
                </a:lnTo>
                <a:lnTo>
                  <a:pt x="127995" y="42686"/>
                </a:lnTo>
                <a:lnTo>
                  <a:pt x="133948" y="38379"/>
                </a:lnTo>
                <a:lnTo>
                  <a:pt x="139900" y="34516"/>
                </a:lnTo>
                <a:lnTo>
                  <a:pt x="145852" y="30948"/>
                </a:lnTo>
                <a:lnTo>
                  <a:pt x="151806" y="27578"/>
                </a:lnTo>
                <a:lnTo>
                  <a:pt x="157758" y="24338"/>
                </a:lnTo>
                <a:lnTo>
                  <a:pt x="162719" y="21186"/>
                </a:lnTo>
                <a:lnTo>
                  <a:pt x="167018" y="18093"/>
                </a:lnTo>
                <a:lnTo>
                  <a:pt x="170877" y="15039"/>
                </a:lnTo>
                <a:lnTo>
                  <a:pt x="174441" y="12010"/>
                </a:lnTo>
                <a:lnTo>
                  <a:pt x="177810" y="8999"/>
                </a:lnTo>
                <a:lnTo>
                  <a:pt x="187524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InkAnnotation274"/>
          <p:cNvSpPr/>
          <p:nvPr/>
        </p:nvSpPr>
        <p:spPr>
          <a:xfrm>
            <a:off x="6759882" y="1741289"/>
            <a:ext cx="71329" cy="214313"/>
          </a:xfrm>
          <a:custGeom>
            <a:avLst/>
            <a:gdLst/>
            <a:ahLst/>
            <a:cxnLst/>
            <a:rect l="0" t="0" r="0" b="0"/>
            <a:pathLst>
              <a:path w="71329" h="214313">
                <a:moveTo>
                  <a:pt x="8821" y="0"/>
                </a:moveTo>
                <a:lnTo>
                  <a:pt x="1132" y="0"/>
                </a:lnTo>
                <a:lnTo>
                  <a:pt x="718" y="992"/>
                </a:lnTo>
                <a:lnTo>
                  <a:pt x="258" y="4740"/>
                </a:lnTo>
                <a:lnTo>
                  <a:pt x="136" y="8121"/>
                </a:lnTo>
                <a:lnTo>
                  <a:pt x="0" y="17169"/>
                </a:lnTo>
                <a:lnTo>
                  <a:pt x="956" y="21368"/>
                </a:lnTo>
                <a:lnTo>
                  <a:pt x="2585" y="25159"/>
                </a:lnTo>
                <a:lnTo>
                  <a:pt x="4664" y="28679"/>
                </a:lnTo>
                <a:lnTo>
                  <a:pt x="6049" y="33010"/>
                </a:lnTo>
                <a:lnTo>
                  <a:pt x="6973" y="37881"/>
                </a:lnTo>
                <a:lnTo>
                  <a:pt x="7588" y="43113"/>
                </a:lnTo>
                <a:lnTo>
                  <a:pt x="8991" y="48586"/>
                </a:lnTo>
                <a:lnTo>
                  <a:pt x="10919" y="54219"/>
                </a:lnTo>
                <a:lnTo>
                  <a:pt x="13196" y="59958"/>
                </a:lnTo>
                <a:lnTo>
                  <a:pt x="14713" y="65769"/>
                </a:lnTo>
                <a:lnTo>
                  <a:pt x="15726" y="71627"/>
                </a:lnTo>
                <a:lnTo>
                  <a:pt x="16401" y="77517"/>
                </a:lnTo>
                <a:lnTo>
                  <a:pt x="17843" y="83428"/>
                </a:lnTo>
                <a:lnTo>
                  <a:pt x="19797" y="89353"/>
                </a:lnTo>
                <a:lnTo>
                  <a:pt x="22090" y="95287"/>
                </a:lnTo>
                <a:lnTo>
                  <a:pt x="24613" y="101228"/>
                </a:lnTo>
                <a:lnTo>
                  <a:pt x="30060" y="113120"/>
                </a:lnTo>
                <a:lnTo>
                  <a:pt x="32903" y="118077"/>
                </a:lnTo>
                <a:lnTo>
                  <a:pt x="35790" y="122374"/>
                </a:lnTo>
                <a:lnTo>
                  <a:pt x="38706" y="126231"/>
                </a:lnTo>
                <a:lnTo>
                  <a:pt x="41642" y="130787"/>
                </a:lnTo>
                <a:lnTo>
                  <a:pt x="44593" y="135808"/>
                </a:lnTo>
                <a:lnTo>
                  <a:pt x="47552" y="141140"/>
                </a:lnTo>
                <a:lnTo>
                  <a:pt x="53485" y="152356"/>
                </a:lnTo>
                <a:lnTo>
                  <a:pt x="56456" y="158125"/>
                </a:lnTo>
                <a:lnTo>
                  <a:pt x="58437" y="163956"/>
                </a:lnTo>
                <a:lnTo>
                  <a:pt x="59758" y="169827"/>
                </a:lnTo>
                <a:lnTo>
                  <a:pt x="60638" y="175726"/>
                </a:lnTo>
                <a:lnTo>
                  <a:pt x="62217" y="180650"/>
                </a:lnTo>
                <a:lnTo>
                  <a:pt x="64262" y="184926"/>
                </a:lnTo>
                <a:lnTo>
                  <a:pt x="66617" y="188768"/>
                </a:lnTo>
                <a:lnTo>
                  <a:pt x="68188" y="192322"/>
                </a:lnTo>
                <a:lnTo>
                  <a:pt x="69932" y="198916"/>
                </a:lnTo>
                <a:lnTo>
                  <a:pt x="70708" y="205154"/>
                </a:lnTo>
                <a:lnTo>
                  <a:pt x="71328" y="21431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InkAnnotation275"/>
          <p:cNvSpPr/>
          <p:nvPr/>
        </p:nvSpPr>
        <p:spPr>
          <a:xfrm>
            <a:off x="6938377" y="1910953"/>
            <a:ext cx="151795" cy="142863"/>
          </a:xfrm>
          <a:custGeom>
            <a:avLst/>
            <a:gdLst/>
            <a:ahLst/>
            <a:cxnLst/>
            <a:rect l="0" t="0" r="0" b="0"/>
            <a:pathLst>
              <a:path w="151795" h="142863">
                <a:moveTo>
                  <a:pt x="26779" y="0"/>
                </a:moveTo>
                <a:lnTo>
                  <a:pt x="22038" y="4740"/>
                </a:lnTo>
                <a:lnTo>
                  <a:pt x="20641" y="7129"/>
                </a:lnTo>
                <a:lnTo>
                  <a:pt x="19711" y="9713"/>
                </a:lnTo>
                <a:lnTo>
                  <a:pt x="18216" y="16250"/>
                </a:lnTo>
                <a:lnTo>
                  <a:pt x="15366" y="19790"/>
                </a:lnTo>
                <a:lnTo>
                  <a:pt x="13218" y="22123"/>
                </a:lnTo>
                <a:lnTo>
                  <a:pt x="11784" y="24670"/>
                </a:lnTo>
                <a:lnTo>
                  <a:pt x="10829" y="27361"/>
                </a:lnTo>
                <a:lnTo>
                  <a:pt x="10193" y="30147"/>
                </a:lnTo>
                <a:lnTo>
                  <a:pt x="8775" y="32996"/>
                </a:lnTo>
                <a:lnTo>
                  <a:pt x="6839" y="35888"/>
                </a:lnTo>
                <a:lnTo>
                  <a:pt x="4556" y="38808"/>
                </a:lnTo>
                <a:lnTo>
                  <a:pt x="3034" y="41747"/>
                </a:lnTo>
                <a:lnTo>
                  <a:pt x="2019" y="44698"/>
                </a:lnTo>
                <a:lnTo>
                  <a:pt x="1342" y="47658"/>
                </a:lnTo>
                <a:lnTo>
                  <a:pt x="891" y="50623"/>
                </a:lnTo>
                <a:lnTo>
                  <a:pt x="590" y="53592"/>
                </a:lnTo>
                <a:lnTo>
                  <a:pt x="390" y="56564"/>
                </a:lnTo>
                <a:lnTo>
                  <a:pt x="257" y="59537"/>
                </a:lnTo>
                <a:lnTo>
                  <a:pt x="108" y="65487"/>
                </a:lnTo>
                <a:lnTo>
                  <a:pt x="0" y="88084"/>
                </a:lnTo>
                <a:lnTo>
                  <a:pt x="988" y="92457"/>
                </a:lnTo>
                <a:lnTo>
                  <a:pt x="2640" y="96364"/>
                </a:lnTo>
                <a:lnTo>
                  <a:pt x="4733" y="99962"/>
                </a:lnTo>
                <a:lnTo>
                  <a:pt x="7120" y="103352"/>
                </a:lnTo>
                <a:lnTo>
                  <a:pt x="9705" y="106604"/>
                </a:lnTo>
                <a:lnTo>
                  <a:pt x="12419" y="109765"/>
                </a:lnTo>
                <a:lnTo>
                  <a:pt x="16214" y="112864"/>
                </a:lnTo>
                <a:lnTo>
                  <a:pt x="20727" y="115922"/>
                </a:lnTo>
                <a:lnTo>
                  <a:pt x="25721" y="118953"/>
                </a:lnTo>
                <a:lnTo>
                  <a:pt x="31034" y="120974"/>
                </a:lnTo>
                <a:lnTo>
                  <a:pt x="36562" y="122321"/>
                </a:lnTo>
                <a:lnTo>
                  <a:pt x="42230" y="123219"/>
                </a:lnTo>
                <a:lnTo>
                  <a:pt x="47994" y="124810"/>
                </a:lnTo>
                <a:lnTo>
                  <a:pt x="53821" y="126863"/>
                </a:lnTo>
                <a:lnTo>
                  <a:pt x="59689" y="129224"/>
                </a:lnTo>
                <a:lnTo>
                  <a:pt x="64593" y="131790"/>
                </a:lnTo>
                <a:lnTo>
                  <a:pt x="68856" y="134492"/>
                </a:lnTo>
                <a:lnTo>
                  <a:pt x="72690" y="137287"/>
                </a:lnTo>
                <a:lnTo>
                  <a:pt x="77230" y="139149"/>
                </a:lnTo>
                <a:lnTo>
                  <a:pt x="82240" y="140391"/>
                </a:lnTo>
                <a:lnTo>
                  <a:pt x="87566" y="141219"/>
                </a:lnTo>
                <a:lnTo>
                  <a:pt x="93100" y="141771"/>
                </a:lnTo>
                <a:lnTo>
                  <a:pt x="98774" y="142139"/>
                </a:lnTo>
                <a:lnTo>
                  <a:pt x="109378" y="142548"/>
                </a:lnTo>
                <a:lnTo>
                  <a:pt x="120926" y="142778"/>
                </a:lnTo>
                <a:lnTo>
                  <a:pt x="136766" y="142862"/>
                </a:lnTo>
                <a:lnTo>
                  <a:pt x="138799" y="141874"/>
                </a:lnTo>
                <a:lnTo>
                  <a:pt x="140154" y="140223"/>
                </a:lnTo>
                <a:lnTo>
                  <a:pt x="141058" y="138131"/>
                </a:lnTo>
                <a:lnTo>
                  <a:pt x="142652" y="136735"/>
                </a:lnTo>
                <a:lnTo>
                  <a:pt x="144707" y="135805"/>
                </a:lnTo>
                <a:lnTo>
                  <a:pt x="151778" y="133949"/>
                </a:lnTo>
                <a:lnTo>
                  <a:pt x="151794" y="13394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InkAnnotation276"/>
          <p:cNvSpPr/>
          <p:nvPr/>
        </p:nvSpPr>
        <p:spPr>
          <a:xfrm>
            <a:off x="6795492" y="1919887"/>
            <a:ext cx="276821" cy="232168"/>
          </a:xfrm>
          <a:custGeom>
            <a:avLst/>
            <a:gdLst/>
            <a:ahLst/>
            <a:cxnLst/>
            <a:rect l="0" t="0" r="0" b="0"/>
            <a:pathLst>
              <a:path w="276821" h="232168">
                <a:moveTo>
                  <a:pt x="0" y="223238"/>
                </a:moveTo>
                <a:lnTo>
                  <a:pt x="7688" y="223238"/>
                </a:lnTo>
                <a:lnTo>
                  <a:pt x="8102" y="222245"/>
                </a:lnTo>
                <a:lnTo>
                  <a:pt x="8561" y="218497"/>
                </a:lnTo>
                <a:lnTo>
                  <a:pt x="9676" y="216108"/>
                </a:lnTo>
                <a:lnTo>
                  <a:pt x="13561" y="210809"/>
                </a:lnTo>
                <a:lnTo>
                  <a:pt x="14994" y="208006"/>
                </a:lnTo>
                <a:lnTo>
                  <a:pt x="16585" y="202247"/>
                </a:lnTo>
                <a:lnTo>
                  <a:pt x="19939" y="196380"/>
                </a:lnTo>
                <a:lnTo>
                  <a:pt x="24736" y="190465"/>
                </a:lnTo>
                <a:lnTo>
                  <a:pt x="30176" y="184529"/>
                </a:lnTo>
                <a:lnTo>
                  <a:pt x="38817" y="175608"/>
                </a:lnTo>
                <a:lnTo>
                  <a:pt x="41753" y="171641"/>
                </a:lnTo>
                <a:lnTo>
                  <a:pt x="44702" y="167012"/>
                </a:lnTo>
                <a:lnTo>
                  <a:pt x="47661" y="161941"/>
                </a:lnTo>
                <a:lnTo>
                  <a:pt x="50625" y="157568"/>
                </a:lnTo>
                <a:lnTo>
                  <a:pt x="53594" y="153661"/>
                </a:lnTo>
                <a:lnTo>
                  <a:pt x="56565" y="150064"/>
                </a:lnTo>
                <a:lnTo>
                  <a:pt x="65158" y="143422"/>
                </a:lnTo>
                <a:lnTo>
                  <a:pt x="70228" y="140261"/>
                </a:lnTo>
                <a:lnTo>
                  <a:pt x="74600" y="136170"/>
                </a:lnTo>
                <a:lnTo>
                  <a:pt x="78507" y="131458"/>
                </a:lnTo>
                <a:lnTo>
                  <a:pt x="82102" y="126333"/>
                </a:lnTo>
                <a:lnTo>
                  <a:pt x="85493" y="120931"/>
                </a:lnTo>
                <a:lnTo>
                  <a:pt x="88745" y="115346"/>
                </a:lnTo>
                <a:lnTo>
                  <a:pt x="91905" y="109638"/>
                </a:lnTo>
                <a:lnTo>
                  <a:pt x="95004" y="104840"/>
                </a:lnTo>
                <a:lnTo>
                  <a:pt x="98063" y="100650"/>
                </a:lnTo>
                <a:lnTo>
                  <a:pt x="101094" y="96864"/>
                </a:lnTo>
                <a:lnTo>
                  <a:pt x="104107" y="92356"/>
                </a:lnTo>
                <a:lnTo>
                  <a:pt x="107108" y="87366"/>
                </a:lnTo>
                <a:lnTo>
                  <a:pt x="110100" y="82055"/>
                </a:lnTo>
                <a:lnTo>
                  <a:pt x="114080" y="77522"/>
                </a:lnTo>
                <a:lnTo>
                  <a:pt x="118717" y="73508"/>
                </a:lnTo>
                <a:lnTo>
                  <a:pt x="123793" y="69840"/>
                </a:lnTo>
                <a:lnTo>
                  <a:pt x="128169" y="65410"/>
                </a:lnTo>
                <a:lnTo>
                  <a:pt x="132078" y="60472"/>
                </a:lnTo>
                <a:lnTo>
                  <a:pt x="135677" y="55196"/>
                </a:lnTo>
                <a:lnTo>
                  <a:pt x="139069" y="50686"/>
                </a:lnTo>
                <a:lnTo>
                  <a:pt x="142321" y="46688"/>
                </a:lnTo>
                <a:lnTo>
                  <a:pt x="148582" y="39599"/>
                </a:lnTo>
                <a:lnTo>
                  <a:pt x="154672" y="33142"/>
                </a:lnTo>
                <a:lnTo>
                  <a:pt x="172631" y="14914"/>
                </a:lnTo>
                <a:lnTo>
                  <a:pt x="185758" y="1762"/>
                </a:lnTo>
                <a:lnTo>
                  <a:pt x="187339" y="1173"/>
                </a:lnTo>
                <a:lnTo>
                  <a:pt x="195057" y="151"/>
                </a:lnTo>
                <a:lnTo>
                  <a:pt x="203336" y="16"/>
                </a:lnTo>
                <a:lnTo>
                  <a:pt x="204978" y="0"/>
                </a:lnTo>
                <a:lnTo>
                  <a:pt x="205302" y="7125"/>
                </a:lnTo>
                <a:lnTo>
                  <a:pt x="205372" y="20986"/>
                </a:lnTo>
                <a:lnTo>
                  <a:pt x="206368" y="23911"/>
                </a:lnTo>
                <a:lnTo>
                  <a:pt x="210119" y="29807"/>
                </a:lnTo>
                <a:lnTo>
                  <a:pt x="211517" y="33760"/>
                </a:lnTo>
                <a:lnTo>
                  <a:pt x="212448" y="38380"/>
                </a:lnTo>
                <a:lnTo>
                  <a:pt x="213070" y="43445"/>
                </a:lnTo>
                <a:lnTo>
                  <a:pt x="214476" y="47813"/>
                </a:lnTo>
                <a:lnTo>
                  <a:pt x="216406" y="51718"/>
                </a:lnTo>
                <a:lnTo>
                  <a:pt x="218685" y="55313"/>
                </a:lnTo>
                <a:lnTo>
                  <a:pt x="220203" y="59694"/>
                </a:lnTo>
                <a:lnTo>
                  <a:pt x="221216" y="64599"/>
                </a:lnTo>
                <a:lnTo>
                  <a:pt x="221892" y="69854"/>
                </a:lnTo>
                <a:lnTo>
                  <a:pt x="223334" y="75341"/>
                </a:lnTo>
                <a:lnTo>
                  <a:pt x="225288" y="80984"/>
                </a:lnTo>
                <a:lnTo>
                  <a:pt x="227582" y="86730"/>
                </a:lnTo>
                <a:lnTo>
                  <a:pt x="229112" y="92545"/>
                </a:lnTo>
                <a:lnTo>
                  <a:pt x="230132" y="98406"/>
                </a:lnTo>
                <a:lnTo>
                  <a:pt x="230812" y="104298"/>
                </a:lnTo>
                <a:lnTo>
                  <a:pt x="232257" y="109218"/>
                </a:lnTo>
                <a:lnTo>
                  <a:pt x="234213" y="113490"/>
                </a:lnTo>
                <a:lnTo>
                  <a:pt x="236509" y="117330"/>
                </a:lnTo>
                <a:lnTo>
                  <a:pt x="238040" y="121875"/>
                </a:lnTo>
                <a:lnTo>
                  <a:pt x="239060" y="126889"/>
                </a:lnTo>
                <a:lnTo>
                  <a:pt x="239741" y="132216"/>
                </a:lnTo>
                <a:lnTo>
                  <a:pt x="241187" y="137752"/>
                </a:lnTo>
                <a:lnTo>
                  <a:pt x="243142" y="143427"/>
                </a:lnTo>
                <a:lnTo>
                  <a:pt x="245438" y="149194"/>
                </a:lnTo>
                <a:lnTo>
                  <a:pt x="246970" y="154031"/>
                </a:lnTo>
                <a:lnTo>
                  <a:pt x="247989" y="158249"/>
                </a:lnTo>
                <a:lnTo>
                  <a:pt x="248671" y="162052"/>
                </a:lnTo>
                <a:lnTo>
                  <a:pt x="250116" y="166572"/>
                </a:lnTo>
                <a:lnTo>
                  <a:pt x="252072" y="171570"/>
                </a:lnTo>
                <a:lnTo>
                  <a:pt x="254368" y="176886"/>
                </a:lnTo>
                <a:lnTo>
                  <a:pt x="255900" y="181423"/>
                </a:lnTo>
                <a:lnTo>
                  <a:pt x="256919" y="185439"/>
                </a:lnTo>
                <a:lnTo>
                  <a:pt x="257600" y="189109"/>
                </a:lnTo>
                <a:lnTo>
                  <a:pt x="261002" y="195832"/>
                </a:lnTo>
                <a:lnTo>
                  <a:pt x="263298" y="199014"/>
                </a:lnTo>
                <a:lnTo>
                  <a:pt x="265849" y="205195"/>
                </a:lnTo>
                <a:lnTo>
                  <a:pt x="266983" y="211250"/>
                </a:lnTo>
                <a:lnTo>
                  <a:pt x="267486" y="217248"/>
                </a:lnTo>
                <a:lnTo>
                  <a:pt x="268614" y="219245"/>
                </a:lnTo>
                <a:lnTo>
                  <a:pt x="270357" y="220575"/>
                </a:lnTo>
                <a:lnTo>
                  <a:pt x="272512" y="221463"/>
                </a:lnTo>
                <a:lnTo>
                  <a:pt x="273947" y="223047"/>
                </a:lnTo>
                <a:lnTo>
                  <a:pt x="274905" y="225095"/>
                </a:lnTo>
                <a:lnTo>
                  <a:pt x="276820" y="23216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InkAnnotation277"/>
          <p:cNvSpPr/>
          <p:nvPr/>
        </p:nvSpPr>
        <p:spPr>
          <a:xfrm>
            <a:off x="6902648" y="2045266"/>
            <a:ext cx="169665" cy="17492"/>
          </a:xfrm>
          <a:custGeom>
            <a:avLst/>
            <a:gdLst/>
            <a:ahLst/>
            <a:cxnLst/>
            <a:rect l="0" t="0" r="0" b="0"/>
            <a:pathLst>
              <a:path w="169665" h="17492">
                <a:moveTo>
                  <a:pt x="0" y="8562"/>
                </a:moveTo>
                <a:lnTo>
                  <a:pt x="9481" y="8562"/>
                </a:lnTo>
                <a:lnTo>
                  <a:pt x="14259" y="7569"/>
                </a:lnTo>
                <a:lnTo>
                  <a:pt x="19427" y="5916"/>
                </a:lnTo>
                <a:lnTo>
                  <a:pt x="24857" y="3821"/>
                </a:lnTo>
                <a:lnTo>
                  <a:pt x="30462" y="2425"/>
                </a:lnTo>
                <a:lnTo>
                  <a:pt x="36183" y="1494"/>
                </a:lnTo>
                <a:lnTo>
                  <a:pt x="41981" y="873"/>
                </a:lnTo>
                <a:lnTo>
                  <a:pt x="48824" y="460"/>
                </a:lnTo>
                <a:lnTo>
                  <a:pt x="64363" y="0"/>
                </a:lnTo>
                <a:lnTo>
                  <a:pt x="72675" y="869"/>
                </a:lnTo>
                <a:lnTo>
                  <a:pt x="81191" y="2441"/>
                </a:lnTo>
                <a:lnTo>
                  <a:pt x="89846" y="4481"/>
                </a:lnTo>
                <a:lnTo>
                  <a:pt x="98592" y="5841"/>
                </a:lnTo>
                <a:lnTo>
                  <a:pt x="107400" y="6748"/>
                </a:lnTo>
                <a:lnTo>
                  <a:pt x="116249" y="7353"/>
                </a:lnTo>
                <a:lnTo>
                  <a:pt x="124132" y="8748"/>
                </a:lnTo>
                <a:lnTo>
                  <a:pt x="131372" y="10670"/>
                </a:lnTo>
                <a:lnTo>
                  <a:pt x="138182" y="12944"/>
                </a:lnTo>
                <a:lnTo>
                  <a:pt x="144708" y="14460"/>
                </a:lnTo>
                <a:lnTo>
                  <a:pt x="151042" y="15470"/>
                </a:lnTo>
                <a:lnTo>
                  <a:pt x="169664" y="1749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InkAnnotation278"/>
          <p:cNvSpPr/>
          <p:nvPr/>
        </p:nvSpPr>
        <p:spPr>
          <a:xfrm>
            <a:off x="2180649" y="2562820"/>
            <a:ext cx="310010" cy="201152"/>
          </a:xfrm>
          <a:custGeom>
            <a:avLst/>
            <a:gdLst/>
            <a:ahLst/>
            <a:cxnLst/>
            <a:rect l="0" t="0" r="0" b="0"/>
            <a:pathLst>
              <a:path w="310010" h="201152">
                <a:moveTo>
                  <a:pt x="87491" y="0"/>
                </a:moveTo>
                <a:lnTo>
                  <a:pt x="82751" y="4740"/>
                </a:lnTo>
                <a:lnTo>
                  <a:pt x="80362" y="6137"/>
                </a:lnTo>
                <a:lnTo>
                  <a:pt x="72260" y="9094"/>
                </a:lnTo>
                <a:lnTo>
                  <a:pt x="66500" y="13302"/>
                </a:lnTo>
                <a:lnTo>
                  <a:pt x="57987" y="18479"/>
                </a:lnTo>
                <a:lnTo>
                  <a:pt x="52939" y="21249"/>
                </a:lnTo>
                <a:lnTo>
                  <a:pt x="47589" y="25080"/>
                </a:lnTo>
                <a:lnTo>
                  <a:pt x="42038" y="29618"/>
                </a:lnTo>
                <a:lnTo>
                  <a:pt x="36353" y="34628"/>
                </a:lnTo>
                <a:lnTo>
                  <a:pt x="31571" y="39952"/>
                </a:lnTo>
                <a:lnTo>
                  <a:pt x="27391" y="45486"/>
                </a:lnTo>
                <a:lnTo>
                  <a:pt x="23612" y="51160"/>
                </a:lnTo>
                <a:lnTo>
                  <a:pt x="20100" y="56927"/>
                </a:lnTo>
                <a:lnTo>
                  <a:pt x="16767" y="62756"/>
                </a:lnTo>
                <a:lnTo>
                  <a:pt x="10417" y="74524"/>
                </a:lnTo>
                <a:lnTo>
                  <a:pt x="4288" y="86369"/>
                </a:lnTo>
                <a:lnTo>
                  <a:pt x="2257" y="92306"/>
                </a:lnTo>
                <a:lnTo>
                  <a:pt x="902" y="98248"/>
                </a:lnTo>
                <a:lnTo>
                  <a:pt x="0" y="104194"/>
                </a:lnTo>
                <a:lnTo>
                  <a:pt x="390" y="111135"/>
                </a:lnTo>
                <a:lnTo>
                  <a:pt x="1642" y="118738"/>
                </a:lnTo>
                <a:lnTo>
                  <a:pt x="3470" y="126784"/>
                </a:lnTo>
                <a:lnTo>
                  <a:pt x="4688" y="133140"/>
                </a:lnTo>
                <a:lnTo>
                  <a:pt x="5500" y="138369"/>
                </a:lnTo>
                <a:lnTo>
                  <a:pt x="6041" y="142847"/>
                </a:lnTo>
                <a:lnTo>
                  <a:pt x="8386" y="147818"/>
                </a:lnTo>
                <a:lnTo>
                  <a:pt x="11934" y="153115"/>
                </a:lnTo>
                <a:lnTo>
                  <a:pt x="16284" y="158632"/>
                </a:lnTo>
                <a:lnTo>
                  <a:pt x="21168" y="164293"/>
                </a:lnTo>
                <a:lnTo>
                  <a:pt x="26409" y="170052"/>
                </a:lnTo>
                <a:lnTo>
                  <a:pt x="31886" y="175876"/>
                </a:lnTo>
                <a:lnTo>
                  <a:pt x="37523" y="180750"/>
                </a:lnTo>
                <a:lnTo>
                  <a:pt x="43265" y="184992"/>
                </a:lnTo>
                <a:lnTo>
                  <a:pt x="49077" y="188813"/>
                </a:lnTo>
                <a:lnTo>
                  <a:pt x="54937" y="191359"/>
                </a:lnTo>
                <a:lnTo>
                  <a:pt x="60827" y="193057"/>
                </a:lnTo>
                <a:lnTo>
                  <a:pt x="66739" y="194189"/>
                </a:lnTo>
                <a:lnTo>
                  <a:pt x="73656" y="195936"/>
                </a:lnTo>
                <a:lnTo>
                  <a:pt x="81244" y="198093"/>
                </a:lnTo>
                <a:lnTo>
                  <a:pt x="89280" y="200523"/>
                </a:lnTo>
                <a:lnTo>
                  <a:pt x="98605" y="201151"/>
                </a:lnTo>
                <a:lnTo>
                  <a:pt x="108791" y="200577"/>
                </a:lnTo>
                <a:lnTo>
                  <a:pt x="119550" y="199202"/>
                </a:lnTo>
                <a:lnTo>
                  <a:pt x="129700" y="198286"/>
                </a:lnTo>
                <a:lnTo>
                  <a:pt x="139443" y="197675"/>
                </a:lnTo>
                <a:lnTo>
                  <a:pt x="148914" y="197267"/>
                </a:lnTo>
                <a:lnTo>
                  <a:pt x="159198" y="196004"/>
                </a:lnTo>
                <a:lnTo>
                  <a:pt x="170022" y="194169"/>
                </a:lnTo>
                <a:lnTo>
                  <a:pt x="181207" y="191954"/>
                </a:lnTo>
                <a:lnTo>
                  <a:pt x="191640" y="189485"/>
                </a:lnTo>
                <a:lnTo>
                  <a:pt x="201573" y="186847"/>
                </a:lnTo>
                <a:lnTo>
                  <a:pt x="220545" y="181269"/>
                </a:lnTo>
                <a:lnTo>
                  <a:pt x="238900" y="175483"/>
                </a:lnTo>
                <a:lnTo>
                  <a:pt x="247962" y="171559"/>
                </a:lnTo>
                <a:lnTo>
                  <a:pt x="256979" y="166959"/>
                </a:lnTo>
                <a:lnTo>
                  <a:pt x="265967" y="161907"/>
                </a:lnTo>
                <a:lnTo>
                  <a:pt x="273944" y="156555"/>
                </a:lnTo>
                <a:lnTo>
                  <a:pt x="281246" y="151003"/>
                </a:lnTo>
                <a:lnTo>
                  <a:pt x="288099" y="145317"/>
                </a:lnTo>
                <a:lnTo>
                  <a:pt x="293660" y="139542"/>
                </a:lnTo>
                <a:lnTo>
                  <a:pt x="298358" y="133708"/>
                </a:lnTo>
                <a:lnTo>
                  <a:pt x="302483" y="127834"/>
                </a:lnTo>
                <a:lnTo>
                  <a:pt x="305233" y="122925"/>
                </a:lnTo>
                <a:lnTo>
                  <a:pt x="307067" y="118661"/>
                </a:lnTo>
                <a:lnTo>
                  <a:pt x="308289" y="114826"/>
                </a:lnTo>
                <a:lnTo>
                  <a:pt x="309104" y="110285"/>
                </a:lnTo>
                <a:lnTo>
                  <a:pt x="309647" y="105273"/>
                </a:lnTo>
                <a:lnTo>
                  <a:pt x="310009" y="99948"/>
                </a:lnTo>
                <a:lnTo>
                  <a:pt x="309258" y="95405"/>
                </a:lnTo>
                <a:lnTo>
                  <a:pt x="307766" y="91385"/>
                </a:lnTo>
                <a:lnTo>
                  <a:pt x="305778" y="87712"/>
                </a:lnTo>
                <a:lnTo>
                  <a:pt x="298241" y="73062"/>
                </a:lnTo>
                <a:lnTo>
                  <a:pt x="293475" y="68552"/>
                </a:lnTo>
                <a:lnTo>
                  <a:pt x="287322" y="64553"/>
                </a:lnTo>
                <a:lnTo>
                  <a:pt x="280243" y="60895"/>
                </a:lnTo>
                <a:lnTo>
                  <a:pt x="272547" y="57464"/>
                </a:lnTo>
                <a:lnTo>
                  <a:pt x="264440" y="54184"/>
                </a:lnTo>
                <a:lnTo>
                  <a:pt x="256058" y="51005"/>
                </a:lnTo>
                <a:lnTo>
                  <a:pt x="246502" y="48886"/>
                </a:lnTo>
                <a:lnTo>
                  <a:pt x="236162" y="47474"/>
                </a:lnTo>
                <a:lnTo>
                  <a:pt x="225301" y="46532"/>
                </a:lnTo>
                <a:lnTo>
                  <a:pt x="214091" y="45904"/>
                </a:lnTo>
                <a:lnTo>
                  <a:pt x="191052" y="45206"/>
                </a:lnTo>
                <a:lnTo>
                  <a:pt x="114280" y="4464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InkAnnotation279"/>
          <p:cNvSpPr/>
          <p:nvPr/>
        </p:nvSpPr>
        <p:spPr>
          <a:xfrm>
            <a:off x="2179409" y="3053953"/>
            <a:ext cx="257823" cy="232007"/>
          </a:xfrm>
          <a:custGeom>
            <a:avLst/>
            <a:gdLst/>
            <a:ahLst/>
            <a:cxnLst/>
            <a:rect l="0" t="0" r="0" b="0"/>
            <a:pathLst>
              <a:path w="257823" h="232007">
                <a:moveTo>
                  <a:pt x="97661" y="0"/>
                </a:moveTo>
                <a:lnTo>
                  <a:pt x="97661" y="4740"/>
                </a:lnTo>
                <a:lnTo>
                  <a:pt x="96669" y="7129"/>
                </a:lnTo>
                <a:lnTo>
                  <a:pt x="92920" y="12428"/>
                </a:lnTo>
                <a:lnTo>
                  <a:pt x="87947" y="18091"/>
                </a:lnTo>
                <a:lnTo>
                  <a:pt x="81437" y="24908"/>
                </a:lnTo>
                <a:lnTo>
                  <a:pt x="71930" y="34552"/>
                </a:lnTo>
                <a:lnTo>
                  <a:pt x="67608" y="40894"/>
                </a:lnTo>
                <a:lnTo>
                  <a:pt x="63735" y="48098"/>
                </a:lnTo>
                <a:lnTo>
                  <a:pt x="60161" y="55878"/>
                </a:lnTo>
                <a:lnTo>
                  <a:pt x="55794" y="63048"/>
                </a:lnTo>
                <a:lnTo>
                  <a:pt x="50898" y="69813"/>
                </a:lnTo>
                <a:lnTo>
                  <a:pt x="45650" y="76308"/>
                </a:lnTo>
                <a:lnTo>
                  <a:pt x="40166" y="82622"/>
                </a:lnTo>
                <a:lnTo>
                  <a:pt x="34526" y="88816"/>
                </a:lnTo>
                <a:lnTo>
                  <a:pt x="28782" y="94929"/>
                </a:lnTo>
                <a:lnTo>
                  <a:pt x="23961" y="101981"/>
                </a:lnTo>
                <a:lnTo>
                  <a:pt x="19754" y="109659"/>
                </a:lnTo>
                <a:lnTo>
                  <a:pt x="9093" y="132041"/>
                </a:lnTo>
                <a:lnTo>
                  <a:pt x="5873" y="138629"/>
                </a:lnTo>
                <a:lnTo>
                  <a:pt x="3727" y="145005"/>
                </a:lnTo>
                <a:lnTo>
                  <a:pt x="2296" y="151240"/>
                </a:lnTo>
                <a:lnTo>
                  <a:pt x="1342" y="157381"/>
                </a:lnTo>
                <a:lnTo>
                  <a:pt x="706" y="163460"/>
                </a:lnTo>
                <a:lnTo>
                  <a:pt x="282" y="169497"/>
                </a:lnTo>
                <a:lnTo>
                  <a:pt x="0" y="175505"/>
                </a:lnTo>
                <a:lnTo>
                  <a:pt x="803" y="180503"/>
                </a:lnTo>
                <a:lnTo>
                  <a:pt x="2331" y="184828"/>
                </a:lnTo>
                <a:lnTo>
                  <a:pt x="4342" y="188703"/>
                </a:lnTo>
                <a:lnTo>
                  <a:pt x="7667" y="193270"/>
                </a:lnTo>
                <a:lnTo>
                  <a:pt x="11868" y="198300"/>
                </a:lnTo>
                <a:lnTo>
                  <a:pt x="16653" y="203637"/>
                </a:lnTo>
                <a:lnTo>
                  <a:pt x="21827" y="208188"/>
                </a:lnTo>
                <a:lnTo>
                  <a:pt x="27262" y="212214"/>
                </a:lnTo>
                <a:lnTo>
                  <a:pt x="32868" y="215890"/>
                </a:lnTo>
                <a:lnTo>
                  <a:pt x="38591" y="219332"/>
                </a:lnTo>
                <a:lnTo>
                  <a:pt x="44390" y="222620"/>
                </a:lnTo>
                <a:lnTo>
                  <a:pt x="50241" y="225804"/>
                </a:lnTo>
                <a:lnTo>
                  <a:pt x="57118" y="227926"/>
                </a:lnTo>
                <a:lnTo>
                  <a:pt x="64679" y="229341"/>
                </a:lnTo>
                <a:lnTo>
                  <a:pt x="72696" y="230285"/>
                </a:lnTo>
                <a:lnTo>
                  <a:pt x="81018" y="230913"/>
                </a:lnTo>
                <a:lnTo>
                  <a:pt x="89542" y="231333"/>
                </a:lnTo>
                <a:lnTo>
                  <a:pt x="107944" y="231799"/>
                </a:lnTo>
                <a:lnTo>
                  <a:pt x="129351" y="232006"/>
                </a:lnTo>
                <a:lnTo>
                  <a:pt x="139624" y="231069"/>
                </a:lnTo>
                <a:lnTo>
                  <a:pt x="149448" y="229452"/>
                </a:lnTo>
                <a:lnTo>
                  <a:pt x="158975" y="227381"/>
                </a:lnTo>
                <a:lnTo>
                  <a:pt x="168303" y="225010"/>
                </a:lnTo>
                <a:lnTo>
                  <a:pt x="177497" y="222436"/>
                </a:lnTo>
                <a:lnTo>
                  <a:pt x="186604" y="219728"/>
                </a:lnTo>
                <a:lnTo>
                  <a:pt x="194660" y="216930"/>
                </a:lnTo>
                <a:lnTo>
                  <a:pt x="202014" y="214073"/>
                </a:lnTo>
                <a:lnTo>
                  <a:pt x="208901" y="211176"/>
                </a:lnTo>
                <a:lnTo>
                  <a:pt x="215477" y="207261"/>
                </a:lnTo>
                <a:lnTo>
                  <a:pt x="221845" y="202666"/>
                </a:lnTo>
                <a:lnTo>
                  <a:pt x="228076" y="197618"/>
                </a:lnTo>
                <a:lnTo>
                  <a:pt x="233221" y="193261"/>
                </a:lnTo>
                <a:lnTo>
                  <a:pt x="237644" y="189364"/>
                </a:lnTo>
                <a:lnTo>
                  <a:pt x="241584" y="185774"/>
                </a:lnTo>
                <a:lnTo>
                  <a:pt x="245204" y="181396"/>
                </a:lnTo>
                <a:lnTo>
                  <a:pt x="248608" y="176493"/>
                </a:lnTo>
                <a:lnTo>
                  <a:pt x="251871" y="171240"/>
                </a:lnTo>
                <a:lnTo>
                  <a:pt x="254045" y="165753"/>
                </a:lnTo>
                <a:lnTo>
                  <a:pt x="255495" y="160112"/>
                </a:lnTo>
                <a:lnTo>
                  <a:pt x="256462" y="154366"/>
                </a:lnTo>
                <a:lnTo>
                  <a:pt x="257107" y="148551"/>
                </a:lnTo>
                <a:lnTo>
                  <a:pt x="257536" y="142690"/>
                </a:lnTo>
                <a:lnTo>
                  <a:pt x="257822" y="136799"/>
                </a:lnTo>
                <a:lnTo>
                  <a:pt x="257021" y="130886"/>
                </a:lnTo>
                <a:lnTo>
                  <a:pt x="255494" y="124961"/>
                </a:lnTo>
                <a:lnTo>
                  <a:pt x="253485" y="119026"/>
                </a:lnTo>
                <a:lnTo>
                  <a:pt x="251153" y="113085"/>
                </a:lnTo>
                <a:lnTo>
                  <a:pt x="248606" y="107140"/>
                </a:lnTo>
                <a:lnTo>
                  <a:pt x="245916" y="101192"/>
                </a:lnTo>
                <a:lnTo>
                  <a:pt x="242138" y="95242"/>
                </a:lnTo>
                <a:lnTo>
                  <a:pt x="237635" y="89292"/>
                </a:lnTo>
                <a:lnTo>
                  <a:pt x="232649" y="83340"/>
                </a:lnTo>
                <a:lnTo>
                  <a:pt x="226348" y="78380"/>
                </a:lnTo>
                <a:lnTo>
                  <a:pt x="219171" y="74082"/>
                </a:lnTo>
                <a:lnTo>
                  <a:pt x="191006" y="60053"/>
                </a:lnTo>
                <a:lnTo>
                  <a:pt x="183703" y="56903"/>
                </a:lnTo>
                <a:lnTo>
                  <a:pt x="175858" y="53810"/>
                </a:lnTo>
                <a:lnTo>
                  <a:pt x="167652" y="50756"/>
                </a:lnTo>
                <a:lnTo>
                  <a:pt x="159204" y="48720"/>
                </a:lnTo>
                <a:lnTo>
                  <a:pt x="150596" y="47363"/>
                </a:lnTo>
                <a:lnTo>
                  <a:pt x="141880" y="46458"/>
                </a:lnTo>
                <a:lnTo>
                  <a:pt x="133094" y="44862"/>
                </a:lnTo>
                <a:lnTo>
                  <a:pt x="124260" y="42807"/>
                </a:lnTo>
                <a:lnTo>
                  <a:pt x="115393" y="40444"/>
                </a:lnTo>
                <a:lnTo>
                  <a:pt x="106506" y="39861"/>
                </a:lnTo>
                <a:lnTo>
                  <a:pt x="97604" y="40464"/>
                </a:lnTo>
                <a:lnTo>
                  <a:pt x="88694" y="41859"/>
                </a:lnTo>
                <a:lnTo>
                  <a:pt x="80769" y="42789"/>
                </a:lnTo>
                <a:lnTo>
                  <a:pt x="73501" y="43409"/>
                </a:lnTo>
                <a:lnTo>
                  <a:pt x="61126" y="44097"/>
                </a:lnTo>
                <a:lnTo>
                  <a:pt x="44083" y="4464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InkAnnotation280"/>
          <p:cNvSpPr/>
          <p:nvPr/>
        </p:nvSpPr>
        <p:spPr>
          <a:xfrm>
            <a:off x="2268140" y="3554015"/>
            <a:ext cx="26790" cy="419696"/>
          </a:xfrm>
          <a:custGeom>
            <a:avLst/>
            <a:gdLst/>
            <a:ahLst/>
            <a:cxnLst/>
            <a:rect l="0" t="0" r="0" b="0"/>
            <a:pathLst>
              <a:path w="26790" h="419696">
                <a:moveTo>
                  <a:pt x="26789" y="0"/>
                </a:moveTo>
                <a:lnTo>
                  <a:pt x="26789" y="30472"/>
                </a:lnTo>
                <a:lnTo>
                  <a:pt x="25797" y="39166"/>
                </a:lnTo>
                <a:lnTo>
                  <a:pt x="24143" y="48931"/>
                </a:lnTo>
                <a:lnTo>
                  <a:pt x="22049" y="59410"/>
                </a:lnTo>
                <a:lnTo>
                  <a:pt x="20652" y="70364"/>
                </a:lnTo>
                <a:lnTo>
                  <a:pt x="19721" y="81636"/>
                </a:lnTo>
                <a:lnTo>
                  <a:pt x="19101" y="93120"/>
                </a:lnTo>
                <a:lnTo>
                  <a:pt x="18411" y="116462"/>
                </a:lnTo>
                <a:lnTo>
                  <a:pt x="18227" y="128243"/>
                </a:lnTo>
                <a:lnTo>
                  <a:pt x="17112" y="140066"/>
                </a:lnTo>
                <a:lnTo>
                  <a:pt x="15377" y="151916"/>
                </a:lnTo>
                <a:lnTo>
                  <a:pt x="13228" y="163785"/>
                </a:lnTo>
                <a:lnTo>
                  <a:pt x="11795" y="175667"/>
                </a:lnTo>
                <a:lnTo>
                  <a:pt x="10840" y="187557"/>
                </a:lnTo>
                <a:lnTo>
                  <a:pt x="10203" y="199452"/>
                </a:lnTo>
                <a:lnTo>
                  <a:pt x="9496" y="223252"/>
                </a:lnTo>
                <a:lnTo>
                  <a:pt x="8979" y="287613"/>
                </a:lnTo>
                <a:lnTo>
                  <a:pt x="8940" y="329003"/>
                </a:lnTo>
                <a:lnTo>
                  <a:pt x="7944" y="338398"/>
                </a:lnTo>
                <a:lnTo>
                  <a:pt x="6288" y="347637"/>
                </a:lnTo>
                <a:lnTo>
                  <a:pt x="4192" y="356774"/>
                </a:lnTo>
                <a:lnTo>
                  <a:pt x="2795" y="364849"/>
                </a:lnTo>
                <a:lnTo>
                  <a:pt x="1863" y="372217"/>
                </a:lnTo>
                <a:lnTo>
                  <a:pt x="1242" y="379113"/>
                </a:lnTo>
                <a:lnTo>
                  <a:pt x="552" y="392068"/>
                </a:lnTo>
                <a:lnTo>
                  <a:pt x="163" y="407872"/>
                </a:lnTo>
                <a:lnTo>
                  <a:pt x="0" y="41969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InkAnnotation281"/>
          <p:cNvSpPr/>
          <p:nvPr/>
        </p:nvSpPr>
        <p:spPr>
          <a:xfrm>
            <a:off x="2232421" y="4259460"/>
            <a:ext cx="26790" cy="508994"/>
          </a:xfrm>
          <a:custGeom>
            <a:avLst/>
            <a:gdLst/>
            <a:ahLst/>
            <a:cxnLst/>
            <a:rect l="0" t="0" r="0" b="0"/>
            <a:pathLst>
              <a:path w="26790" h="508994">
                <a:moveTo>
                  <a:pt x="26789" y="0"/>
                </a:moveTo>
                <a:lnTo>
                  <a:pt x="26789" y="17169"/>
                </a:lnTo>
                <a:lnTo>
                  <a:pt x="25797" y="23353"/>
                </a:lnTo>
                <a:lnTo>
                  <a:pt x="24143" y="30451"/>
                </a:lnTo>
                <a:lnTo>
                  <a:pt x="22049" y="38161"/>
                </a:lnTo>
                <a:lnTo>
                  <a:pt x="20653" y="47268"/>
                </a:lnTo>
                <a:lnTo>
                  <a:pt x="19721" y="57309"/>
                </a:lnTo>
                <a:lnTo>
                  <a:pt x="19101" y="67972"/>
                </a:lnTo>
                <a:lnTo>
                  <a:pt x="17695" y="79049"/>
                </a:lnTo>
                <a:lnTo>
                  <a:pt x="15765" y="90403"/>
                </a:lnTo>
                <a:lnTo>
                  <a:pt x="13487" y="101940"/>
                </a:lnTo>
                <a:lnTo>
                  <a:pt x="11968" y="114593"/>
                </a:lnTo>
                <a:lnTo>
                  <a:pt x="10955" y="127989"/>
                </a:lnTo>
                <a:lnTo>
                  <a:pt x="10280" y="141881"/>
                </a:lnTo>
                <a:lnTo>
                  <a:pt x="9530" y="170545"/>
                </a:lnTo>
                <a:lnTo>
                  <a:pt x="9049" y="224629"/>
                </a:lnTo>
                <a:lnTo>
                  <a:pt x="8017" y="238057"/>
                </a:lnTo>
                <a:lnTo>
                  <a:pt x="6337" y="251971"/>
                </a:lnTo>
                <a:lnTo>
                  <a:pt x="4225" y="266207"/>
                </a:lnTo>
                <a:lnTo>
                  <a:pt x="2817" y="281651"/>
                </a:lnTo>
                <a:lnTo>
                  <a:pt x="1878" y="297900"/>
                </a:lnTo>
                <a:lnTo>
                  <a:pt x="835" y="330838"/>
                </a:lnTo>
                <a:lnTo>
                  <a:pt x="165" y="395051"/>
                </a:lnTo>
                <a:lnTo>
                  <a:pt x="0" y="50899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InkAnnotation282"/>
          <p:cNvSpPr/>
          <p:nvPr/>
        </p:nvSpPr>
        <p:spPr>
          <a:xfrm>
            <a:off x="3518429" y="2419945"/>
            <a:ext cx="257017" cy="239694"/>
          </a:xfrm>
          <a:custGeom>
            <a:avLst/>
            <a:gdLst/>
            <a:ahLst/>
            <a:cxnLst/>
            <a:rect l="0" t="0" r="0" b="0"/>
            <a:pathLst>
              <a:path w="257017" h="239694">
                <a:moveTo>
                  <a:pt x="124883" y="0"/>
                </a:moveTo>
                <a:lnTo>
                  <a:pt x="112454" y="0"/>
                </a:lnTo>
                <a:lnTo>
                  <a:pt x="109652" y="992"/>
                </a:lnTo>
                <a:lnTo>
                  <a:pt x="103892" y="4740"/>
                </a:lnTo>
                <a:lnTo>
                  <a:pt x="98025" y="7068"/>
                </a:lnTo>
                <a:lnTo>
                  <a:pt x="91118" y="9094"/>
                </a:lnTo>
                <a:lnTo>
                  <a:pt x="86498" y="11023"/>
                </a:lnTo>
                <a:lnTo>
                  <a:pt x="81434" y="13302"/>
                </a:lnTo>
                <a:lnTo>
                  <a:pt x="76073" y="16806"/>
                </a:lnTo>
                <a:lnTo>
                  <a:pt x="70515" y="21125"/>
                </a:lnTo>
                <a:lnTo>
                  <a:pt x="64825" y="25990"/>
                </a:lnTo>
                <a:lnTo>
                  <a:pt x="59047" y="30225"/>
                </a:lnTo>
                <a:lnTo>
                  <a:pt x="53211" y="34041"/>
                </a:lnTo>
                <a:lnTo>
                  <a:pt x="47336" y="37577"/>
                </a:lnTo>
                <a:lnTo>
                  <a:pt x="42428" y="41918"/>
                </a:lnTo>
                <a:lnTo>
                  <a:pt x="38162" y="46797"/>
                </a:lnTo>
                <a:lnTo>
                  <a:pt x="34327" y="52034"/>
                </a:lnTo>
                <a:lnTo>
                  <a:pt x="29786" y="57509"/>
                </a:lnTo>
                <a:lnTo>
                  <a:pt x="24774" y="63144"/>
                </a:lnTo>
                <a:lnTo>
                  <a:pt x="19448" y="68885"/>
                </a:lnTo>
                <a:lnTo>
                  <a:pt x="15898" y="74697"/>
                </a:lnTo>
                <a:lnTo>
                  <a:pt x="13531" y="80556"/>
                </a:lnTo>
                <a:lnTo>
                  <a:pt x="11953" y="86446"/>
                </a:lnTo>
                <a:lnTo>
                  <a:pt x="9909" y="92357"/>
                </a:lnTo>
                <a:lnTo>
                  <a:pt x="7553" y="98282"/>
                </a:lnTo>
                <a:lnTo>
                  <a:pt x="4992" y="104217"/>
                </a:lnTo>
                <a:lnTo>
                  <a:pt x="3283" y="110157"/>
                </a:lnTo>
                <a:lnTo>
                  <a:pt x="2144" y="116102"/>
                </a:lnTo>
                <a:lnTo>
                  <a:pt x="1385" y="122050"/>
                </a:lnTo>
                <a:lnTo>
                  <a:pt x="879" y="128000"/>
                </a:lnTo>
                <a:lnTo>
                  <a:pt x="542" y="133950"/>
                </a:lnTo>
                <a:lnTo>
                  <a:pt x="167" y="145854"/>
                </a:lnTo>
                <a:lnTo>
                  <a:pt x="0" y="157759"/>
                </a:lnTo>
                <a:lnTo>
                  <a:pt x="948" y="162719"/>
                </a:lnTo>
                <a:lnTo>
                  <a:pt x="2572" y="167018"/>
                </a:lnTo>
                <a:lnTo>
                  <a:pt x="7022" y="175433"/>
                </a:lnTo>
                <a:lnTo>
                  <a:pt x="12308" y="185788"/>
                </a:lnTo>
                <a:lnTo>
                  <a:pt x="16099" y="191328"/>
                </a:lnTo>
                <a:lnTo>
                  <a:pt x="20610" y="197005"/>
                </a:lnTo>
                <a:lnTo>
                  <a:pt x="25602" y="202774"/>
                </a:lnTo>
                <a:lnTo>
                  <a:pt x="30914" y="207613"/>
                </a:lnTo>
                <a:lnTo>
                  <a:pt x="36441" y="211830"/>
                </a:lnTo>
                <a:lnTo>
                  <a:pt x="42109" y="215634"/>
                </a:lnTo>
                <a:lnTo>
                  <a:pt x="48864" y="219162"/>
                </a:lnTo>
                <a:lnTo>
                  <a:pt x="56344" y="222506"/>
                </a:lnTo>
                <a:lnTo>
                  <a:pt x="64308" y="225728"/>
                </a:lnTo>
                <a:lnTo>
                  <a:pt x="72593" y="227876"/>
                </a:lnTo>
                <a:lnTo>
                  <a:pt x="81094" y="229308"/>
                </a:lnTo>
                <a:lnTo>
                  <a:pt x="89737" y="230263"/>
                </a:lnTo>
                <a:lnTo>
                  <a:pt x="97484" y="231891"/>
                </a:lnTo>
                <a:lnTo>
                  <a:pt x="104632" y="233969"/>
                </a:lnTo>
                <a:lnTo>
                  <a:pt x="111382" y="236347"/>
                </a:lnTo>
                <a:lnTo>
                  <a:pt x="118859" y="237932"/>
                </a:lnTo>
                <a:lnTo>
                  <a:pt x="126820" y="238988"/>
                </a:lnTo>
                <a:lnTo>
                  <a:pt x="135104" y="239693"/>
                </a:lnTo>
                <a:lnTo>
                  <a:pt x="142611" y="239170"/>
                </a:lnTo>
                <a:lnTo>
                  <a:pt x="149600" y="237829"/>
                </a:lnTo>
                <a:lnTo>
                  <a:pt x="156244" y="235944"/>
                </a:lnTo>
                <a:lnTo>
                  <a:pt x="163650" y="234686"/>
                </a:lnTo>
                <a:lnTo>
                  <a:pt x="171563" y="233848"/>
                </a:lnTo>
                <a:lnTo>
                  <a:pt x="179816" y="233289"/>
                </a:lnTo>
                <a:lnTo>
                  <a:pt x="187302" y="231924"/>
                </a:lnTo>
                <a:lnTo>
                  <a:pt x="194276" y="230023"/>
                </a:lnTo>
                <a:lnTo>
                  <a:pt x="200911" y="227762"/>
                </a:lnTo>
                <a:lnTo>
                  <a:pt x="207319" y="225264"/>
                </a:lnTo>
                <a:lnTo>
                  <a:pt x="213574" y="222605"/>
                </a:lnTo>
                <a:lnTo>
                  <a:pt x="219730" y="219841"/>
                </a:lnTo>
                <a:lnTo>
                  <a:pt x="224825" y="217006"/>
                </a:lnTo>
                <a:lnTo>
                  <a:pt x="229214" y="214124"/>
                </a:lnTo>
                <a:lnTo>
                  <a:pt x="233133" y="211210"/>
                </a:lnTo>
                <a:lnTo>
                  <a:pt x="236737" y="207283"/>
                </a:lnTo>
                <a:lnTo>
                  <a:pt x="240132" y="202681"/>
                </a:lnTo>
                <a:lnTo>
                  <a:pt x="243388" y="197628"/>
                </a:lnTo>
                <a:lnTo>
                  <a:pt x="246550" y="193268"/>
                </a:lnTo>
                <a:lnTo>
                  <a:pt x="249651" y="189369"/>
                </a:lnTo>
                <a:lnTo>
                  <a:pt x="252710" y="185777"/>
                </a:lnTo>
                <a:lnTo>
                  <a:pt x="256109" y="179140"/>
                </a:lnTo>
                <a:lnTo>
                  <a:pt x="257016" y="175982"/>
                </a:lnTo>
                <a:lnTo>
                  <a:pt x="256628" y="171891"/>
                </a:lnTo>
                <a:lnTo>
                  <a:pt x="255377" y="167180"/>
                </a:lnTo>
                <a:lnTo>
                  <a:pt x="253551" y="162055"/>
                </a:lnTo>
                <a:lnTo>
                  <a:pt x="252333" y="156654"/>
                </a:lnTo>
                <a:lnTo>
                  <a:pt x="251522" y="151069"/>
                </a:lnTo>
                <a:lnTo>
                  <a:pt x="250981" y="145361"/>
                </a:lnTo>
                <a:lnTo>
                  <a:pt x="249628" y="140563"/>
                </a:lnTo>
                <a:lnTo>
                  <a:pt x="247734" y="136373"/>
                </a:lnTo>
                <a:lnTo>
                  <a:pt x="245479" y="132587"/>
                </a:lnTo>
                <a:lnTo>
                  <a:pt x="241991" y="128079"/>
                </a:lnTo>
                <a:lnTo>
                  <a:pt x="237682" y="123089"/>
                </a:lnTo>
                <a:lnTo>
                  <a:pt x="232824" y="117778"/>
                </a:lnTo>
                <a:lnTo>
                  <a:pt x="222136" y="106585"/>
                </a:lnTo>
                <a:lnTo>
                  <a:pt x="216507" y="100823"/>
                </a:lnTo>
                <a:lnTo>
                  <a:pt x="210771" y="95988"/>
                </a:lnTo>
                <a:lnTo>
                  <a:pt x="204962" y="91773"/>
                </a:lnTo>
                <a:lnTo>
                  <a:pt x="199104" y="87971"/>
                </a:lnTo>
                <a:lnTo>
                  <a:pt x="192223" y="84444"/>
                </a:lnTo>
                <a:lnTo>
                  <a:pt x="184660" y="81101"/>
                </a:lnTo>
                <a:lnTo>
                  <a:pt x="176640" y="77880"/>
                </a:lnTo>
                <a:lnTo>
                  <a:pt x="169310" y="75732"/>
                </a:lnTo>
                <a:lnTo>
                  <a:pt x="162438" y="74301"/>
                </a:lnTo>
                <a:lnTo>
                  <a:pt x="155873" y="73346"/>
                </a:lnTo>
                <a:lnTo>
                  <a:pt x="150504" y="72710"/>
                </a:lnTo>
                <a:lnTo>
                  <a:pt x="145932" y="72286"/>
                </a:lnTo>
                <a:lnTo>
                  <a:pt x="133813" y="7143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InkAnnotation283"/>
          <p:cNvSpPr/>
          <p:nvPr/>
        </p:nvSpPr>
        <p:spPr>
          <a:xfrm>
            <a:off x="3464718" y="2991445"/>
            <a:ext cx="8931" cy="285751"/>
          </a:xfrm>
          <a:custGeom>
            <a:avLst/>
            <a:gdLst/>
            <a:ahLst/>
            <a:cxnLst/>
            <a:rect l="0" t="0" r="0" b="0"/>
            <a:pathLst>
              <a:path w="8931" h="285751">
                <a:moveTo>
                  <a:pt x="8930" y="0"/>
                </a:moveTo>
                <a:lnTo>
                  <a:pt x="1242" y="7688"/>
                </a:lnTo>
                <a:lnTo>
                  <a:pt x="828" y="10086"/>
                </a:lnTo>
                <a:lnTo>
                  <a:pt x="552" y="13670"/>
                </a:lnTo>
                <a:lnTo>
                  <a:pt x="368" y="18043"/>
                </a:lnTo>
                <a:lnTo>
                  <a:pt x="164" y="28193"/>
                </a:lnTo>
                <a:lnTo>
                  <a:pt x="3" y="98773"/>
                </a:lnTo>
                <a:lnTo>
                  <a:pt x="994" y="106528"/>
                </a:lnTo>
                <a:lnTo>
                  <a:pt x="2647" y="113683"/>
                </a:lnTo>
                <a:lnTo>
                  <a:pt x="4741" y="120437"/>
                </a:lnTo>
                <a:lnTo>
                  <a:pt x="6137" y="127916"/>
                </a:lnTo>
                <a:lnTo>
                  <a:pt x="7068" y="135879"/>
                </a:lnTo>
                <a:lnTo>
                  <a:pt x="7689" y="144164"/>
                </a:lnTo>
                <a:lnTo>
                  <a:pt x="8102" y="151672"/>
                </a:lnTo>
                <a:lnTo>
                  <a:pt x="8563" y="165305"/>
                </a:lnTo>
                <a:lnTo>
                  <a:pt x="8897" y="209973"/>
                </a:lnTo>
                <a:lnTo>
                  <a:pt x="7916" y="216380"/>
                </a:lnTo>
                <a:lnTo>
                  <a:pt x="6270" y="222636"/>
                </a:lnTo>
                <a:lnTo>
                  <a:pt x="4179" y="228791"/>
                </a:lnTo>
                <a:lnTo>
                  <a:pt x="2787" y="235871"/>
                </a:lnTo>
                <a:lnTo>
                  <a:pt x="1858" y="243568"/>
                </a:lnTo>
                <a:lnTo>
                  <a:pt x="826" y="258073"/>
                </a:lnTo>
                <a:lnTo>
                  <a:pt x="367" y="267826"/>
                </a:lnTo>
                <a:lnTo>
                  <a:pt x="163" y="275469"/>
                </a:lnTo>
                <a:lnTo>
                  <a:pt x="0" y="28575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InkAnnotation284"/>
          <p:cNvSpPr/>
          <p:nvPr/>
        </p:nvSpPr>
        <p:spPr>
          <a:xfrm>
            <a:off x="3430408" y="3598664"/>
            <a:ext cx="212491" cy="239672"/>
          </a:xfrm>
          <a:custGeom>
            <a:avLst/>
            <a:gdLst/>
            <a:ahLst/>
            <a:cxnLst/>
            <a:rect l="0" t="0" r="0" b="0"/>
            <a:pathLst>
              <a:path w="212491" h="239672">
                <a:moveTo>
                  <a:pt x="168256" y="0"/>
                </a:moveTo>
                <a:lnTo>
                  <a:pt x="155826" y="0"/>
                </a:lnTo>
                <a:lnTo>
                  <a:pt x="153024" y="992"/>
                </a:lnTo>
                <a:lnTo>
                  <a:pt x="147265" y="4740"/>
                </a:lnTo>
                <a:lnTo>
                  <a:pt x="143347" y="7129"/>
                </a:lnTo>
                <a:lnTo>
                  <a:pt x="138752" y="9713"/>
                </a:lnTo>
                <a:lnTo>
                  <a:pt x="128354" y="15231"/>
                </a:lnTo>
                <a:lnTo>
                  <a:pt x="117118" y="20990"/>
                </a:lnTo>
                <a:lnTo>
                  <a:pt x="111343" y="24907"/>
                </a:lnTo>
                <a:lnTo>
                  <a:pt x="105509" y="29504"/>
                </a:lnTo>
                <a:lnTo>
                  <a:pt x="99636" y="34552"/>
                </a:lnTo>
                <a:lnTo>
                  <a:pt x="93736" y="38909"/>
                </a:lnTo>
                <a:lnTo>
                  <a:pt x="87817" y="42807"/>
                </a:lnTo>
                <a:lnTo>
                  <a:pt x="81888" y="46397"/>
                </a:lnTo>
                <a:lnTo>
                  <a:pt x="76943" y="50775"/>
                </a:lnTo>
                <a:lnTo>
                  <a:pt x="72654" y="55678"/>
                </a:lnTo>
                <a:lnTo>
                  <a:pt x="68802" y="60931"/>
                </a:lnTo>
                <a:lnTo>
                  <a:pt x="64250" y="65425"/>
                </a:lnTo>
                <a:lnTo>
                  <a:pt x="59231" y="69414"/>
                </a:lnTo>
                <a:lnTo>
                  <a:pt x="53901" y="73064"/>
                </a:lnTo>
                <a:lnTo>
                  <a:pt x="48362" y="77483"/>
                </a:lnTo>
                <a:lnTo>
                  <a:pt x="42686" y="82413"/>
                </a:lnTo>
                <a:lnTo>
                  <a:pt x="36917" y="87684"/>
                </a:lnTo>
                <a:lnTo>
                  <a:pt x="32080" y="93182"/>
                </a:lnTo>
                <a:lnTo>
                  <a:pt x="27862" y="98832"/>
                </a:lnTo>
                <a:lnTo>
                  <a:pt x="24059" y="104583"/>
                </a:lnTo>
                <a:lnTo>
                  <a:pt x="20530" y="110402"/>
                </a:lnTo>
                <a:lnTo>
                  <a:pt x="17186" y="116266"/>
                </a:lnTo>
                <a:lnTo>
                  <a:pt x="13964" y="122159"/>
                </a:lnTo>
                <a:lnTo>
                  <a:pt x="11817" y="128072"/>
                </a:lnTo>
                <a:lnTo>
                  <a:pt x="10385" y="133998"/>
                </a:lnTo>
                <a:lnTo>
                  <a:pt x="9430" y="139933"/>
                </a:lnTo>
                <a:lnTo>
                  <a:pt x="7802" y="145875"/>
                </a:lnTo>
                <a:lnTo>
                  <a:pt x="5723" y="151820"/>
                </a:lnTo>
                <a:lnTo>
                  <a:pt x="3346" y="157768"/>
                </a:lnTo>
                <a:lnTo>
                  <a:pt x="1761" y="163717"/>
                </a:lnTo>
                <a:lnTo>
                  <a:pt x="705" y="169668"/>
                </a:lnTo>
                <a:lnTo>
                  <a:pt x="0" y="175620"/>
                </a:lnTo>
                <a:lnTo>
                  <a:pt x="523" y="180580"/>
                </a:lnTo>
                <a:lnTo>
                  <a:pt x="1863" y="184879"/>
                </a:lnTo>
                <a:lnTo>
                  <a:pt x="5998" y="192301"/>
                </a:lnTo>
                <a:lnTo>
                  <a:pt x="11144" y="198907"/>
                </a:lnTo>
                <a:lnTo>
                  <a:pt x="14897" y="203050"/>
                </a:lnTo>
                <a:lnTo>
                  <a:pt x="24359" y="212945"/>
                </a:lnTo>
                <a:lnTo>
                  <a:pt x="29661" y="217369"/>
                </a:lnTo>
                <a:lnTo>
                  <a:pt x="35179" y="221311"/>
                </a:lnTo>
                <a:lnTo>
                  <a:pt x="40843" y="224931"/>
                </a:lnTo>
                <a:lnTo>
                  <a:pt x="46603" y="227345"/>
                </a:lnTo>
                <a:lnTo>
                  <a:pt x="52427" y="228954"/>
                </a:lnTo>
                <a:lnTo>
                  <a:pt x="58294" y="230026"/>
                </a:lnTo>
                <a:lnTo>
                  <a:pt x="64190" y="231733"/>
                </a:lnTo>
                <a:lnTo>
                  <a:pt x="70105" y="233864"/>
                </a:lnTo>
                <a:lnTo>
                  <a:pt x="76033" y="236276"/>
                </a:lnTo>
                <a:lnTo>
                  <a:pt x="81969" y="237885"/>
                </a:lnTo>
                <a:lnTo>
                  <a:pt x="87911" y="238957"/>
                </a:lnTo>
                <a:lnTo>
                  <a:pt x="93856" y="239671"/>
                </a:lnTo>
                <a:lnTo>
                  <a:pt x="100797" y="239156"/>
                </a:lnTo>
                <a:lnTo>
                  <a:pt x="108400" y="237820"/>
                </a:lnTo>
                <a:lnTo>
                  <a:pt x="116446" y="235937"/>
                </a:lnTo>
                <a:lnTo>
                  <a:pt x="123794" y="234682"/>
                </a:lnTo>
                <a:lnTo>
                  <a:pt x="130677" y="233845"/>
                </a:lnTo>
                <a:lnTo>
                  <a:pt x="137250" y="233287"/>
                </a:lnTo>
                <a:lnTo>
                  <a:pt x="142624" y="231923"/>
                </a:lnTo>
                <a:lnTo>
                  <a:pt x="147199" y="230022"/>
                </a:lnTo>
                <a:lnTo>
                  <a:pt x="151242" y="227762"/>
                </a:lnTo>
                <a:lnTo>
                  <a:pt x="161025" y="222605"/>
                </a:lnTo>
                <a:lnTo>
                  <a:pt x="166411" y="219841"/>
                </a:lnTo>
                <a:lnTo>
                  <a:pt x="170995" y="217006"/>
                </a:lnTo>
                <a:lnTo>
                  <a:pt x="175043" y="214123"/>
                </a:lnTo>
                <a:lnTo>
                  <a:pt x="178734" y="211210"/>
                </a:lnTo>
                <a:lnTo>
                  <a:pt x="182186" y="207283"/>
                </a:lnTo>
                <a:lnTo>
                  <a:pt x="185480" y="202681"/>
                </a:lnTo>
                <a:lnTo>
                  <a:pt x="188668" y="197628"/>
                </a:lnTo>
                <a:lnTo>
                  <a:pt x="191786" y="193268"/>
                </a:lnTo>
                <a:lnTo>
                  <a:pt x="194856" y="189369"/>
                </a:lnTo>
                <a:lnTo>
                  <a:pt x="197896" y="185777"/>
                </a:lnTo>
                <a:lnTo>
                  <a:pt x="199921" y="181398"/>
                </a:lnTo>
                <a:lnTo>
                  <a:pt x="201273" y="176495"/>
                </a:lnTo>
                <a:lnTo>
                  <a:pt x="202174" y="171241"/>
                </a:lnTo>
                <a:lnTo>
                  <a:pt x="203766" y="165754"/>
                </a:lnTo>
                <a:lnTo>
                  <a:pt x="205820" y="160112"/>
                </a:lnTo>
                <a:lnTo>
                  <a:pt x="208181" y="154366"/>
                </a:lnTo>
                <a:lnTo>
                  <a:pt x="209755" y="148551"/>
                </a:lnTo>
                <a:lnTo>
                  <a:pt x="210805" y="142690"/>
                </a:lnTo>
                <a:lnTo>
                  <a:pt x="211505" y="136799"/>
                </a:lnTo>
                <a:lnTo>
                  <a:pt x="211971" y="130887"/>
                </a:lnTo>
                <a:lnTo>
                  <a:pt x="212282" y="124961"/>
                </a:lnTo>
                <a:lnTo>
                  <a:pt x="212490" y="119026"/>
                </a:lnTo>
                <a:lnTo>
                  <a:pt x="211635" y="114077"/>
                </a:lnTo>
                <a:lnTo>
                  <a:pt x="210074" y="109785"/>
                </a:lnTo>
                <a:lnTo>
                  <a:pt x="205693" y="101379"/>
                </a:lnTo>
                <a:lnTo>
                  <a:pt x="200439" y="91029"/>
                </a:lnTo>
                <a:lnTo>
                  <a:pt x="197649" y="86483"/>
                </a:lnTo>
                <a:lnTo>
                  <a:pt x="194796" y="82459"/>
                </a:lnTo>
                <a:lnTo>
                  <a:pt x="191902" y="78785"/>
                </a:lnTo>
                <a:lnTo>
                  <a:pt x="188981" y="74351"/>
                </a:lnTo>
                <a:lnTo>
                  <a:pt x="186041" y="69411"/>
                </a:lnTo>
                <a:lnTo>
                  <a:pt x="183089" y="64133"/>
                </a:lnTo>
                <a:lnTo>
                  <a:pt x="180129" y="59623"/>
                </a:lnTo>
                <a:lnTo>
                  <a:pt x="177164" y="55624"/>
                </a:lnTo>
                <a:lnTo>
                  <a:pt x="174194" y="51965"/>
                </a:lnTo>
                <a:lnTo>
                  <a:pt x="170230" y="49526"/>
                </a:lnTo>
                <a:lnTo>
                  <a:pt x="165604" y="47900"/>
                </a:lnTo>
                <a:lnTo>
                  <a:pt x="160534" y="46816"/>
                </a:lnTo>
                <a:lnTo>
                  <a:pt x="155170" y="45101"/>
                </a:lnTo>
                <a:lnTo>
                  <a:pt x="149610" y="42966"/>
                </a:lnTo>
                <a:lnTo>
                  <a:pt x="143919" y="40550"/>
                </a:lnTo>
                <a:lnTo>
                  <a:pt x="139133" y="38939"/>
                </a:lnTo>
                <a:lnTo>
                  <a:pt x="134950" y="37866"/>
                </a:lnTo>
                <a:lnTo>
                  <a:pt x="131169" y="37150"/>
                </a:lnTo>
                <a:lnTo>
                  <a:pt x="127656" y="36673"/>
                </a:lnTo>
                <a:lnTo>
                  <a:pt x="124322" y="36355"/>
                </a:lnTo>
                <a:lnTo>
                  <a:pt x="114677" y="3571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InkAnnotation285"/>
          <p:cNvSpPr/>
          <p:nvPr/>
        </p:nvSpPr>
        <p:spPr>
          <a:xfrm>
            <a:off x="3437929" y="4357687"/>
            <a:ext cx="53579" cy="455415"/>
          </a:xfrm>
          <a:custGeom>
            <a:avLst/>
            <a:gdLst/>
            <a:ahLst/>
            <a:cxnLst/>
            <a:rect l="0" t="0" r="0" b="0"/>
            <a:pathLst>
              <a:path w="53579" h="455415">
                <a:moveTo>
                  <a:pt x="53578" y="0"/>
                </a:moveTo>
                <a:lnTo>
                  <a:pt x="53578" y="107696"/>
                </a:lnTo>
                <a:lnTo>
                  <a:pt x="52586" y="117437"/>
                </a:lnTo>
                <a:lnTo>
                  <a:pt x="50932" y="127901"/>
                </a:lnTo>
                <a:lnTo>
                  <a:pt x="48838" y="138845"/>
                </a:lnTo>
                <a:lnTo>
                  <a:pt x="47441" y="149118"/>
                </a:lnTo>
                <a:lnTo>
                  <a:pt x="46510" y="158943"/>
                </a:lnTo>
                <a:lnTo>
                  <a:pt x="45890" y="168470"/>
                </a:lnTo>
                <a:lnTo>
                  <a:pt x="45476" y="178790"/>
                </a:lnTo>
                <a:lnTo>
                  <a:pt x="44894" y="211284"/>
                </a:lnTo>
                <a:lnTo>
                  <a:pt x="44658" y="293320"/>
                </a:lnTo>
                <a:lnTo>
                  <a:pt x="43663" y="302703"/>
                </a:lnTo>
                <a:lnTo>
                  <a:pt x="42007" y="311935"/>
                </a:lnTo>
                <a:lnTo>
                  <a:pt x="39911" y="321066"/>
                </a:lnTo>
                <a:lnTo>
                  <a:pt x="37522" y="330130"/>
                </a:lnTo>
                <a:lnTo>
                  <a:pt x="34936" y="339149"/>
                </a:lnTo>
                <a:lnTo>
                  <a:pt x="32221" y="348138"/>
                </a:lnTo>
                <a:lnTo>
                  <a:pt x="30410" y="356116"/>
                </a:lnTo>
                <a:lnTo>
                  <a:pt x="29203" y="363418"/>
                </a:lnTo>
                <a:lnTo>
                  <a:pt x="28398" y="370271"/>
                </a:lnTo>
                <a:lnTo>
                  <a:pt x="26870" y="376824"/>
                </a:lnTo>
                <a:lnTo>
                  <a:pt x="24859" y="383177"/>
                </a:lnTo>
                <a:lnTo>
                  <a:pt x="22526" y="389396"/>
                </a:lnTo>
                <a:lnTo>
                  <a:pt x="20970" y="395527"/>
                </a:lnTo>
                <a:lnTo>
                  <a:pt x="19933" y="401599"/>
                </a:lnTo>
                <a:lnTo>
                  <a:pt x="19242" y="407631"/>
                </a:lnTo>
                <a:lnTo>
                  <a:pt x="17789" y="412645"/>
                </a:lnTo>
                <a:lnTo>
                  <a:pt x="15828" y="416980"/>
                </a:lnTo>
                <a:lnTo>
                  <a:pt x="13529" y="420861"/>
                </a:lnTo>
                <a:lnTo>
                  <a:pt x="11996" y="424441"/>
                </a:lnTo>
                <a:lnTo>
                  <a:pt x="10974" y="427821"/>
                </a:lnTo>
                <a:lnTo>
                  <a:pt x="9334" y="440373"/>
                </a:lnTo>
                <a:lnTo>
                  <a:pt x="8207" y="443402"/>
                </a:lnTo>
                <a:lnTo>
                  <a:pt x="6463" y="446414"/>
                </a:lnTo>
                <a:lnTo>
                  <a:pt x="15" y="455394"/>
                </a:lnTo>
                <a:lnTo>
                  <a:pt x="1" y="455412"/>
                </a:lnTo>
                <a:lnTo>
                  <a:pt x="1" y="455414"/>
                </a:lnTo>
                <a:lnTo>
                  <a:pt x="0" y="450673"/>
                </a:lnTo>
                <a:lnTo>
                  <a:pt x="992" y="449277"/>
                </a:lnTo>
                <a:lnTo>
                  <a:pt x="2646" y="448346"/>
                </a:lnTo>
                <a:lnTo>
                  <a:pt x="8930" y="44648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InkAnnotation286"/>
          <p:cNvSpPr/>
          <p:nvPr/>
        </p:nvSpPr>
        <p:spPr>
          <a:xfrm>
            <a:off x="7804603" y="2367734"/>
            <a:ext cx="258332" cy="184649"/>
          </a:xfrm>
          <a:custGeom>
            <a:avLst/>
            <a:gdLst/>
            <a:ahLst/>
            <a:cxnLst/>
            <a:rect l="0" t="0" r="0" b="0"/>
            <a:pathLst>
              <a:path w="258332" h="184649">
                <a:moveTo>
                  <a:pt x="160678" y="16492"/>
                </a:moveTo>
                <a:lnTo>
                  <a:pt x="139687" y="16492"/>
                </a:lnTo>
                <a:lnTo>
                  <a:pt x="136762" y="17484"/>
                </a:lnTo>
                <a:lnTo>
                  <a:pt x="130866" y="21233"/>
                </a:lnTo>
                <a:lnTo>
                  <a:pt x="126913" y="22629"/>
                </a:lnTo>
                <a:lnTo>
                  <a:pt x="122292" y="23560"/>
                </a:lnTo>
                <a:lnTo>
                  <a:pt x="117228" y="24180"/>
                </a:lnTo>
                <a:lnTo>
                  <a:pt x="112860" y="25586"/>
                </a:lnTo>
                <a:lnTo>
                  <a:pt x="105360" y="29794"/>
                </a:lnTo>
                <a:lnTo>
                  <a:pt x="100979" y="32306"/>
                </a:lnTo>
                <a:lnTo>
                  <a:pt x="90820" y="37742"/>
                </a:lnTo>
                <a:lnTo>
                  <a:pt x="73943" y="46380"/>
                </a:lnTo>
                <a:lnTo>
                  <a:pt x="69121" y="49316"/>
                </a:lnTo>
                <a:lnTo>
                  <a:pt x="64912" y="52265"/>
                </a:lnTo>
                <a:lnTo>
                  <a:pt x="61116" y="55224"/>
                </a:lnTo>
                <a:lnTo>
                  <a:pt x="56600" y="59180"/>
                </a:lnTo>
                <a:lnTo>
                  <a:pt x="51605" y="63802"/>
                </a:lnTo>
                <a:lnTo>
                  <a:pt x="34071" y="80738"/>
                </a:lnTo>
                <a:lnTo>
                  <a:pt x="7259" y="107415"/>
                </a:lnTo>
                <a:lnTo>
                  <a:pt x="4821" y="110842"/>
                </a:lnTo>
                <a:lnTo>
                  <a:pt x="3194" y="114118"/>
                </a:lnTo>
                <a:lnTo>
                  <a:pt x="2111" y="117295"/>
                </a:lnTo>
                <a:lnTo>
                  <a:pt x="1388" y="121397"/>
                </a:lnTo>
                <a:lnTo>
                  <a:pt x="906" y="126116"/>
                </a:lnTo>
                <a:lnTo>
                  <a:pt x="372" y="135659"/>
                </a:lnTo>
                <a:lnTo>
                  <a:pt x="133" y="143208"/>
                </a:lnTo>
                <a:lnTo>
                  <a:pt x="0" y="153036"/>
                </a:lnTo>
                <a:lnTo>
                  <a:pt x="974" y="157130"/>
                </a:lnTo>
                <a:lnTo>
                  <a:pt x="2614" y="161845"/>
                </a:lnTo>
                <a:lnTo>
                  <a:pt x="4700" y="166972"/>
                </a:lnTo>
                <a:lnTo>
                  <a:pt x="7083" y="170390"/>
                </a:lnTo>
                <a:lnTo>
                  <a:pt x="9664" y="172669"/>
                </a:lnTo>
                <a:lnTo>
                  <a:pt x="16170" y="176193"/>
                </a:lnTo>
                <a:lnTo>
                  <a:pt x="25676" y="181067"/>
                </a:lnTo>
                <a:lnTo>
                  <a:pt x="30989" y="182763"/>
                </a:lnTo>
                <a:lnTo>
                  <a:pt x="36516" y="183894"/>
                </a:lnTo>
                <a:lnTo>
                  <a:pt x="42183" y="184648"/>
                </a:lnTo>
                <a:lnTo>
                  <a:pt x="48939" y="184159"/>
                </a:lnTo>
                <a:lnTo>
                  <a:pt x="56420" y="182840"/>
                </a:lnTo>
                <a:lnTo>
                  <a:pt x="64384" y="180969"/>
                </a:lnTo>
                <a:lnTo>
                  <a:pt x="72669" y="179721"/>
                </a:lnTo>
                <a:lnTo>
                  <a:pt x="81169" y="178890"/>
                </a:lnTo>
                <a:lnTo>
                  <a:pt x="89812" y="178335"/>
                </a:lnTo>
                <a:lnTo>
                  <a:pt x="97559" y="176973"/>
                </a:lnTo>
                <a:lnTo>
                  <a:pt x="104708" y="175073"/>
                </a:lnTo>
                <a:lnTo>
                  <a:pt x="135180" y="164895"/>
                </a:lnTo>
                <a:lnTo>
                  <a:pt x="143679" y="161068"/>
                </a:lnTo>
                <a:lnTo>
                  <a:pt x="152322" y="156532"/>
                </a:lnTo>
                <a:lnTo>
                  <a:pt x="161060" y="151524"/>
                </a:lnTo>
                <a:lnTo>
                  <a:pt x="169862" y="147193"/>
                </a:lnTo>
                <a:lnTo>
                  <a:pt x="178707" y="143313"/>
                </a:lnTo>
                <a:lnTo>
                  <a:pt x="187580" y="139735"/>
                </a:lnTo>
                <a:lnTo>
                  <a:pt x="195480" y="135365"/>
                </a:lnTo>
                <a:lnTo>
                  <a:pt x="202731" y="130467"/>
                </a:lnTo>
                <a:lnTo>
                  <a:pt x="209549" y="125218"/>
                </a:lnTo>
                <a:lnTo>
                  <a:pt x="216079" y="119733"/>
                </a:lnTo>
                <a:lnTo>
                  <a:pt x="222416" y="114093"/>
                </a:lnTo>
                <a:lnTo>
                  <a:pt x="228626" y="108348"/>
                </a:lnTo>
                <a:lnTo>
                  <a:pt x="233757" y="102534"/>
                </a:lnTo>
                <a:lnTo>
                  <a:pt x="238171" y="96674"/>
                </a:lnTo>
                <a:lnTo>
                  <a:pt x="242105" y="90782"/>
                </a:lnTo>
                <a:lnTo>
                  <a:pt x="245720" y="85863"/>
                </a:lnTo>
                <a:lnTo>
                  <a:pt x="249122" y="81591"/>
                </a:lnTo>
                <a:lnTo>
                  <a:pt x="252384" y="77751"/>
                </a:lnTo>
                <a:lnTo>
                  <a:pt x="254557" y="73206"/>
                </a:lnTo>
                <a:lnTo>
                  <a:pt x="256006" y="68192"/>
                </a:lnTo>
                <a:lnTo>
                  <a:pt x="256972" y="62865"/>
                </a:lnTo>
                <a:lnTo>
                  <a:pt x="257616" y="58321"/>
                </a:lnTo>
                <a:lnTo>
                  <a:pt x="258046" y="54300"/>
                </a:lnTo>
                <a:lnTo>
                  <a:pt x="258331" y="50627"/>
                </a:lnTo>
                <a:lnTo>
                  <a:pt x="257531" y="46194"/>
                </a:lnTo>
                <a:lnTo>
                  <a:pt x="256004" y="41254"/>
                </a:lnTo>
                <a:lnTo>
                  <a:pt x="253994" y="35977"/>
                </a:lnTo>
                <a:lnTo>
                  <a:pt x="251661" y="31466"/>
                </a:lnTo>
                <a:lnTo>
                  <a:pt x="249114" y="27467"/>
                </a:lnTo>
                <a:lnTo>
                  <a:pt x="246424" y="23809"/>
                </a:lnTo>
                <a:lnTo>
                  <a:pt x="243639" y="21370"/>
                </a:lnTo>
                <a:lnTo>
                  <a:pt x="240789" y="19744"/>
                </a:lnTo>
                <a:lnTo>
                  <a:pt x="233986" y="16945"/>
                </a:lnTo>
                <a:lnTo>
                  <a:pt x="224348" y="12394"/>
                </a:lnTo>
                <a:lnTo>
                  <a:pt x="218007" y="10783"/>
                </a:lnTo>
                <a:lnTo>
                  <a:pt x="210803" y="9710"/>
                </a:lnTo>
                <a:lnTo>
                  <a:pt x="203024" y="8994"/>
                </a:lnTo>
                <a:lnTo>
                  <a:pt x="194862" y="7524"/>
                </a:lnTo>
                <a:lnTo>
                  <a:pt x="186444" y="5553"/>
                </a:lnTo>
                <a:lnTo>
                  <a:pt x="177856" y="3246"/>
                </a:lnTo>
                <a:lnTo>
                  <a:pt x="169152" y="1708"/>
                </a:lnTo>
                <a:lnTo>
                  <a:pt x="160374" y="683"/>
                </a:lnTo>
                <a:lnTo>
                  <a:pt x="151546" y="0"/>
                </a:lnTo>
                <a:lnTo>
                  <a:pt x="143676" y="536"/>
                </a:lnTo>
                <a:lnTo>
                  <a:pt x="136445" y="1886"/>
                </a:lnTo>
                <a:lnTo>
                  <a:pt x="129639" y="3778"/>
                </a:lnTo>
                <a:lnTo>
                  <a:pt x="122126" y="5040"/>
                </a:lnTo>
                <a:lnTo>
                  <a:pt x="114141" y="5880"/>
                </a:lnTo>
                <a:lnTo>
                  <a:pt x="105840" y="6441"/>
                </a:lnTo>
                <a:lnTo>
                  <a:pt x="91326" y="7064"/>
                </a:lnTo>
                <a:lnTo>
                  <a:pt x="62451" y="756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InkAnnotation287"/>
          <p:cNvSpPr/>
          <p:nvPr/>
        </p:nvSpPr>
        <p:spPr>
          <a:xfrm>
            <a:off x="8180043" y="2366367"/>
            <a:ext cx="222621" cy="141479"/>
          </a:xfrm>
          <a:custGeom>
            <a:avLst/>
            <a:gdLst/>
            <a:ahLst/>
            <a:cxnLst/>
            <a:rect l="0" t="0" r="0" b="0"/>
            <a:pathLst>
              <a:path w="222621" h="141479">
                <a:moveTo>
                  <a:pt x="106707" y="26789"/>
                </a:moveTo>
                <a:lnTo>
                  <a:pt x="101966" y="26789"/>
                </a:lnTo>
                <a:lnTo>
                  <a:pt x="99577" y="27781"/>
                </a:lnTo>
                <a:lnTo>
                  <a:pt x="94278" y="31529"/>
                </a:lnTo>
                <a:lnTo>
                  <a:pt x="90483" y="32926"/>
                </a:lnTo>
                <a:lnTo>
                  <a:pt x="85969" y="33857"/>
                </a:lnTo>
                <a:lnTo>
                  <a:pt x="80975" y="34477"/>
                </a:lnTo>
                <a:lnTo>
                  <a:pt x="75661" y="35883"/>
                </a:lnTo>
                <a:lnTo>
                  <a:pt x="70135" y="37812"/>
                </a:lnTo>
                <a:lnTo>
                  <a:pt x="64466" y="40091"/>
                </a:lnTo>
                <a:lnTo>
                  <a:pt x="58702" y="43595"/>
                </a:lnTo>
                <a:lnTo>
                  <a:pt x="52876" y="47914"/>
                </a:lnTo>
                <a:lnTo>
                  <a:pt x="47006" y="52779"/>
                </a:lnTo>
                <a:lnTo>
                  <a:pt x="42101" y="57014"/>
                </a:lnTo>
                <a:lnTo>
                  <a:pt x="37839" y="60830"/>
                </a:lnTo>
                <a:lnTo>
                  <a:pt x="34006" y="64366"/>
                </a:lnTo>
                <a:lnTo>
                  <a:pt x="19130" y="78823"/>
                </a:lnTo>
                <a:lnTo>
                  <a:pt x="15580" y="83306"/>
                </a:lnTo>
                <a:lnTo>
                  <a:pt x="13213" y="87287"/>
                </a:lnTo>
                <a:lnTo>
                  <a:pt x="11635" y="90934"/>
                </a:lnTo>
                <a:lnTo>
                  <a:pt x="9591" y="94357"/>
                </a:lnTo>
                <a:lnTo>
                  <a:pt x="7236" y="97631"/>
                </a:lnTo>
                <a:lnTo>
                  <a:pt x="4675" y="100806"/>
                </a:lnTo>
                <a:lnTo>
                  <a:pt x="2966" y="103915"/>
                </a:lnTo>
                <a:lnTo>
                  <a:pt x="1828" y="106980"/>
                </a:lnTo>
                <a:lnTo>
                  <a:pt x="1068" y="110015"/>
                </a:lnTo>
                <a:lnTo>
                  <a:pt x="563" y="113031"/>
                </a:lnTo>
                <a:lnTo>
                  <a:pt x="225" y="116033"/>
                </a:lnTo>
                <a:lnTo>
                  <a:pt x="0" y="119027"/>
                </a:lnTo>
                <a:lnTo>
                  <a:pt x="842" y="122015"/>
                </a:lnTo>
                <a:lnTo>
                  <a:pt x="2396" y="125000"/>
                </a:lnTo>
                <a:lnTo>
                  <a:pt x="4424" y="127982"/>
                </a:lnTo>
                <a:lnTo>
                  <a:pt x="7760" y="129969"/>
                </a:lnTo>
                <a:lnTo>
                  <a:pt x="11969" y="131295"/>
                </a:lnTo>
                <a:lnTo>
                  <a:pt x="16759" y="132178"/>
                </a:lnTo>
                <a:lnTo>
                  <a:pt x="21936" y="133759"/>
                </a:lnTo>
                <a:lnTo>
                  <a:pt x="27373" y="135806"/>
                </a:lnTo>
                <a:lnTo>
                  <a:pt x="32982" y="138162"/>
                </a:lnTo>
                <a:lnTo>
                  <a:pt x="38704" y="139733"/>
                </a:lnTo>
                <a:lnTo>
                  <a:pt x="44505" y="140780"/>
                </a:lnTo>
                <a:lnTo>
                  <a:pt x="50356" y="141478"/>
                </a:lnTo>
                <a:lnTo>
                  <a:pt x="57233" y="140952"/>
                </a:lnTo>
                <a:lnTo>
                  <a:pt x="64794" y="139608"/>
                </a:lnTo>
                <a:lnTo>
                  <a:pt x="72812" y="137720"/>
                </a:lnTo>
                <a:lnTo>
                  <a:pt x="81133" y="136462"/>
                </a:lnTo>
                <a:lnTo>
                  <a:pt x="89658" y="135623"/>
                </a:lnTo>
                <a:lnTo>
                  <a:pt x="98317" y="135064"/>
                </a:lnTo>
                <a:lnTo>
                  <a:pt x="107066" y="133699"/>
                </a:lnTo>
                <a:lnTo>
                  <a:pt x="115876" y="131796"/>
                </a:lnTo>
                <a:lnTo>
                  <a:pt x="124726" y="129536"/>
                </a:lnTo>
                <a:lnTo>
                  <a:pt x="132610" y="127037"/>
                </a:lnTo>
                <a:lnTo>
                  <a:pt x="139850" y="124379"/>
                </a:lnTo>
                <a:lnTo>
                  <a:pt x="146661" y="121614"/>
                </a:lnTo>
                <a:lnTo>
                  <a:pt x="154179" y="118779"/>
                </a:lnTo>
                <a:lnTo>
                  <a:pt x="170469" y="112983"/>
                </a:lnTo>
                <a:lnTo>
                  <a:pt x="177988" y="110049"/>
                </a:lnTo>
                <a:lnTo>
                  <a:pt x="184985" y="107100"/>
                </a:lnTo>
                <a:lnTo>
                  <a:pt x="191635" y="104142"/>
                </a:lnTo>
                <a:lnTo>
                  <a:pt x="197059" y="101178"/>
                </a:lnTo>
                <a:lnTo>
                  <a:pt x="201669" y="98210"/>
                </a:lnTo>
                <a:lnTo>
                  <a:pt x="205733" y="95239"/>
                </a:lnTo>
                <a:lnTo>
                  <a:pt x="209435" y="92266"/>
                </a:lnTo>
                <a:lnTo>
                  <a:pt x="212896" y="89292"/>
                </a:lnTo>
                <a:lnTo>
                  <a:pt x="216194" y="86317"/>
                </a:lnTo>
                <a:lnTo>
                  <a:pt x="218394" y="82349"/>
                </a:lnTo>
                <a:lnTo>
                  <a:pt x="219859" y="77719"/>
                </a:lnTo>
                <a:lnTo>
                  <a:pt x="220838" y="72649"/>
                </a:lnTo>
                <a:lnTo>
                  <a:pt x="221489" y="68276"/>
                </a:lnTo>
                <a:lnTo>
                  <a:pt x="221923" y="64369"/>
                </a:lnTo>
                <a:lnTo>
                  <a:pt x="222213" y="60772"/>
                </a:lnTo>
                <a:lnTo>
                  <a:pt x="222406" y="57381"/>
                </a:lnTo>
                <a:lnTo>
                  <a:pt x="222620" y="50969"/>
                </a:lnTo>
                <a:lnTo>
                  <a:pt x="221686" y="47870"/>
                </a:lnTo>
                <a:lnTo>
                  <a:pt x="220070" y="44811"/>
                </a:lnTo>
                <a:lnTo>
                  <a:pt x="218001" y="41780"/>
                </a:lnTo>
                <a:lnTo>
                  <a:pt x="216621" y="38767"/>
                </a:lnTo>
                <a:lnTo>
                  <a:pt x="215701" y="35767"/>
                </a:lnTo>
                <a:lnTo>
                  <a:pt x="215089" y="32774"/>
                </a:lnTo>
                <a:lnTo>
                  <a:pt x="212695" y="29787"/>
                </a:lnTo>
                <a:lnTo>
                  <a:pt x="209116" y="26803"/>
                </a:lnTo>
                <a:lnTo>
                  <a:pt x="204745" y="23822"/>
                </a:lnTo>
                <a:lnTo>
                  <a:pt x="200839" y="21834"/>
                </a:lnTo>
                <a:lnTo>
                  <a:pt x="197243" y="20509"/>
                </a:lnTo>
                <a:lnTo>
                  <a:pt x="193853" y="19626"/>
                </a:lnTo>
                <a:lnTo>
                  <a:pt x="187440" y="15998"/>
                </a:lnTo>
                <a:lnTo>
                  <a:pt x="184342" y="13642"/>
                </a:lnTo>
                <a:lnTo>
                  <a:pt x="180291" y="12071"/>
                </a:lnTo>
                <a:lnTo>
                  <a:pt x="175607" y="11024"/>
                </a:lnTo>
                <a:lnTo>
                  <a:pt x="170500" y="10326"/>
                </a:lnTo>
                <a:lnTo>
                  <a:pt x="165111" y="8868"/>
                </a:lnTo>
                <a:lnTo>
                  <a:pt x="159532" y="6904"/>
                </a:lnTo>
                <a:lnTo>
                  <a:pt x="153830" y="4603"/>
                </a:lnTo>
                <a:lnTo>
                  <a:pt x="149036" y="3068"/>
                </a:lnTo>
                <a:lnTo>
                  <a:pt x="144848" y="2045"/>
                </a:lnTo>
                <a:lnTo>
                  <a:pt x="141063" y="1363"/>
                </a:lnTo>
                <a:lnTo>
                  <a:pt x="136557" y="909"/>
                </a:lnTo>
                <a:lnTo>
                  <a:pt x="131567" y="606"/>
                </a:lnTo>
                <a:lnTo>
                  <a:pt x="121724" y="269"/>
                </a:lnTo>
                <a:lnTo>
                  <a:pt x="110605" y="80"/>
                </a:lnTo>
                <a:lnTo>
                  <a:pt x="97777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InkAnnotation288"/>
          <p:cNvSpPr/>
          <p:nvPr/>
        </p:nvSpPr>
        <p:spPr>
          <a:xfrm>
            <a:off x="8631068" y="2259210"/>
            <a:ext cx="214341" cy="160699"/>
          </a:xfrm>
          <a:custGeom>
            <a:avLst/>
            <a:gdLst/>
            <a:ahLst/>
            <a:cxnLst/>
            <a:rect l="0" t="0" r="0" b="0"/>
            <a:pathLst>
              <a:path w="214341" h="160699">
                <a:moveTo>
                  <a:pt x="173603" y="0"/>
                </a:moveTo>
                <a:lnTo>
                  <a:pt x="131363" y="0"/>
                </a:lnTo>
                <a:lnTo>
                  <a:pt x="125599" y="992"/>
                </a:lnTo>
                <a:lnTo>
                  <a:pt x="119773" y="2646"/>
                </a:lnTo>
                <a:lnTo>
                  <a:pt x="113904" y="4741"/>
                </a:lnTo>
                <a:lnTo>
                  <a:pt x="108007" y="7129"/>
                </a:lnTo>
                <a:lnTo>
                  <a:pt x="102091" y="9714"/>
                </a:lnTo>
                <a:lnTo>
                  <a:pt x="90226" y="15232"/>
                </a:lnTo>
                <a:lnTo>
                  <a:pt x="78338" y="20991"/>
                </a:lnTo>
                <a:lnTo>
                  <a:pt x="72390" y="24908"/>
                </a:lnTo>
                <a:lnTo>
                  <a:pt x="66440" y="29504"/>
                </a:lnTo>
                <a:lnTo>
                  <a:pt x="60489" y="34552"/>
                </a:lnTo>
                <a:lnTo>
                  <a:pt x="54537" y="38910"/>
                </a:lnTo>
                <a:lnTo>
                  <a:pt x="48585" y="42808"/>
                </a:lnTo>
                <a:lnTo>
                  <a:pt x="42633" y="46398"/>
                </a:lnTo>
                <a:lnTo>
                  <a:pt x="37672" y="49783"/>
                </a:lnTo>
                <a:lnTo>
                  <a:pt x="33372" y="53033"/>
                </a:lnTo>
                <a:lnTo>
                  <a:pt x="29514" y="56191"/>
                </a:lnTo>
                <a:lnTo>
                  <a:pt x="25950" y="60281"/>
                </a:lnTo>
                <a:lnTo>
                  <a:pt x="22582" y="64992"/>
                </a:lnTo>
                <a:lnTo>
                  <a:pt x="19344" y="70117"/>
                </a:lnTo>
                <a:lnTo>
                  <a:pt x="16194" y="74526"/>
                </a:lnTo>
                <a:lnTo>
                  <a:pt x="13102" y="78458"/>
                </a:lnTo>
                <a:lnTo>
                  <a:pt x="10047" y="82071"/>
                </a:lnTo>
                <a:lnTo>
                  <a:pt x="7019" y="86464"/>
                </a:lnTo>
                <a:lnTo>
                  <a:pt x="4008" y="91377"/>
                </a:lnTo>
                <a:lnTo>
                  <a:pt x="1008" y="96637"/>
                </a:lnTo>
                <a:lnTo>
                  <a:pt x="0" y="101136"/>
                </a:lnTo>
                <a:lnTo>
                  <a:pt x="321" y="105127"/>
                </a:lnTo>
                <a:lnTo>
                  <a:pt x="1526" y="108780"/>
                </a:lnTo>
                <a:lnTo>
                  <a:pt x="2331" y="112208"/>
                </a:lnTo>
                <a:lnTo>
                  <a:pt x="2867" y="115485"/>
                </a:lnTo>
                <a:lnTo>
                  <a:pt x="3224" y="118662"/>
                </a:lnTo>
                <a:lnTo>
                  <a:pt x="4455" y="122764"/>
                </a:lnTo>
                <a:lnTo>
                  <a:pt x="6267" y="127484"/>
                </a:lnTo>
                <a:lnTo>
                  <a:pt x="8468" y="132614"/>
                </a:lnTo>
                <a:lnTo>
                  <a:pt x="11919" y="137027"/>
                </a:lnTo>
                <a:lnTo>
                  <a:pt x="16204" y="140960"/>
                </a:lnTo>
                <a:lnTo>
                  <a:pt x="21045" y="144576"/>
                </a:lnTo>
                <a:lnTo>
                  <a:pt x="25264" y="146985"/>
                </a:lnTo>
                <a:lnTo>
                  <a:pt x="29070" y="148592"/>
                </a:lnTo>
                <a:lnTo>
                  <a:pt x="32599" y="149663"/>
                </a:lnTo>
                <a:lnTo>
                  <a:pt x="36936" y="151369"/>
                </a:lnTo>
                <a:lnTo>
                  <a:pt x="41812" y="153499"/>
                </a:lnTo>
                <a:lnTo>
                  <a:pt x="47048" y="155910"/>
                </a:lnTo>
                <a:lnTo>
                  <a:pt x="52522" y="157519"/>
                </a:lnTo>
                <a:lnTo>
                  <a:pt x="58155" y="158591"/>
                </a:lnTo>
                <a:lnTo>
                  <a:pt x="63895" y="159305"/>
                </a:lnTo>
                <a:lnTo>
                  <a:pt x="69707" y="159782"/>
                </a:lnTo>
                <a:lnTo>
                  <a:pt x="75565" y="160099"/>
                </a:lnTo>
                <a:lnTo>
                  <a:pt x="81456" y="160311"/>
                </a:lnTo>
                <a:lnTo>
                  <a:pt x="103966" y="160609"/>
                </a:lnTo>
                <a:lnTo>
                  <a:pt x="124747" y="160698"/>
                </a:lnTo>
                <a:lnTo>
                  <a:pt x="131111" y="159718"/>
                </a:lnTo>
                <a:lnTo>
                  <a:pt x="137338" y="158072"/>
                </a:lnTo>
                <a:lnTo>
                  <a:pt x="143473" y="155983"/>
                </a:lnTo>
                <a:lnTo>
                  <a:pt x="149548" y="153598"/>
                </a:lnTo>
                <a:lnTo>
                  <a:pt x="155582" y="151016"/>
                </a:lnTo>
                <a:lnTo>
                  <a:pt x="161589" y="148302"/>
                </a:lnTo>
                <a:lnTo>
                  <a:pt x="166586" y="145501"/>
                </a:lnTo>
                <a:lnTo>
                  <a:pt x="170910" y="142641"/>
                </a:lnTo>
                <a:lnTo>
                  <a:pt x="174785" y="139743"/>
                </a:lnTo>
                <a:lnTo>
                  <a:pt x="179352" y="136818"/>
                </a:lnTo>
                <a:lnTo>
                  <a:pt x="184380" y="133876"/>
                </a:lnTo>
                <a:lnTo>
                  <a:pt x="189718" y="130923"/>
                </a:lnTo>
                <a:lnTo>
                  <a:pt x="194268" y="126970"/>
                </a:lnTo>
                <a:lnTo>
                  <a:pt x="198293" y="122350"/>
                </a:lnTo>
                <a:lnTo>
                  <a:pt x="201970" y="117285"/>
                </a:lnTo>
                <a:lnTo>
                  <a:pt x="204421" y="112917"/>
                </a:lnTo>
                <a:lnTo>
                  <a:pt x="206054" y="109012"/>
                </a:lnTo>
                <a:lnTo>
                  <a:pt x="207145" y="105417"/>
                </a:lnTo>
                <a:lnTo>
                  <a:pt x="207870" y="101036"/>
                </a:lnTo>
                <a:lnTo>
                  <a:pt x="208355" y="96131"/>
                </a:lnTo>
                <a:lnTo>
                  <a:pt x="208676" y="90876"/>
                </a:lnTo>
                <a:lnTo>
                  <a:pt x="209884" y="86381"/>
                </a:lnTo>
                <a:lnTo>
                  <a:pt x="211682" y="82392"/>
                </a:lnTo>
                <a:lnTo>
                  <a:pt x="213871" y="78741"/>
                </a:lnTo>
                <a:lnTo>
                  <a:pt x="214340" y="75314"/>
                </a:lnTo>
                <a:lnTo>
                  <a:pt x="213659" y="72038"/>
                </a:lnTo>
                <a:lnTo>
                  <a:pt x="212214" y="68861"/>
                </a:lnTo>
                <a:lnTo>
                  <a:pt x="211250" y="65751"/>
                </a:lnTo>
                <a:lnTo>
                  <a:pt x="210607" y="62686"/>
                </a:lnTo>
                <a:lnTo>
                  <a:pt x="210179" y="59650"/>
                </a:lnTo>
                <a:lnTo>
                  <a:pt x="209893" y="55642"/>
                </a:lnTo>
                <a:lnTo>
                  <a:pt x="209703" y="50985"/>
                </a:lnTo>
                <a:lnTo>
                  <a:pt x="209576" y="45896"/>
                </a:lnTo>
                <a:lnTo>
                  <a:pt x="208499" y="42504"/>
                </a:lnTo>
                <a:lnTo>
                  <a:pt x="206789" y="40242"/>
                </a:lnTo>
                <a:lnTo>
                  <a:pt x="202243" y="36737"/>
                </a:lnTo>
                <a:lnTo>
                  <a:pt x="196915" y="31872"/>
                </a:lnTo>
                <a:lnTo>
                  <a:pt x="195098" y="29186"/>
                </a:lnTo>
                <a:lnTo>
                  <a:pt x="193886" y="26403"/>
                </a:lnTo>
                <a:lnTo>
                  <a:pt x="193078" y="23555"/>
                </a:lnTo>
                <a:lnTo>
                  <a:pt x="191548" y="21656"/>
                </a:lnTo>
                <a:lnTo>
                  <a:pt x="189534" y="20391"/>
                </a:lnTo>
                <a:lnTo>
                  <a:pt x="182533" y="1786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InkAnnotation289"/>
          <p:cNvSpPr/>
          <p:nvPr/>
        </p:nvSpPr>
        <p:spPr>
          <a:xfrm>
            <a:off x="8760023" y="2339578"/>
            <a:ext cx="125017" cy="196454"/>
          </a:xfrm>
          <a:custGeom>
            <a:avLst/>
            <a:gdLst/>
            <a:ahLst/>
            <a:cxnLst/>
            <a:rect l="0" t="0" r="0" b="0"/>
            <a:pathLst>
              <a:path w="125017" h="196454">
                <a:moveTo>
                  <a:pt x="0" y="0"/>
                </a:moveTo>
                <a:lnTo>
                  <a:pt x="46420" y="46420"/>
                </a:lnTo>
                <a:lnTo>
                  <a:pt x="49798" y="50790"/>
                </a:lnTo>
                <a:lnTo>
                  <a:pt x="53042" y="55688"/>
                </a:lnTo>
                <a:lnTo>
                  <a:pt x="56197" y="60938"/>
                </a:lnTo>
                <a:lnTo>
                  <a:pt x="59293" y="66422"/>
                </a:lnTo>
                <a:lnTo>
                  <a:pt x="65378" y="77807"/>
                </a:lnTo>
                <a:lnTo>
                  <a:pt x="68390" y="82629"/>
                </a:lnTo>
                <a:lnTo>
                  <a:pt x="71390" y="86836"/>
                </a:lnTo>
                <a:lnTo>
                  <a:pt x="74381" y="90632"/>
                </a:lnTo>
                <a:lnTo>
                  <a:pt x="77369" y="96140"/>
                </a:lnTo>
                <a:lnTo>
                  <a:pt x="80352" y="102789"/>
                </a:lnTo>
                <a:lnTo>
                  <a:pt x="83334" y="110198"/>
                </a:lnTo>
                <a:lnTo>
                  <a:pt x="86313" y="116129"/>
                </a:lnTo>
                <a:lnTo>
                  <a:pt x="89292" y="121076"/>
                </a:lnTo>
                <a:lnTo>
                  <a:pt x="92270" y="125365"/>
                </a:lnTo>
                <a:lnTo>
                  <a:pt x="95248" y="130210"/>
                </a:lnTo>
                <a:lnTo>
                  <a:pt x="98226" y="135424"/>
                </a:lnTo>
                <a:lnTo>
                  <a:pt x="101202" y="140884"/>
                </a:lnTo>
                <a:lnTo>
                  <a:pt x="104180" y="147501"/>
                </a:lnTo>
                <a:lnTo>
                  <a:pt x="107156" y="154888"/>
                </a:lnTo>
                <a:lnTo>
                  <a:pt x="110133" y="162790"/>
                </a:lnTo>
                <a:lnTo>
                  <a:pt x="113109" y="169050"/>
                </a:lnTo>
                <a:lnTo>
                  <a:pt x="116086" y="174215"/>
                </a:lnTo>
                <a:lnTo>
                  <a:pt x="119062" y="178652"/>
                </a:lnTo>
                <a:lnTo>
                  <a:pt x="121047" y="182601"/>
                </a:lnTo>
                <a:lnTo>
                  <a:pt x="122369" y="186226"/>
                </a:lnTo>
                <a:lnTo>
                  <a:pt x="125016" y="19645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InkAnnotation290"/>
          <p:cNvSpPr/>
          <p:nvPr/>
        </p:nvSpPr>
        <p:spPr>
          <a:xfrm>
            <a:off x="7813512" y="2687835"/>
            <a:ext cx="168232" cy="125006"/>
          </a:xfrm>
          <a:custGeom>
            <a:avLst/>
            <a:gdLst/>
            <a:ahLst/>
            <a:cxnLst/>
            <a:rect l="0" t="0" r="0" b="0"/>
            <a:pathLst>
              <a:path w="168232" h="125006">
                <a:moveTo>
                  <a:pt x="107120" y="8930"/>
                </a:moveTo>
                <a:lnTo>
                  <a:pt x="94692" y="8930"/>
                </a:lnTo>
                <a:lnTo>
                  <a:pt x="91889" y="9922"/>
                </a:lnTo>
                <a:lnTo>
                  <a:pt x="89028" y="11576"/>
                </a:lnTo>
                <a:lnTo>
                  <a:pt x="86129" y="13671"/>
                </a:lnTo>
                <a:lnTo>
                  <a:pt x="83205" y="15067"/>
                </a:lnTo>
                <a:lnTo>
                  <a:pt x="80262" y="15998"/>
                </a:lnTo>
                <a:lnTo>
                  <a:pt x="77309" y="16618"/>
                </a:lnTo>
                <a:lnTo>
                  <a:pt x="74348" y="17032"/>
                </a:lnTo>
                <a:lnTo>
                  <a:pt x="71381" y="17308"/>
                </a:lnTo>
                <a:lnTo>
                  <a:pt x="68411" y="17492"/>
                </a:lnTo>
                <a:lnTo>
                  <a:pt x="65439" y="18607"/>
                </a:lnTo>
                <a:lnTo>
                  <a:pt x="62466" y="20342"/>
                </a:lnTo>
                <a:lnTo>
                  <a:pt x="59491" y="22491"/>
                </a:lnTo>
                <a:lnTo>
                  <a:pt x="56516" y="23924"/>
                </a:lnTo>
                <a:lnTo>
                  <a:pt x="53540" y="24879"/>
                </a:lnTo>
                <a:lnTo>
                  <a:pt x="50564" y="25516"/>
                </a:lnTo>
                <a:lnTo>
                  <a:pt x="47588" y="26933"/>
                </a:lnTo>
                <a:lnTo>
                  <a:pt x="44612" y="28869"/>
                </a:lnTo>
                <a:lnTo>
                  <a:pt x="41635" y="31153"/>
                </a:lnTo>
                <a:lnTo>
                  <a:pt x="37666" y="33667"/>
                </a:lnTo>
                <a:lnTo>
                  <a:pt x="33036" y="36335"/>
                </a:lnTo>
                <a:lnTo>
                  <a:pt x="27965" y="39106"/>
                </a:lnTo>
                <a:lnTo>
                  <a:pt x="24585" y="41946"/>
                </a:lnTo>
                <a:lnTo>
                  <a:pt x="22330" y="44831"/>
                </a:lnTo>
                <a:lnTo>
                  <a:pt x="20828" y="47747"/>
                </a:lnTo>
                <a:lnTo>
                  <a:pt x="18833" y="50683"/>
                </a:lnTo>
                <a:lnTo>
                  <a:pt x="16513" y="53632"/>
                </a:lnTo>
                <a:lnTo>
                  <a:pt x="13973" y="56591"/>
                </a:lnTo>
                <a:lnTo>
                  <a:pt x="12280" y="59556"/>
                </a:lnTo>
                <a:lnTo>
                  <a:pt x="11150" y="62524"/>
                </a:lnTo>
                <a:lnTo>
                  <a:pt x="10398" y="65495"/>
                </a:lnTo>
                <a:lnTo>
                  <a:pt x="8905" y="68468"/>
                </a:lnTo>
                <a:lnTo>
                  <a:pt x="6916" y="71443"/>
                </a:lnTo>
                <a:lnTo>
                  <a:pt x="4599" y="74418"/>
                </a:lnTo>
                <a:lnTo>
                  <a:pt x="3054" y="77393"/>
                </a:lnTo>
                <a:lnTo>
                  <a:pt x="2024" y="80369"/>
                </a:lnTo>
                <a:lnTo>
                  <a:pt x="1337" y="83345"/>
                </a:lnTo>
                <a:lnTo>
                  <a:pt x="879" y="86321"/>
                </a:lnTo>
                <a:lnTo>
                  <a:pt x="573" y="89298"/>
                </a:lnTo>
                <a:lnTo>
                  <a:pt x="84" y="96463"/>
                </a:lnTo>
                <a:lnTo>
                  <a:pt x="0" y="107185"/>
                </a:lnTo>
                <a:lnTo>
                  <a:pt x="980" y="110152"/>
                </a:lnTo>
                <a:lnTo>
                  <a:pt x="2625" y="112130"/>
                </a:lnTo>
                <a:lnTo>
                  <a:pt x="7099" y="115320"/>
                </a:lnTo>
                <a:lnTo>
                  <a:pt x="9682" y="117560"/>
                </a:lnTo>
                <a:lnTo>
                  <a:pt x="12395" y="120045"/>
                </a:lnTo>
                <a:lnTo>
                  <a:pt x="15196" y="121702"/>
                </a:lnTo>
                <a:lnTo>
                  <a:pt x="18056" y="122807"/>
                </a:lnTo>
                <a:lnTo>
                  <a:pt x="20956" y="123543"/>
                </a:lnTo>
                <a:lnTo>
                  <a:pt x="24873" y="124034"/>
                </a:lnTo>
                <a:lnTo>
                  <a:pt x="29468" y="124361"/>
                </a:lnTo>
                <a:lnTo>
                  <a:pt x="34515" y="124580"/>
                </a:lnTo>
                <a:lnTo>
                  <a:pt x="45416" y="124822"/>
                </a:lnTo>
                <a:lnTo>
                  <a:pt x="86332" y="125005"/>
                </a:lnTo>
                <a:lnTo>
                  <a:pt x="91277" y="124016"/>
                </a:lnTo>
                <a:lnTo>
                  <a:pt x="95566" y="122365"/>
                </a:lnTo>
                <a:lnTo>
                  <a:pt x="99418" y="120272"/>
                </a:lnTo>
                <a:lnTo>
                  <a:pt x="114319" y="112586"/>
                </a:lnTo>
                <a:lnTo>
                  <a:pt x="118865" y="109784"/>
                </a:lnTo>
                <a:lnTo>
                  <a:pt x="122888" y="106924"/>
                </a:lnTo>
                <a:lnTo>
                  <a:pt x="126562" y="104025"/>
                </a:lnTo>
                <a:lnTo>
                  <a:pt x="130003" y="102092"/>
                </a:lnTo>
                <a:lnTo>
                  <a:pt x="133289" y="100804"/>
                </a:lnTo>
                <a:lnTo>
                  <a:pt x="136473" y="99945"/>
                </a:lnTo>
                <a:lnTo>
                  <a:pt x="139587" y="97388"/>
                </a:lnTo>
                <a:lnTo>
                  <a:pt x="142655" y="93699"/>
                </a:lnTo>
                <a:lnTo>
                  <a:pt x="145694" y="89255"/>
                </a:lnTo>
                <a:lnTo>
                  <a:pt x="148711" y="85300"/>
                </a:lnTo>
                <a:lnTo>
                  <a:pt x="151714" y="81672"/>
                </a:lnTo>
                <a:lnTo>
                  <a:pt x="154710" y="78261"/>
                </a:lnTo>
                <a:lnTo>
                  <a:pt x="156706" y="74994"/>
                </a:lnTo>
                <a:lnTo>
                  <a:pt x="158037" y="71824"/>
                </a:lnTo>
                <a:lnTo>
                  <a:pt x="158924" y="68719"/>
                </a:lnTo>
                <a:lnTo>
                  <a:pt x="160508" y="65657"/>
                </a:lnTo>
                <a:lnTo>
                  <a:pt x="162555" y="62623"/>
                </a:lnTo>
                <a:lnTo>
                  <a:pt x="164914" y="59608"/>
                </a:lnTo>
                <a:lnTo>
                  <a:pt x="166485" y="56606"/>
                </a:lnTo>
                <a:lnTo>
                  <a:pt x="167533" y="53612"/>
                </a:lnTo>
                <a:lnTo>
                  <a:pt x="168231" y="50624"/>
                </a:lnTo>
                <a:lnTo>
                  <a:pt x="167705" y="47640"/>
                </a:lnTo>
                <a:lnTo>
                  <a:pt x="166362" y="44659"/>
                </a:lnTo>
                <a:lnTo>
                  <a:pt x="161817" y="37485"/>
                </a:lnTo>
                <a:lnTo>
                  <a:pt x="161195" y="33858"/>
                </a:lnTo>
                <a:lnTo>
                  <a:pt x="161029" y="31502"/>
                </a:lnTo>
                <a:lnTo>
                  <a:pt x="159928" y="28939"/>
                </a:lnTo>
                <a:lnTo>
                  <a:pt x="158200" y="26238"/>
                </a:lnTo>
                <a:lnTo>
                  <a:pt x="156057" y="23446"/>
                </a:lnTo>
                <a:lnTo>
                  <a:pt x="154627" y="20591"/>
                </a:lnTo>
                <a:lnTo>
                  <a:pt x="153675" y="17697"/>
                </a:lnTo>
                <a:lnTo>
                  <a:pt x="153039" y="14774"/>
                </a:lnTo>
                <a:lnTo>
                  <a:pt x="151623" y="12826"/>
                </a:lnTo>
                <a:lnTo>
                  <a:pt x="149687" y="11528"/>
                </a:lnTo>
                <a:lnTo>
                  <a:pt x="147405" y="10662"/>
                </a:lnTo>
                <a:lnTo>
                  <a:pt x="142223" y="7054"/>
                </a:lnTo>
                <a:lnTo>
                  <a:pt x="135551" y="1394"/>
                </a:lnTo>
                <a:lnTo>
                  <a:pt x="131993" y="620"/>
                </a:lnTo>
                <a:lnTo>
                  <a:pt x="124980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InkAnnotation291"/>
          <p:cNvSpPr/>
          <p:nvPr/>
        </p:nvSpPr>
        <p:spPr>
          <a:xfrm>
            <a:off x="8224273" y="2607468"/>
            <a:ext cx="44618" cy="250033"/>
          </a:xfrm>
          <a:custGeom>
            <a:avLst/>
            <a:gdLst/>
            <a:ahLst/>
            <a:cxnLst/>
            <a:rect l="0" t="0" r="0" b="0"/>
            <a:pathLst>
              <a:path w="44618" h="250033">
                <a:moveTo>
                  <a:pt x="44617" y="0"/>
                </a:moveTo>
                <a:lnTo>
                  <a:pt x="44617" y="7689"/>
                </a:lnTo>
                <a:lnTo>
                  <a:pt x="43625" y="8102"/>
                </a:lnTo>
                <a:lnTo>
                  <a:pt x="41971" y="8378"/>
                </a:lnTo>
                <a:lnTo>
                  <a:pt x="39876" y="8562"/>
                </a:lnTo>
                <a:lnTo>
                  <a:pt x="38480" y="9677"/>
                </a:lnTo>
                <a:lnTo>
                  <a:pt x="37549" y="11412"/>
                </a:lnTo>
                <a:lnTo>
                  <a:pt x="36515" y="15986"/>
                </a:lnTo>
                <a:lnTo>
                  <a:pt x="36054" y="21326"/>
                </a:lnTo>
                <a:lnTo>
                  <a:pt x="35850" y="27007"/>
                </a:lnTo>
                <a:lnTo>
                  <a:pt x="35719" y="38739"/>
                </a:lnTo>
                <a:lnTo>
                  <a:pt x="35690" y="64247"/>
                </a:lnTo>
                <a:lnTo>
                  <a:pt x="34697" y="68628"/>
                </a:lnTo>
                <a:lnTo>
                  <a:pt x="33043" y="73534"/>
                </a:lnTo>
                <a:lnTo>
                  <a:pt x="30947" y="78788"/>
                </a:lnTo>
                <a:lnTo>
                  <a:pt x="29551" y="83283"/>
                </a:lnTo>
                <a:lnTo>
                  <a:pt x="28620" y="87272"/>
                </a:lnTo>
                <a:lnTo>
                  <a:pt x="27999" y="90924"/>
                </a:lnTo>
                <a:lnTo>
                  <a:pt x="27586" y="95342"/>
                </a:lnTo>
                <a:lnTo>
                  <a:pt x="27309" y="100273"/>
                </a:lnTo>
                <a:lnTo>
                  <a:pt x="27124" y="105544"/>
                </a:lnTo>
                <a:lnTo>
                  <a:pt x="26010" y="111042"/>
                </a:lnTo>
                <a:lnTo>
                  <a:pt x="24275" y="116692"/>
                </a:lnTo>
                <a:lnTo>
                  <a:pt x="22126" y="122444"/>
                </a:lnTo>
                <a:lnTo>
                  <a:pt x="20693" y="127270"/>
                </a:lnTo>
                <a:lnTo>
                  <a:pt x="19739" y="131479"/>
                </a:lnTo>
                <a:lnTo>
                  <a:pt x="19102" y="135278"/>
                </a:lnTo>
                <a:lnTo>
                  <a:pt x="17685" y="139795"/>
                </a:lnTo>
                <a:lnTo>
                  <a:pt x="15748" y="144790"/>
                </a:lnTo>
                <a:lnTo>
                  <a:pt x="13466" y="150105"/>
                </a:lnTo>
                <a:lnTo>
                  <a:pt x="11942" y="155633"/>
                </a:lnTo>
                <a:lnTo>
                  <a:pt x="10928" y="161302"/>
                </a:lnTo>
                <a:lnTo>
                  <a:pt x="10251" y="167066"/>
                </a:lnTo>
                <a:lnTo>
                  <a:pt x="9801" y="171901"/>
                </a:lnTo>
                <a:lnTo>
                  <a:pt x="9500" y="176116"/>
                </a:lnTo>
                <a:lnTo>
                  <a:pt x="9165" y="183446"/>
                </a:lnTo>
                <a:lnTo>
                  <a:pt x="9016" y="190011"/>
                </a:lnTo>
                <a:lnTo>
                  <a:pt x="7985" y="193150"/>
                </a:lnTo>
                <a:lnTo>
                  <a:pt x="6306" y="196236"/>
                </a:lnTo>
                <a:lnTo>
                  <a:pt x="4193" y="199285"/>
                </a:lnTo>
                <a:lnTo>
                  <a:pt x="2784" y="203302"/>
                </a:lnTo>
                <a:lnTo>
                  <a:pt x="1846" y="207964"/>
                </a:lnTo>
                <a:lnTo>
                  <a:pt x="1220" y="213057"/>
                </a:lnTo>
                <a:lnTo>
                  <a:pt x="1795" y="217444"/>
                </a:lnTo>
                <a:lnTo>
                  <a:pt x="3171" y="221362"/>
                </a:lnTo>
                <a:lnTo>
                  <a:pt x="7767" y="230037"/>
                </a:lnTo>
                <a:lnTo>
                  <a:pt x="8395" y="233869"/>
                </a:lnTo>
                <a:lnTo>
                  <a:pt x="8832" y="241142"/>
                </a:lnTo>
                <a:lnTo>
                  <a:pt x="8898" y="250032"/>
                </a:lnTo>
                <a:lnTo>
                  <a:pt x="77" y="250032"/>
                </a:lnTo>
                <a:lnTo>
                  <a:pt x="0" y="245291"/>
                </a:lnTo>
                <a:lnTo>
                  <a:pt x="983" y="243894"/>
                </a:lnTo>
                <a:lnTo>
                  <a:pt x="2628" y="242964"/>
                </a:lnTo>
                <a:lnTo>
                  <a:pt x="8898" y="24110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InkAnnotation292"/>
          <p:cNvSpPr/>
          <p:nvPr/>
        </p:nvSpPr>
        <p:spPr>
          <a:xfrm>
            <a:off x="8661828" y="2678909"/>
            <a:ext cx="196387" cy="240977"/>
          </a:xfrm>
          <a:custGeom>
            <a:avLst/>
            <a:gdLst/>
            <a:ahLst/>
            <a:cxnLst/>
            <a:rect l="0" t="0" r="0" b="0"/>
            <a:pathLst>
              <a:path w="196387" h="240977">
                <a:moveTo>
                  <a:pt x="160703" y="89294"/>
                </a:moveTo>
                <a:lnTo>
                  <a:pt x="151773" y="89294"/>
                </a:lnTo>
                <a:lnTo>
                  <a:pt x="151773" y="66803"/>
                </a:lnTo>
                <a:lnTo>
                  <a:pt x="150781" y="65370"/>
                </a:lnTo>
                <a:lnTo>
                  <a:pt x="149127" y="64415"/>
                </a:lnTo>
                <a:lnTo>
                  <a:pt x="147032" y="63778"/>
                </a:lnTo>
                <a:lnTo>
                  <a:pt x="145635" y="62361"/>
                </a:lnTo>
                <a:lnTo>
                  <a:pt x="144705" y="60425"/>
                </a:lnTo>
                <a:lnTo>
                  <a:pt x="143210" y="54928"/>
                </a:lnTo>
                <a:lnTo>
                  <a:pt x="142952" y="49235"/>
                </a:lnTo>
                <a:lnTo>
                  <a:pt x="142853" y="37360"/>
                </a:lnTo>
                <a:lnTo>
                  <a:pt x="140202" y="33800"/>
                </a:lnTo>
                <a:lnTo>
                  <a:pt x="135155" y="28171"/>
                </a:lnTo>
                <a:lnTo>
                  <a:pt x="129541" y="22456"/>
                </a:lnTo>
                <a:lnTo>
                  <a:pt x="127030" y="20923"/>
                </a:lnTo>
                <a:lnTo>
                  <a:pt x="121594" y="19219"/>
                </a:lnTo>
                <a:lnTo>
                  <a:pt x="115870" y="15816"/>
                </a:lnTo>
                <a:lnTo>
                  <a:pt x="108851" y="10287"/>
                </a:lnTo>
                <a:lnTo>
                  <a:pt x="102895" y="4589"/>
                </a:lnTo>
                <a:lnTo>
                  <a:pt x="100337" y="3058"/>
                </a:lnTo>
                <a:lnTo>
                  <a:pt x="94847" y="1357"/>
                </a:lnTo>
                <a:lnTo>
                  <a:pt x="89100" y="602"/>
                </a:lnTo>
                <a:lnTo>
                  <a:pt x="83238" y="265"/>
                </a:lnTo>
                <a:lnTo>
                  <a:pt x="77326" y="116"/>
                </a:lnTo>
                <a:lnTo>
                  <a:pt x="58257" y="0"/>
                </a:lnTo>
                <a:lnTo>
                  <a:pt x="56686" y="991"/>
                </a:lnTo>
                <a:lnTo>
                  <a:pt x="55640" y="2644"/>
                </a:lnTo>
                <a:lnTo>
                  <a:pt x="54942" y="4738"/>
                </a:lnTo>
                <a:lnTo>
                  <a:pt x="53484" y="6134"/>
                </a:lnTo>
                <a:lnTo>
                  <a:pt x="51520" y="7065"/>
                </a:lnTo>
                <a:lnTo>
                  <a:pt x="49220" y="7685"/>
                </a:lnTo>
                <a:lnTo>
                  <a:pt x="44016" y="11020"/>
                </a:lnTo>
                <a:lnTo>
                  <a:pt x="41240" y="13299"/>
                </a:lnTo>
                <a:lnTo>
                  <a:pt x="39389" y="15810"/>
                </a:lnTo>
                <a:lnTo>
                  <a:pt x="37332" y="21246"/>
                </a:lnTo>
                <a:lnTo>
                  <a:pt x="33772" y="26970"/>
                </a:lnTo>
                <a:lnTo>
                  <a:pt x="31433" y="29885"/>
                </a:lnTo>
                <a:lnTo>
                  <a:pt x="29874" y="32821"/>
                </a:lnTo>
                <a:lnTo>
                  <a:pt x="28143" y="38728"/>
                </a:lnTo>
                <a:lnTo>
                  <a:pt x="24727" y="44661"/>
                </a:lnTo>
                <a:lnTo>
                  <a:pt x="22427" y="47632"/>
                </a:lnTo>
                <a:lnTo>
                  <a:pt x="20893" y="51598"/>
                </a:lnTo>
                <a:lnTo>
                  <a:pt x="19871" y="56226"/>
                </a:lnTo>
                <a:lnTo>
                  <a:pt x="19190" y="61295"/>
                </a:lnTo>
                <a:lnTo>
                  <a:pt x="17744" y="65667"/>
                </a:lnTo>
                <a:lnTo>
                  <a:pt x="13490" y="73171"/>
                </a:lnTo>
                <a:lnTo>
                  <a:pt x="10939" y="79813"/>
                </a:lnTo>
                <a:lnTo>
                  <a:pt x="9805" y="87064"/>
                </a:lnTo>
                <a:lnTo>
                  <a:pt x="9502" y="91776"/>
                </a:lnTo>
                <a:lnTo>
                  <a:pt x="9300" y="96901"/>
                </a:lnTo>
                <a:lnTo>
                  <a:pt x="8174" y="102303"/>
                </a:lnTo>
                <a:lnTo>
                  <a:pt x="6430" y="107888"/>
                </a:lnTo>
                <a:lnTo>
                  <a:pt x="4276" y="113596"/>
                </a:lnTo>
                <a:lnTo>
                  <a:pt x="2840" y="118394"/>
                </a:lnTo>
                <a:lnTo>
                  <a:pt x="1883" y="122585"/>
                </a:lnTo>
                <a:lnTo>
                  <a:pt x="1244" y="126370"/>
                </a:lnTo>
                <a:lnTo>
                  <a:pt x="818" y="130879"/>
                </a:lnTo>
                <a:lnTo>
                  <a:pt x="535" y="135868"/>
                </a:lnTo>
                <a:lnTo>
                  <a:pt x="220" y="146705"/>
                </a:lnTo>
                <a:lnTo>
                  <a:pt x="0" y="170986"/>
                </a:lnTo>
                <a:lnTo>
                  <a:pt x="982" y="175505"/>
                </a:lnTo>
                <a:lnTo>
                  <a:pt x="2629" y="180502"/>
                </a:lnTo>
                <a:lnTo>
                  <a:pt x="4718" y="185818"/>
                </a:lnTo>
                <a:lnTo>
                  <a:pt x="6111" y="190354"/>
                </a:lnTo>
                <a:lnTo>
                  <a:pt x="7040" y="194370"/>
                </a:lnTo>
                <a:lnTo>
                  <a:pt x="7659" y="198040"/>
                </a:lnTo>
                <a:lnTo>
                  <a:pt x="10993" y="204764"/>
                </a:lnTo>
                <a:lnTo>
                  <a:pt x="13271" y="207945"/>
                </a:lnTo>
                <a:lnTo>
                  <a:pt x="15802" y="214127"/>
                </a:lnTo>
                <a:lnTo>
                  <a:pt x="16477" y="217164"/>
                </a:lnTo>
                <a:lnTo>
                  <a:pt x="19873" y="223185"/>
                </a:lnTo>
                <a:lnTo>
                  <a:pt x="25396" y="230394"/>
                </a:lnTo>
                <a:lnTo>
                  <a:pt x="31094" y="236383"/>
                </a:lnTo>
                <a:lnTo>
                  <a:pt x="33617" y="237955"/>
                </a:lnTo>
                <a:lnTo>
                  <a:pt x="39066" y="239701"/>
                </a:lnTo>
                <a:lnTo>
                  <a:pt x="44796" y="240478"/>
                </a:lnTo>
                <a:lnTo>
                  <a:pt x="50649" y="240822"/>
                </a:lnTo>
                <a:lnTo>
                  <a:pt x="56559" y="240976"/>
                </a:lnTo>
                <a:lnTo>
                  <a:pt x="60515" y="240024"/>
                </a:lnTo>
                <a:lnTo>
                  <a:pt x="65137" y="238398"/>
                </a:lnTo>
                <a:lnTo>
                  <a:pt x="70203" y="236321"/>
                </a:lnTo>
                <a:lnTo>
                  <a:pt x="74572" y="234937"/>
                </a:lnTo>
                <a:lnTo>
                  <a:pt x="78478" y="234014"/>
                </a:lnTo>
                <a:lnTo>
                  <a:pt x="82073" y="233399"/>
                </a:lnTo>
                <a:lnTo>
                  <a:pt x="86455" y="231997"/>
                </a:lnTo>
                <a:lnTo>
                  <a:pt x="91360" y="230070"/>
                </a:lnTo>
                <a:lnTo>
                  <a:pt x="96615" y="227793"/>
                </a:lnTo>
                <a:lnTo>
                  <a:pt x="101110" y="226275"/>
                </a:lnTo>
                <a:lnTo>
                  <a:pt x="105099" y="225263"/>
                </a:lnTo>
                <a:lnTo>
                  <a:pt x="108751" y="224588"/>
                </a:lnTo>
                <a:lnTo>
                  <a:pt x="113170" y="223146"/>
                </a:lnTo>
                <a:lnTo>
                  <a:pt x="118100" y="221193"/>
                </a:lnTo>
                <a:lnTo>
                  <a:pt x="123371" y="218898"/>
                </a:lnTo>
                <a:lnTo>
                  <a:pt x="127878" y="216377"/>
                </a:lnTo>
                <a:lnTo>
                  <a:pt x="131874" y="213703"/>
                </a:lnTo>
                <a:lnTo>
                  <a:pt x="135531" y="210928"/>
                </a:lnTo>
                <a:lnTo>
                  <a:pt x="139952" y="209079"/>
                </a:lnTo>
                <a:lnTo>
                  <a:pt x="144884" y="207846"/>
                </a:lnTo>
                <a:lnTo>
                  <a:pt x="150157" y="207024"/>
                </a:lnTo>
                <a:lnTo>
                  <a:pt x="154665" y="205483"/>
                </a:lnTo>
                <a:lnTo>
                  <a:pt x="158662" y="203464"/>
                </a:lnTo>
                <a:lnTo>
                  <a:pt x="162318" y="201126"/>
                </a:lnTo>
                <a:lnTo>
                  <a:pt x="165749" y="198575"/>
                </a:lnTo>
                <a:lnTo>
                  <a:pt x="169028" y="195882"/>
                </a:lnTo>
                <a:lnTo>
                  <a:pt x="172205" y="193095"/>
                </a:lnTo>
                <a:lnTo>
                  <a:pt x="174324" y="190244"/>
                </a:lnTo>
                <a:lnTo>
                  <a:pt x="176678" y="184431"/>
                </a:lnTo>
                <a:lnTo>
                  <a:pt x="178298" y="180500"/>
                </a:lnTo>
                <a:lnTo>
                  <a:pt x="180371" y="175895"/>
                </a:lnTo>
                <a:lnTo>
                  <a:pt x="182744" y="170840"/>
                </a:lnTo>
                <a:lnTo>
                  <a:pt x="184326" y="166478"/>
                </a:lnTo>
                <a:lnTo>
                  <a:pt x="186086" y="158986"/>
                </a:lnTo>
                <a:lnTo>
                  <a:pt x="189513" y="152348"/>
                </a:lnTo>
                <a:lnTo>
                  <a:pt x="191816" y="149190"/>
                </a:lnTo>
                <a:lnTo>
                  <a:pt x="194374" y="143034"/>
                </a:lnTo>
                <a:lnTo>
                  <a:pt x="195511" y="136991"/>
                </a:lnTo>
                <a:lnTo>
                  <a:pt x="196017" y="130998"/>
                </a:lnTo>
                <a:lnTo>
                  <a:pt x="196242" y="125027"/>
                </a:lnTo>
                <a:lnTo>
                  <a:pt x="196386" y="113109"/>
                </a:lnTo>
                <a:lnTo>
                  <a:pt x="195405" y="110131"/>
                </a:lnTo>
                <a:lnTo>
                  <a:pt x="191671" y="104177"/>
                </a:lnTo>
                <a:lnTo>
                  <a:pt x="189348" y="98224"/>
                </a:lnTo>
                <a:lnTo>
                  <a:pt x="188317" y="92270"/>
                </a:lnTo>
                <a:lnTo>
                  <a:pt x="187858" y="86317"/>
                </a:lnTo>
                <a:lnTo>
                  <a:pt x="186744" y="83341"/>
                </a:lnTo>
                <a:lnTo>
                  <a:pt x="182860" y="77387"/>
                </a:lnTo>
                <a:lnTo>
                  <a:pt x="179836" y="73198"/>
                </a:lnTo>
                <a:lnTo>
                  <a:pt x="179128" y="69572"/>
                </a:lnTo>
                <a:lnTo>
                  <a:pt x="178637" y="62443"/>
                </a:lnTo>
                <a:lnTo>
                  <a:pt x="178571" y="54938"/>
                </a:lnTo>
                <a:lnTo>
                  <a:pt x="177576" y="54484"/>
                </a:lnTo>
                <a:lnTo>
                  <a:pt x="171495" y="53754"/>
                </a:lnTo>
                <a:lnTo>
                  <a:pt x="169636" y="53575"/>
                </a:lnTo>
                <a:lnTo>
                  <a:pt x="169635" y="53575"/>
                </a:lnTo>
                <a:lnTo>
                  <a:pt x="169632" y="53575"/>
                </a:lnTo>
                <a:lnTo>
                  <a:pt x="178562" y="5357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InkAnnotation293"/>
          <p:cNvSpPr/>
          <p:nvPr/>
        </p:nvSpPr>
        <p:spPr>
          <a:xfrm>
            <a:off x="7974210" y="3027164"/>
            <a:ext cx="35720" cy="294680"/>
          </a:xfrm>
          <a:custGeom>
            <a:avLst/>
            <a:gdLst/>
            <a:ahLst/>
            <a:cxnLst/>
            <a:rect l="0" t="0" r="0" b="0"/>
            <a:pathLst>
              <a:path w="35720" h="294680">
                <a:moveTo>
                  <a:pt x="35719" y="0"/>
                </a:moveTo>
                <a:lnTo>
                  <a:pt x="28031" y="0"/>
                </a:lnTo>
                <a:lnTo>
                  <a:pt x="27617" y="992"/>
                </a:lnTo>
                <a:lnTo>
                  <a:pt x="26952" y="9713"/>
                </a:lnTo>
                <a:lnTo>
                  <a:pt x="26899" y="12428"/>
                </a:lnTo>
                <a:lnTo>
                  <a:pt x="25870" y="15231"/>
                </a:lnTo>
                <a:lnTo>
                  <a:pt x="24193" y="18091"/>
                </a:lnTo>
                <a:lnTo>
                  <a:pt x="22082" y="20990"/>
                </a:lnTo>
                <a:lnTo>
                  <a:pt x="20674" y="24908"/>
                </a:lnTo>
                <a:lnTo>
                  <a:pt x="19736" y="29503"/>
                </a:lnTo>
                <a:lnTo>
                  <a:pt x="19110" y="34552"/>
                </a:lnTo>
                <a:lnTo>
                  <a:pt x="18693" y="39901"/>
                </a:lnTo>
                <a:lnTo>
                  <a:pt x="18416" y="45452"/>
                </a:lnTo>
                <a:lnTo>
                  <a:pt x="18107" y="56912"/>
                </a:lnTo>
                <a:lnTo>
                  <a:pt x="17862" y="135345"/>
                </a:lnTo>
                <a:lnTo>
                  <a:pt x="16869" y="142816"/>
                </a:lnTo>
                <a:lnTo>
                  <a:pt x="15216" y="149781"/>
                </a:lnTo>
                <a:lnTo>
                  <a:pt x="13120" y="156408"/>
                </a:lnTo>
                <a:lnTo>
                  <a:pt x="11723" y="163804"/>
                </a:lnTo>
                <a:lnTo>
                  <a:pt x="10792" y="171710"/>
                </a:lnTo>
                <a:lnTo>
                  <a:pt x="10171" y="179957"/>
                </a:lnTo>
                <a:lnTo>
                  <a:pt x="9758" y="187440"/>
                </a:lnTo>
                <a:lnTo>
                  <a:pt x="9298" y="201046"/>
                </a:lnTo>
                <a:lnTo>
                  <a:pt x="8184" y="208444"/>
                </a:lnTo>
                <a:lnTo>
                  <a:pt x="6447" y="216354"/>
                </a:lnTo>
                <a:lnTo>
                  <a:pt x="4299" y="224603"/>
                </a:lnTo>
                <a:lnTo>
                  <a:pt x="2865" y="231094"/>
                </a:lnTo>
                <a:lnTo>
                  <a:pt x="1910" y="236415"/>
                </a:lnTo>
                <a:lnTo>
                  <a:pt x="1274" y="240953"/>
                </a:lnTo>
                <a:lnTo>
                  <a:pt x="849" y="245964"/>
                </a:lnTo>
                <a:lnTo>
                  <a:pt x="566" y="251288"/>
                </a:lnTo>
                <a:lnTo>
                  <a:pt x="169" y="265617"/>
                </a:lnTo>
                <a:lnTo>
                  <a:pt x="0" y="29467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InkAnnotation294"/>
          <p:cNvSpPr/>
          <p:nvPr/>
        </p:nvSpPr>
        <p:spPr>
          <a:xfrm>
            <a:off x="8215325" y="3116460"/>
            <a:ext cx="133774" cy="132583"/>
          </a:xfrm>
          <a:custGeom>
            <a:avLst/>
            <a:gdLst/>
            <a:ahLst/>
            <a:cxnLst/>
            <a:rect l="0" t="0" r="0" b="0"/>
            <a:pathLst>
              <a:path w="133774" h="132583">
                <a:moveTo>
                  <a:pt x="71425" y="35719"/>
                </a:moveTo>
                <a:lnTo>
                  <a:pt x="66684" y="40460"/>
                </a:lnTo>
                <a:lnTo>
                  <a:pt x="64295" y="41856"/>
                </a:lnTo>
                <a:lnTo>
                  <a:pt x="61710" y="42787"/>
                </a:lnTo>
                <a:lnTo>
                  <a:pt x="58996" y="43407"/>
                </a:lnTo>
                <a:lnTo>
                  <a:pt x="56193" y="43822"/>
                </a:lnTo>
                <a:lnTo>
                  <a:pt x="53333" y="44097"/>
                </a:lnTo>
                <a:lnTo>
                  <a:pt x="50434" y="44281"/>
                </a:lnTo>
                <a:lnTo>
                  <a:pt x="47509" y="45396"/>
                </a:lnTo>
                <a:lnTo>
                  <a:pt x="44566" y="47131"/>
                </a:lnTo>
                <a:lnTo>
                  <a:pt x="41613" y="49280"/>
                </a:lnTo>
                <a:lnTo>
                  <a:pt x="38651" y="51705"/>
                </a:lnTo>
                <a:lnTo>
                  <a:pt x="35686" y="54314"/>
                </a:lnTo>
                <a:lnTo>
                  <a:pt x="32715" y="57046"/>
                </a:lnTo>
                <a:lnTo>
                  <a:pt x="26770" y="62726"/>
                </a:lnTo>
                <a:lnTo>
                  <a:pt x="5939" y="83357"/>
                </a:lnTo>
                <a:lnTo>
                  <a:pt x="3955" y="86329"/>
                </a:lnTo>
                <a:lnTo>
                  <a:pt x="2632" y="89303"/>
                </a:lnTo>
                <a:lnTo>
                  <a:pt x="1750" y="92278"/>
                </a:lnTo>
                <a:lnTo>
                  <a:pt x="1162" y="95253"/>
                </a:lnTo>
                <a:lnTo>
                  <a:pt x="771" y="98229"/>
                </a:lnTo>
                <a:lnTo>
                  <a:pt x="509" y="101205"/>
                </a:lnTo>
                <a:lnTo>
                  <a:pt x="335" y="104181"/>
                </a:lnTo>
                <a:lnTo>
                  <a:pt x="33" y="114323"/>
                </a:lnTo>
                <a:lnTo>
                  <a:pt x="0" y="120305"/>
                </a:lnTo>
                <a:lnTo>
                  <a:pt x="988" y="121875"/>
                </a:lnTo>
                <a:lnTo>
                  <a:pt x="2639" y="122922"/>
                </a:lnTo>
                <a:lnTo>
                  <a:pt x="4732" y="123620"/>
                </a:lnTo>
                <a:lnTo>
                  <a:pt x="8111" y="125078"/>
                </a:lnTo>
                <a:lnTo>
                  <a:pt x="17158" y="129343"/>
                </a:lnTo>
                <a:lnTo>
                  <a:pt x="21356" y="130877"/>
                </a:lnTo>
                <a:lnTo>
                  <a:pt x="25147" y="131900"/>
                </a:lnTo>
                <a:lnTo>
                  <a:pt x="28667" y="132582"/>
                </a:lnTo>
                <a:lnTo>
                  <a:pt x="32997" y="132045"/>
                </a:lnTo>
                <a:lnTo>
                  <a:pt x="37869" y="130694"/>
                </a:lnTo>
                <a:lnTo>
                  <a:pt x="43101" y="128801"/>
                </a:lnTo>
                <a:lnTo>
                  <a:pt x="48573" y="127540"/>
                </a:lnTo>
                <a:lnTo>
                  <a:pt x="54207" y="126698"/>
                </a:lnTo>
                <a:lnTo>
                  <a:pt x="59946" y="126138"/>
                </a:lnTo>
                <a:lnTo>
                  <a:pt x="65756" y="124772"/>
                </a:lnTo>
                <a:lnTo>
                  <a:pt x="71614" y="122869"/>
                </a:lnTo>
                <a:lnTo>
                  <a:pt x="77504" y="120608"/>
                </a:lnTo>
                <a:lnTo>
                  <a:pt x="83415" y="118108"/>
                </a:lnTo>
                <a:lnTo>
                  <a:pt x="89340" y="115450"/>
                </a:lnTo>
                <a:lnTo>
                  <a:pt x="95274" y="112686"/>
                </a:lnTo>
                <a:lnTo>
                  <a:pt x="100224" y="109851"/>
                </a:lnTo>
                <a:lnTo>
                  <a:pt x="104515" y="106968"/>
                </a:lnTo>
                <a:lnTo>
                  <a:pt x="108367" y="104055"/>
                </a:lnTo>
                <a:lnTo>
                  <a:pt x="111927" y="101120"/>
                </a:lnTo>
                <a:lnTo>
                  <a:pt x="115294" y="98171"/>
                </a:lnTo>
                <a:lnTo>
                  <a:pt x="118530" y="95213"/>
                </a:lnTo>
                <a:lnTo>
                  <a:pt x="124772" y="89281"/>
                </a:lnTo>
                <a:lnTo>
                  <a:pt x="127825" y="86310"/>
                </a:lnTo>
                <a:lnTo>
                  <a:pt x="129861" y="83337"/>
                </a:lnTo>
                <a:lnTo>
                  <a:pt x="131218" y="80363"/>
                </a:lnTo>
                <a:lnTo>
                  <a:pt x="132122" y="77388"/>
                </a:lnTo>
                <a:lnTo>
                  <a:pt x="132726" y="73420"/>
                </a:lnTo>
                <a:lnTo>
                  <a:pt x="133128" y="68790"/>
                </a:lnTo>
                <a:lnTo>
                  <a:pt x="133574" y="59347"/>
                </a:lnTo>
                <a:lnTo>
                  <a:pt x="133773" y="51843"/>
                </a:lnTo>
                <a:lnTo>
                  <a:pt x="132834" y="48453"/>
                </a:lnTo>
                <a:lnTo>
                  <a:pt x="131215" y="45200"/>
                </a:lnTo>
                <a:lnTo>
                  <a:pt x="129144" y="42040"/>
                </a:lnTo>
                <a:lnTo>
                  <a:pt x="126772" y="38941"/>
                </a:lnTo>
                <a:lnTo>
                  <a:pt x="124197" y="35883"/>
                </a:lnTo>
                <a:lnTo>
                  <a:pt x="121490" y="32851"/>
                </a:lnTo>
                <a:lnTo>
                  <a:pt x="119684" y="29839"/>
                </a:lnTo>
                <a:lnTo>
                  <a:pt x="118479" y="26838"/>
                </a:lnTo>
                <a:lnTo>
                  <a:pt x="117677" y="23845"/>
                </a:lnTo>
                <a:lnTo>
                  <a:pt x="116150" y="21850"/>
                </a:lnTo>
                <a:lnTo>
                  <a:pt x="114140" y="20520"/>
                </a:lnTo>
                <a:lnTo>
                  <a:pt x="111807" y="19633"/>
                </a:lnTo>
                <a:lnTo>
                  <a:pt x="109260" y="18050"/>
                </a:lnTo>
                <a:lnTo>
                  <a:pt x="106570" y="16002"/>
                </a:lnTo>
                <a:lnTo>
                  <a:pt x="103785" y="13645"/>
                </a:lnTo>
                <a:lnTo>
                  <a:pt x="100935" y="12073"/>
                </a:lnTo>
                <a:lnTo>
                  <a:pt x="98045" y="11026"/>
                </a:lnTo>
                <a:lnTo>
                  <a:pt x="95124" y="10327"/>
                </a:lnTo>
                <a:lnTo>
                  <a:pt x="92185" y="8869"/>
                </a:lnTo>
                <a:lnTo>
                  <a:pt x="89233" y="6905"/>
                </a:lnTo>
                <a:lnTo>
                  <a:pt x="82108" y="1364"/>
                </a:lnTo>
                <a:lnTo>
                  <a:pt x="78488" y="607"/>
                </a:lnTo>
                <a:lnTo>
                  <a:pt x="71461" y="3"/>
                </a:lnTo>
                <a:lnTo>
                  <a:pt x="71425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InkAnnotation295"/>
          <p:cNvSpPr/>
          <p:nvPr/>
        </p:nvSpPr>
        <p:spPr>
          <a:xfrm>
            <a:off x="8840390" y="3143250"/>
            <a:ext cx="26790" cy="267891"/>
          </a:xfrm>
          <a:custGeom>
            <a:avLst/>
            <a:gdLst/>
            <a:ahLst/>
            <a:cxnLst/>
            <a:rect l="0" t="0" r="0" b="0"/>
            <a:pathLst>
              <a:path w="26790" h="267891">
                <a:moveTo>
                  <a:pt x="26789" y="0"/>
                </a:moveTo>
                <a:lnTo>
                  <a:pt x="19101" y="0"/>
                </a:lnTo>
                <a:lnTo>
                  <a:pt x="18687" y="991"/>
                </a:lnTo>
                <a:lnTo>
                  <a:pt x="17932" y="9094"/>
                </a:lnTo>
                <a:lnTo>
                  <a:pt x="17860" y="47376"/>
                </a:lnTo>
                <a:lnTo>
                  <a:pt x="16867" y="51428"/>
                </a:lnTo>
                <a:lnTo>
                  <a:pt x="15213" y="56113"/>
                </a:lnTo>
                <a:lnTo>
                  <a:pt x="13119" y="61221"/>
                </a:lnTo>
                <a:lnTo>
                  <a:pt x="11723" y="66611"/>
                </a:lnTo>
                <a:lnTo>
                  <a:pt x="10791" y="72188"/>
                </a:lnTo>
                <a:lnTo>
                  <a:pt x="10171" y="77891"/>
                </a:lnTo>
                <a:lnTo>
                  <a:pt x="9757" y="83677"/>
                </a:lnTo>
                <a:lnTo>
                  <a:pt x="9481" y="89519"/>
                </a:lnTo>
                <a:lnTo>
                  <a:pt x="9175" y="101301"/>
                </a:lnTo>
                <a:lnTo>
                  <a:pt x="9038" y="113153"/>
                </a:lnTo>
                <a:lnTo>
                  <a:pt x="8010" y="119091"/>
                </a:lnTo>
                <a:lnTo>
                  <a:pt x="6332" y="125035"/>
                </a:lnTo>
                <a:lnTo>
                  <a:pt x="4222" y="130981"/>
                </a:lnTo>
                <a:lnTo>
                  <a:pt x="2814" y="136930"/>
                </a:lnTo>
                <a:lnTo>
                  <a:pt x="1875" y="142880"/>
                </a:lnTo>
                <a:lnTo>
                  <a:pt x="1250" y="148832"/>
                </a:lnTo>
                <a:lnTo>
                  <a:pt x="833" y="153791"/>
                </a:lnTo>
                <a:lnTo>
                  <a:pt x="371" y="161948"/>
                </a:lnTo>
                <a:lnTo>
                  <a:pt x="164" y="171526"/>
                </a:lnTo>
                <a:lnTo>
                  <a:pt x="0" y="267890"/>
                </a:lnTo>
                <a:lnTo>
                  <a:pt x="0" y="25896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InkAnnotation296"/>
          <p:cNvSpPr/>
          <p:nvPr/>
        </p:nvSpPr>
        <p:spPr>
          <a:xfrm>
            <a:off x="7995877" y="3509367"/>
            <a:ext cx="22983" cy="258962"/>
          </a:xfrm>
          <a:custGeom>
            <a:avLst/>
            <a:gdLst/>
            <a:ahLst/>
            <a:cxnLst/>
            <a:rect l="0" t="0" r="0" b="0"/>
            <a:pathLst>
              <a:path w="22983" h="258962">
                <a:moveTo>
                  <a:pt x="22982" y="0"/>
                </a:moveTo>
                <a:lnTo>
                  <a:pt x="22982" y="43472"/>
                </a:lnTo>
                <a:lnTo>
                  <a:pt x="21990" y="48825"/>
                </a:lnTo>
                <a:lnTo>
                  <a:pt x="20336" y="54378"/>
                </a:lnTo>
                <a:lnTo>
                  <a:pt x="18242" y="60065"/>
                </a:lnTo>
                <a:lnTo>
                  <a:pt x="16845" y="65839"/>
                </a:lnTo>
                <a:lnTo>
                  <a:pt x="15914" y="71674"/>
                </a:lnTo>
                <a:lnTo>
                  <a:pt x="15293" y="77548"/>
                </a:lnTo>
                <a:lnTo>
                  <a:pt x="14880" y="83448"/>
                </a:lnTo>
                <a:lnTo>
                  <a:pt x="14604" y="89367"/>
                </a:lnTo>
                <a:lnTo>
                  <a:pt x="14297" y="101234"/>
                </a:lnTo>
                <a:lnTo>
                  <a:pt x="14055" y="175249"/>
                </a:lnTo>
                <a:lnTo>
                  <a:pt x="13062" y="181325"/>
                </a:lnTo>
                <a:lnTo>
                  <a:pt x="11408" y="187360"/>
                </a:lnTo>
                <a:lnTo>
                  <a:pt x="9313" y="193367"/>
                </a:lnTo>
                <a:lnTo>
                  <a:pt x="7916" y="199357"/>
                </a:lnTo>
                <a:lnTo>
                  <a:pt x="6985" y="205334"/>
                </a:lnTo>
                <a:lnTo>
                  <a:pt x="6364" y="211303"/>
                </a:lnTo>
                <a:lnTo>
                  <a:pt x="5951" y="216275"/>
                </a:lnTo>
                <a:lnTo>
                  <a:pt x="5674" y="220582"/>
                </a:lnTo>
                <a:lnTo>
                  <a:pt x="5368" y="228013"/>
                </a:lnTo>
                <a:lnTo>
                  <a:pt x="5232" y="234623"/>
                </a:lnTo>
                <a:lnTo>
                  <a:pt x="4203" y="237775"/>
                </a:lnTo>
                <a:lnTo>
                  <a:pt x="2526" y="240868"/>
                </a:lnTo>
                <a:lnTo>
                  <a:pt x="415" y="243922"/>
                </a:lnTo>
                <a:lnTo>
                  <a:pt x="0" y="245958"/>
                </a:lnTo>
                <a:lnTo>
                  <a:pt x="715" y="247316"/>
                </a:lnTo>
                <a:lnTo>
                  <a:pt x="2185" y="248221"/>
                </a:lnTo>
                <a:lnTo>
                  <a:pt x="3164" y="249817"/>
                </a:lnTo>
                <a:lnTo>
                  <a:pt x="3816" y="251872"/>
                </a:lnTo>
                <a:lnTo>
                  <a:pt x="5123" y="25896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InkAnnotation297"/>
          <p:cNvSpPr/>
          <p:nvPr/>
        </p:nvSpPr>
        <p:spPr>
          <a:xfrm>
            <a:off x="8242101" y="3509367"/>
            <a:ext cx="62509" cy="257303"/>
          </a:xfrm>
          <a:custGeom>
            <a:avLst/>
            <a:gdLst/>
            <a:ahLst/>
            <a:cxnLst/>
            <a:rect l="0" t="0" r="0" b="0"/>
            <a:pathLst>
              <a:path w="62509" h="257303">
                <a:moveTo>
                  <a:pt x="62508" y="0"/>
                </a:moveTo>
                <a:lnTo>
                  <a:pt x="62508" y="4740"/>
                </a:lnTo>
                <a:lnTo>
                  <a:pt x="61516" y="8121"/>
                </a:lnTo>
                <a:lnTo>
                  <a:pt x="59862" y="12359"/>
                </a:lnTo>
                <a:lnTo>
                  <a:pt x="57767" y="17169"/>
                </a:lnTo>
                <a:lnTo>
                  <a:pt x="56371" y="21367"/>
                </a:lnTo>
                <a:lnTo>
                  <a:pt x="54819" y="28679"/>
                </a:lnTo>
                <a:lnTo>
                  <a:pt x="54405" y="33010"/>
                </a:lnTo>
                <a:lnTo>
                  <a:pt x="54129" y="37881"/>
                </a:lnTo>
                <a:lnTo>
                  <a:pt x="53945" y="43114"/>
                </a:lnTo>
                <a:lnTo>
                  <a:pt x="52830" y="48586"/>
                </a:lnTo>
                <a:lnTo>
                  <a:pt x="51095" y="54219"/>
                </a:lnTo>
                <a:lnTo>
                  <a:pt x="48947" y="59958"/>
                </a:lnTo>
                <a:lnTo>
                  <a:pt x="41181" y="82257"/>
                </a:lnTo>
                <a:lnTo>
                  <a:pt x="39360" y="89564"/>
                </a:lnTo>
                <a:lnTo>
                  <a:pt x="38147" y="96421"/>
                </a:lnTo>
                <a:lnTo>
                  <a:pt x="37337" y="102976"/>
                </a:lnTo>
                <a:lnTo>
                  <a:pt x="35806" y="109330"/>
                </a:lnTo>
                <a:lnTo>
                  <a:pt x="33793" y="115550"/>
                </a:lnTo>
                <a:lnTo>
                  <a:pt x="31459" y="121682"/>
                </a:lnTo>
                <a:lnTo>
                  <a:pt x="29901" y="127754"/>
                </a:lnTo>
                <a:lnTo>
                  <a:pt x="28864" y="133786"/>
                </a:lnTo>
                <a:lnTo>
                  <a:pt x="28172" y="139792"/>
                </a:lnTo>
                <a:lnTo>
                  <a:pt x="26719" y="146773"/>
                </a:lnTo>
                <a:lnTo>
                  <a:pt x="24757" y="154403"/>
                </a:lnTo>
                <a:lnTo>
                  <a:pt x="22458" y="162467"/>
                </a:lnTo>
                <a:lnTo>
                  <a:pt x="20925" y="168835"/>
                </a:lnTo>
                <a:lnTo>
                  <a:pt x="19904" y="174072"/>
                </a:lnTo>
                <a:lnTo>
                  <a:pt x="19222" y="178556"/>
                </a:lnTo>
                <a:lnTo>
                  <a:pt x="17776" y="183529"/>
                </a:lnTo>
                <a:lnTo>
                  <a:pt x="15819" y="188829"/>
                </a:lnTo>
                <a:lnTo>
                  <a:pt x="13523" y="194347"/>
                </a:lnTo>
                <a:lnTo>
                  <a:pt x="11992" y="200010"/>
                </a:lnTo>
                <a:lnTo>
                  <a:pt x="10971" y="205769"/>
                </a:lnTo>
                <a:lnTo>
                  <a:pt x="10290" y="211593"/>
                </a:lnTo>
                <a:lnTo>
                  <a:pt x="9837" y="216468"/>
                </a:lnTo>
                <a:lnTo>
                  <a:pt x="9534" y="220711"/>
                </a:lnTo>
                <a:lnTo>
                  <a:pt x="9333" y="224531"/>
                </a:lnTo>
                <a:lnTo>
                  <a:pt x="8207" y="228070"/>
                </a:lnTo>
                <a:lnTo>
                  <a:pt x="6463" y="231422"/>
                </a:lnTo>
                <a:lnTo>
                  <a:pt x="1276" y="239189"/>
                </a:lnTo>
                <a:lnTo>
                  <a:pt x="567" y="242897"/>
                </a:lnTo>
                <a:lnTo>
                  <a:pt x="168" y="250563"/>
                </a:lnTo>
                <a:lnTo>
                  <a:pt x="33" y="257302"/>
                </a:lnTo>
                <a:lnTo>
                  <a:pt x="0" y="25003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InkAnnotation298"/>
          <p:cNvSpPr/>
          <p:nvPr/>
        </p:nvSpPr>
        <p:spPr>
          <a:xfrm>
            <a:off x="8653402" y="3571875"/>
            <a:ext cx="276131" cy="195928"/>
          </a:xfrm>
          <a:custGeom>
            <a:avLst/>
            <a:gdLst/>
            <a:ahLst/>
            <a:cxnLst/>
            <a:rect l="0" t="0" r="0" b="0"/>
            <a:pathLst>
              <a:path w="276131" h="195928">
                <a:moveTo>
                  <a:pt x="258426" y="44648"/>
                </a:moveTo>
                <a:lnTo>
                  <a:pt x="253685" y="44648"/>
                </a:lnTo>
                <a:lnTo>
                  <a:pt x="252289" y="43655"/>
                </a:lnTo>
                <a:lnTo>
                  <a:pt x="251357" y="42002"/>
                </a:lnTo>
                <a:lnTo>
                  <a:pt x="250737" y="39908"/>
                </a:lnTo>
                <a:lnTo>
                  <a:pt x="249331" y="38511"/>
                </a:lnTo>
                <a:lnTo>
                  <a:pt x="247402" y="37580"/>
                </a:lnTo>
                <a:lnTo>
                  <a:pt x="241620" y="35554"/>
                </a:lnTo>
                <a:lnTo>
                  <a:pt x="237300" y="33624"/>
                </a:lnTo>
                <a:lnTo>
                  <a:pt x="227208" y="28835"/>
                </a:lnTo>
                <a:lnTo>
                  <a:pt x="216108" y="23398"/>
                </a:lnTo>
                <a:lnTo>
                  <a:pt x="210370" y="21552"/>
                </a:lnTo>
                <a:lnTo>
                  <a:pt x="204561" y="20321"/>
                </a:lnTo>
                <a:lnTo>
                  <a:pt x="198703" y="19500"/>
                </a:lnTo>
                <a:lnTo>
                  <a:pt x="191821" y="18953"/>
                </a:lnTo>
                <a:lnTo>
                  <a:pt x="184257" y="18588"/>
                </a:lnTo>
                <a:lnTo>
                  <a:pt x="168907" y="18183"/>
                </a:lnTo>
                <a:lnTo>
                  <a:pt x="124538" y="17887"/>
                </a:lnTo>
                <a:lnTo>
                  <a:pt x="110946" y="17872"/>
                </a:lnTo>
                <a:lnTo>
                  <a:pt x="104543" y="18860"/>
                </a:lnTo>
                <a:lnTo>
                  <a:pt x="98290" y="20510"/>
                </a:lnTo>
                <a:lnTo>
                  <a:pt x="92138" y="22603"/>
                </a:lnTo>
                <a:lnTo>
                  <a:pt x="86051" y="24990"/>
                </a:lnTo>
                <a:lnTo>
                  <a:pt x="80009" y="27574"/>
                </a:lnTo>
                <a:lnTo>
                  <a:pt x="68004" y="33091"/>
                </a:lnTo>
                <a:lnTo>
                  <a:pt x="38170" y="47671"/>
                </a:lnTo>
                <a:lnTo>
                  <a:pt x="33205" y="51624"/>
                </a:lnTo>
                <a:lnTo>
                  <a:pt x="28904" y="56244"/>
                </a:lnTo>
                <a:lnTo>
                  <a:pt x="25044" y="61308"/>
                </a:lnTo>
                <a:lnTo>
                  <a:pt x="21477" y="65676"/>
                </a:lnTo>
                <a:lnTo>
                  <a:pt x="18109" y="69581"/>
                </a:lnTo>
                <a:lnTo>
                  <a:pt x="14871" y="73176"/>
                </a:lnTo>
                <a:lnTo>
                  <a:pt x="8627" y="79817"/>
                </a:lnTo>
                <a:lnTo>
                  <a:pt x="5572" y="82977"/>
                </a:lnTo>
                <a:lnTo>
                  <a:pt x="3536" y="87068"/>
                </a:lnTo>
                <a:lnTo>
                  <a:pt x="2179" y="91779"/>
                </a:lnTo>
                <a:lnTo>
                  <a:pt x="1274" y="96905"/>
                </a:lnTo>
                <a:lnTo>
                  <a:pt x="671" y="102306"/>
                </a:lnTo>
                <a:lnTo>
                  <a:pt x="269" y="107891"/>
                </a:lnTo>
                <a:lnTo>
                  <a:pt x="0" y="113599"/>
                </a:lnTo>
                <a:lnTo>
                  <a:pt x="814" y="118397"/>
                </a:lnTo>
                <a:lnTo>
                  <a:pt x="2349" y="122587"/>
                </a:lnTo>
                <a:lnTo>
                  <a:pt x="4364" y="126373"/>
                </a:lnTo>
                <a:lnTo>
                  <a:pt x="6700" y="129889"/>
                </a:lnTo>
                <a:lnTo>
                  <a:pt x="9249" y="133225"/>
                </a:lnTo>
                <a:lnTo>
                  <a:pt x="11941" y="136442"/>
                </a:lnTo>
                <a:lnTo>
                  <a:pt x="14727" y="140570"/>
                </a:lnTo>
                <a:lnTo>
                  <a:pt x="17577" y="145307"/>
                </a:lnTo>
                <a:lnTo>
                  <a:pt x="20469" y="150450"/>
                </a:lnTo>
                <a:lnTo>
                  <a:pt x="25374" y="154870"/>
                </a:lnTo>
                <a:lnTo>
                  <a:pt x="31621" y="158809"/>
                </a:lnTo>
                <a:lnTo>
                  <a:pt x="58292" y="172260"/>
                </a:lnTo>
                <a:lnTo>
                  <a:pt x="65472" y="175363"/>
                </a:lnTo>
                <a:lnTo>
                  <a:pt x="73235" y="178425"/>
                </a:lnTo>
                <a:lnTo>
                  <a:pt x="89798" y="184472"/>
                </a:lnTo>
                <a:lnTo>
                  <a:pt x="107081" y="190466"/>
                </a:lnTo>
                <a:lnTo>
                  <a:pt x="115858" y="192462"/>
                </a:lnTo>
                <a:lnTo>
                  <a:pt x="124685" y="193792"/>
                </a:lnTo>
                <a:lnTo>
                  <a:pt x="133546" y="194679"/>
                </a:lnTo>
                <a:lnTo>
                  <a:pt x="141438" y="195271"/>
                </a:lnTo>
                <a:lnTo>
                  <a:pt x="148684" y="195664"/>
                </a:lnTo>
                <a:lnTo>
                  <a:pt x="155499" y="195927"/>
                </a:lnTo>
                <a:lnTo>
                  <a:pt x="163019" y="195110"/>
                </a:lnTo>
                <a:lnTo>
                  <a:pt x="171008" y="193573"/>
                </a:lnTo>
                <a:lnTo>
                  <a:pt x="179311" y="191556"/>
                </a:lnTo>
                <a:lnTo>
                  <a:pt x="186831" y="189220"/>
                </a:lnTo>
                <a:lnTo>
                  <a:pt x="193828" y="186670"/>
                </a:lnTo>
                <a:lnTo>
                  <a:pt x="200478" y="183978"/>
                </a:lnTo>
                <a:lnTo>
                  <a:pt x="206895" y="182183"/>
                </a:lnTo>
                <a:lnTo>
                  <a:pt x="213158" y="180986"/>
                </a:lnTo>
                <a:lnTo>
                  <a:pt x="219317" y="180189"/>
                </a:lnTo>
                <a:lnTo>
                  <a:pt x="224415" y="177672"/>
                </a:lnTo>
                <a:lnTo>
                  <a:pt x="228807" y="174011"/>
                </a:lnTo>
                <a:lnTo>
                  <a:pt x="232727" y="169585"/>
                </a:lnTo>
                <a:lnTo>
                  <a:pt x="239728" y="162022"/>
                </a:lnTo>
                <a:lnTo>
                  <a:pt x="242984" y="158616"/>
                </a:lnTo>
                <a:lnTo>
                  <a:pt x="246147" y="154361"/>
                </a:lnTo>
                <a:lnTo>
                  <a:pt x="249248" y="149540"/>
                </a:lnTo>
                <a:lnTo>
                  <a:pt x="252307" y="144341"/>
                </a:lnTo>
                <a:lnTo>
                  <a:pt x="255338" y="139884"/>
                </a:lnTo>
                <a:lnTo>
                  <a:pt x="258352" y="135919"/>
                </a:lnTo>
                <a:lnTo>
                  <a:pt x="261353" y="132285"/>
                </a:lnTo>
                <a:lnTo>
                  <a:pt x="264346" y="127877"/>
                </a:lnTo>
                <a:lnTo>
                  <a:pt x="267333" y="122954"/>
                </a:lnTo>
                <a:lnTo>
                  <a:pt x="270316" y="117688"/>
                </a:lnTo>
                <a:lnTo>
                  <a:pt x="272306" y="112193"/>
                </a:lnTo>
                <a:lnTo>
                  <a:pt x="273633" y="106545"/>
                </a:lnTo>
                <a:lnTo>
                  <a:pt x="274517" y="100795"/>
                </a:lnTo>
                <a:lnTo>
                  <a:pt x="275106" y="94978"/>
                </a:lnTo>
                <a:lnTo>
                  <a:pt x="275499" y="89115"/>
                </a:lnTo>
                <a:lnTo>
                  <a:pt x="275761" y="83223"/>
                </a:lnTo>
                <a:lnTo>
                  <a:pt x="276052" y="71384"/>
                </a:lnTo>
                <a:lnTo>
                  <a:pt x="276130" y="65448"/>
                </a:lnTo>
                <a:lnTo>
                  <a:pt x="275190" y="60499"/>
                </a:lnTo>
                <a:lnTo>
                  <a:pt x="273570" y="56207"/>
                </a:lnTo>
                <a:lnTo>
                  <a:pt x="271498" y="52354"/>
                </a:lnTo>
                <a:lnTo>
                  <a:pt x="270118" y="47801"/>
                </a:lnTo>
                <a:lnTo>
                  <a:pt x="269196" y="42781"/>
                </a:lnTo>
                <a:lnTo>
                  <a:pt x="268583" y="37450"/>
                </a:lnTo>
                <a:lnTo>
                  <a:pt x="267181" y="32904"/>
                </a:lnTo>
                <a:lnTo>
                  <a:pt x="265255" y="28881"/>
                </a:lnTo>
                <a:lnTo>
                  <a:pt x="262978" y="25207"/>
                </a:lnTo>
                <a:lnTo>
                  <a:pt x="260468" y="21766"/>
                </a:lnTo>
                <a:lnTo>
                  <a:pt x="257804" y="18479"/>
                </a:lnTo>
                <a:lnTo>
                  <a:pt x="255034" y="15296"/>
                </a:lnTo>
                <a:lnTo>
                  <a:pt x="252196" y="12181"/>
                </a:lnTo>
                <a:lnTo>
                  <a:pt x="240566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InkAnnotation299"/>
          <p:cNvSpPr/>
          <p:nvPr/>
        </p:nvSpPr>
        <p:spPr>
          <a:xfrm>
            <a:off x="8822531" y="3714750"/>
            <a:ext cx="26790" cy="178594"/>
          </a:xfrm>
          <a:custGeom>
            <a:avLst/>
            <a:gdLst/>
            <a:ahLst/>
            <a:cxnLst/>
            <a:rect l="0" t="0" r="0" b="0"/>
            <a:pathLst>
              <a:path w="26790" h="178594">
                <a:moveTo>
                  <a:pt x="0" y="0"/>
                </a:moveTo>
                <a:lnTo>
                  <a:pt x="0" y="81604"/>
                </a:lnTo>
                <a:lnTo>
                  <a:pt x="991" y="87145"/>
                </a:lnTo>
                <a:lnTo>
                  <a:pt x="2645" y="93815"/>
                </a:lnTo>
                <a:lnTo>
                  <a:pt x="4740" y="101239"/>
                </a:lnTo>
                <a:lnTo>
                  <a:pt x="6136" y="108172"/>
                </a:lnTo>
                <a:lnTo>
                  <a:pt x="7068" y="114779"/>
                </a:lnTo>
                <a:lnTo>
                  <a:pt x="7688" y="121167"/>
                </a:lnTo>
                <a:lnTo>
                  <a:pt x="9094" y="127411"/>
                </a:lnTo>
                <a:lnTo>
                  <a:pt x="11023" y="133558"/>
                </a:lnTo>
                <a:lnTo>
                  <a:pt x="13302" y="139639"/>
                </a:lnTo>
                <a:lnTo>
                  <a:pt x="14821" y="145679"/>
                </a:lnTo>
                <a:lnTo>
                  <a:pt x="15834" y="151689"/>
                </a:lnTo>
                <a:lnTo>
                  <a:pt x="16509" y="157681"/>
                </a:lnTo>
                <a:lnTo>
                  <a:pt x="17951" y="162667"/>
                </a:lnTo>
                <a:lnTo>
                  <a:pt x="19905" y="166984"/>
                </a:lnTo>
                <a:lnTo>
                  <a:pt x="26789" y="17859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InkAnnotation300"/>
          <p:cNvSpPr/>
          <p:nvPr/>
        </p:nvSpPr>
        <p:spPr>
          <a:xfrm>
            <a:off x="9018984" y="3464718"/>
            <a:ext cx="17860" cy="80368"/>
          </a:xfrm>
          <a:custGeom>
            <a:avLst/>
            <a:gdLst/>
            <a:ahLst/>
            <a:cxnLst/>
            <a:rect l="0" t="0" r="0" b="0"/>
            <a:pathLst>
              <a:path w="17860" h="80368">
                <a:moveTo>
                  <a:pt x="0" y="0"/>
                </a:moveTo>
                <a:lnTo>
                  <a:pt x="0" y="4741"/>
                </a:lnTo>
                <a:lnTo>
                  <a:pt x="991" y="8121"/>
                </a:lnTo>
                <a:lnTo>
                  <a:pt x="2645" y="12360"/>
                </a:lnTo>
                <a:lnTo>
                  <a:pt x="4740" y="17169"/>
                </a:lnTo>
                <a:lnTo>
                  <a:pt x="9713" y="27805"/>
                </a:lnTo>
                <a:lnTo>
                  <a:pt x="12429" y="33420"/>
                </a:lnTo>
                <a:lnTo>
                  <a:pt x="14238" y="39147"/>
                </a:lnTo>
                <a:lnTo>
                  <a:pt x="15445" y="44950"/>
                </a:lnTo>
                <a:lnTo>
                  <a:pt x="16250" y="50803"/>
                </a:lnTo>
                <a:lnTo>
                  <a:pt x="16786" y="56689"/>
                </a:lnTo>
                <a:lnTo>
                  <a:pt x="17144" y="62597"/>
                </a:lnTo>
                <a:lnTo>
                  <a:pt x="17859" y="8036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InkAnnotation301"/>
          <p:cNvSpPr/>
          <p:nvPr/>
        </p:nvSpPr>
        <p:spPr>
          <a:xfrm>
            <a:off x="2277226" y="1571769"/>
            <a:ext cx="499907" cy="570787"/>
          </a:xfrm>
          <a:custGeom>
            <a:avLst/>
            <a:gdLst/>
            <a:ahLst/>
            <a:cxnLst/>
            <a:rect l="0" t="0" r="0" b="0"/>
            <a:pathLst>
              <a:path w="499907" h="570787">
                <a:moveTo>
                  <a:pt x="499906" y="35574"/>
                </a:moveTo>
                <a:lnTo>
                  <a:pt x="495166" y="30834"/>
                </a:lnTo>
                <a:lnTo>
                  <a:pt x="493769" y="28445"/>
                </a:lnTo>
                <a:lnTo>
                  <a:pt x="492218" y="23145"/>
                </a:lnTo>
                <a:lnTo>
                  <a:pt x="490812" y="21335"/>
                </a:lnTo>
                <a:lnTo>
                  <a:pt x="488882" y="20128"/>
                </a:lnTo>
                <a:lnTo>
                  <a:pt x="473916" y="13451"/>
                </a:lnTo>
                <a:lnTo>
                  <a:pt x="457589" y="5427"/>
                </a:lnTo>
                <a:lnTo>
                  <a:pt x="443396" y="2332"/>
                </a:lnTo>
                <a:lnTo>
                  <a:pt x="428158" y="956"/>
                </a:lnTo>
                <a:lnTo>
                  <a:pt x="414771" y="345"/>
                </a:lnTo>
                <a:lnTo>
                  <a:pt x="386597" y="0"/>
                </a:lnTo>
                <a:lnTo>
                  <a:pt x="376742" y="944"/>
                </a:lnTo>
                <a:lnTo>
                  <a:pt x="367195" y="2566"/>
                </a:lnTo>
                <a:lnTo>
                  <a:pt x="357854" y="4639"/>
                </a:lnTo>
                <a:lnTo>
                  <a:pt x="348650" y="7013"/>
                </a:lnTo>
                <a:lnTo>
                  <a:pt x="339537" y="9588"/>
                </a:lnTo>
                <a:lnTo>
                  <a:pt x="330486" y="12297"/>
                </a:lnTo>
                <a:lnTo>
                  <a:pt x="309845" y="17953"/>
                </a:lnTo>
                <a:lnTo>
                  <a:pt x="298785" y="20850"/>
                </a:lnTo>
                <a:lnTo>
                  <a:pt x="278558" y="26715"/>
                </a:lnTo>
                <a:lnTo>
                  <a:pt x="268997" y="29668"/>
                </a:lnTo>
                <a:lnTo>
                  <a:pt x="259647" y="33621"/>
                </a:lnTo>
                <a:lnTo>
                  <a:pt x="250436" y="38241"/>
                </a:lnTo>
                <a:lnTo>
                  <a:pt x="241320" y="43305"/>
                </a:lnTo>
                <a:lnTo>
                  <a:pt x="232265" y="49658"/>
                </a:lnTo>
                <a:lnTo>
                  <a:pt x="223252" y="56869"/>
                </a:lnTo>
                <a:lnTo>
                  <a:pt x="214267" y="64654"/>
                </a:lnTo>
                <a:lnTo>
                  <a:pt x="205301" y="71828"/>
                </a:lnTo>
                <a:lnTo>
                  <a:pt x="196346" y="78595"/>
                </a:lnTo>
                <a:lnTo>
                  <a:pt x="187400" y="85091"/>
                </a:lnTo>
                <a:lnTo>
                  <a:pt x="178459" y="92398"/>
                </a:lnTo>
                <a:lnTo>
                  <a:pt x="169522" y="100245"/>
                </a:lnTo>
                <a:lnTo>
                  <a:pt x="160588" y="108454"/>
                </a:lnTo>
                <a:lnTo>
                  <a:pt x="151655" y="115911"/>
                </a:lnTo>
                <a:lnTo>
                  <a:pt x="142723" y="122866"/>
                </a:lnTo>
                <a:lnTo>
                  <a:pt x="133792" y="129488"/>
                </a:lnTo>
                <a:lnTo>
                  <a:pt x="124862" y="136879"/>
                </a:lnTo>
                <a:lnTo>
                  <a:pt x="115931" y="144782"/>
                </a:lnTo>
                <a:lnTo>
                  <a:pt x="107001" y="153028"/>
                </a:lnTo>
                <a:lnTo>
                  <a:pt x="99063" y="162494"/>
                </a:lnTo>
                <a:lnTo>
                  <a:pt x="91787" y="172773"/>
                </a:lnTo>
                <a:lnTo>
                  <a:pt x="72065" y="203557"/>
                </a:lnTo>
                <a:lnTo>
                  <a:pt x="65851" y="213047"/>
                </a:lnTo>
                <a:lnTo>
                  <a:pt x="59723" y="223342"/>
                </a:lnTo>
                <a:lnTo>
                  <a:pt x="53654" y="234175"/>
                </a:lnTo>
                <a:lnTo>
                  <a:pt x="47623" y="245365"/>
                </a:lnTo>
                <a:lnTo>
                  <a:pt x="42611" y="255802"/>
                </a:lnTo>
                <a:lnTo>
                  <a:pt x="38277" y="265737"/>
                </a:lnTo>
                <a:lnTo>
                  <a:pt x="34396" y="275336"/>
                </a:lnTo>
                <a:lnTo>
                  <a:pt x="30816" y="285705"/>
                </a:lnTo>
                <a:lnTo>
                  <a:pt x="27437" y="296586"/>
                </a:lnTo>
                <a:lnTo>
                  <a:pt x="21037" y="318267"/>
                </a:lnTo>
                <a:lnTo>
                  <a:pt x="14886" y="337825"/>
                </a:lnTo>
                <a:lnTo>
                  <a:pt x="11856" y="348200"/>
                </a:lnTo>
                <a:lnTo>
                  <a:pt x="5844" y="370310"/>
                </a:lnTo>
                <a:lnTo>
                  <a:pt x="3844" y="380771"/>
                </a:lnTo>
                <a:lnTo>
                  <a:pt x="2511" y="390721"/>
                </a:lnTo>
                <a:lnTo>
                  <a:pt x="1622" y="400331"/>
                </a:lnTo>
                <a:lnTo>
                  <a:pt x="1029" y="409714"/>
                </a:lnTo>
                <a:lnTo>
                  <a:pt x="371" y="428077"/>
                </a:lnTo>
                <a:lnTo>
                  <a:pt x="0" y="455150"/>
                </a:lnTo>
                <a:lnTo>
                  <a:pt x="940" y="464120"/>
                </a:lnTo>
                <a:lnTo>
                  <a:pt x="2559" y="473076"/>
                </a:lnTo>
                <a:lnTo>
                  <a:pt x="7004" y="489972"/>
                </a:lnTo>
                <a:lnTo>
                  <a:pt x="12286" y="504097"/>
                </a:lnTo>
                <a:lnTo>
                  <a:pt x="20588" y="516989"/>
                </a:lnTo>
                <a:lnTo>
                  <a:pt x="30891" y="529333"/>
                </a:lnTo>
                <a:lnTo>
                  <a:pt x="42086" y="541434"/>
                </a:lnTo>
                <a:lnTo>
                  <a:pt x="53675" y="550781"/>
                </a:lnTo>
                <a:lnTo>
                  <a:pt x="65441" y="558243"/>
                </a:lnTo>
                <a:lnTo>
                  <a:pt x="77285" y="564866"/>
                </a:lnTo>
                <a:lnTo>
                  <a:pt x="91809" y="568471"/>
                </a:lnTo>
                <a:lnTo>
                  <a:pt x="107194" y="570073"/>
                </a:lnTo>
                <a:lnTo>
                  <a:pt x="120646" y="570786"/>
                </a:lnTo>
                <a:lnTo>
                  <a:pt x="135885" y="568456"/>
                </a:lnTo>
                <a:lnTo>
                  <a:pt x="144116" y="566446"/>
                </a:lnTo>
                <a:lnTo>
                  <a:pt x="153572" y="565106"/>
                </a:lnTo>
                <a:lnTo>
                  <a:pt x="163845" y="564213"/>
                </a:lnTo>
                <a:lnTo>
                  <a:pt x="174662" y="563617"/>
                </a:lnTo>
                <a:lnTo>
                  <a:pt x="184851" y="561236"/>
                </a:lnTo>
                <a:lnTo>
                  <a:pt x="194619" y="557664"/>
                </a:lnTo>
                <a:lnTo>
                  <a:pt x="204108" y="553298"/>
                </a:lnTo>
                <a:lnTo>
                  <a:pt x="214403" y="549395"/>
                </a:lnTo>
                <a:lnTo>
                  <a:pt x="225235" y="545801"/>
                </a:lnTo>
                <a:lnTo>
                  <a:pt x="236425" y="542413"/>
                </a:lnTo>
                <a:lnTo>
                  <a:pt x="246861" y="538170"/>
                </a:lnTo>
                <a:lnTo>
                  <a:pt x="256796" y="533357"/>
                </a:lnTo>
                <a:lnTo>
                  <a:pt x="276763" y="522717"/>
                </a:lnTo>
                <a:lnTo>
                  <a:pt x="298867" y="511374"/>
                </a:lnTo>
                <a:lnTo>
                  <a:pt x="309326" y="505571"/>
                </a:lnTo>
                <a:lnTo>
                  <a:pt x="319274" y="499718"/>
                </a:lnTo>
                <a:lnTo>
                  <a:pt x="328883" y="493831"/>
                </a:lnTo>
                <a:lnTo>
                  <a:pt x="338266" y="486931"/>
                </a:lnTo>
                <a:lnTo>
                  <a:pt x="347498" y="479353"/>
                </a:lnTo>
                <a:lnTo>
                  <a:pt x="356629" y="471326"/>
                </a:lnTo>
                <a:lnTo>
                  <a:pt x="372066" y="454468"/>
                </a:lnTo>
                <a:lnTo>
                  <a:pt x="386534" y="437054"/>
                </a:lnTo>
                <a:lnTo>
                  <a:pt x="394559" y="428243"/>
                </a:lnTo>
                <a:lnTo>
                  <a:pt x="402885" y="419392"/>
                </a:lnTo>
                <a:lnTo>
                  <a:pt x="417429" y="401621"/>
                </a:lnTo>
                <a:lnTo>
                  <a:pt x="424086" y="392715"/>
                </a:lnTo>
                <a:lnTo>
                  <a:pt x="430507" y="382809"/>
                </a:lnTo>
                <a:lnTo>
                  <a:pt x="436774" y="372236"/>
                </a:lnTo>
                <a:lnTo>
                  <a:pt x="442935" y="361218"/>
                </a:lnTo>
                <a:lnTo>
                  <a:pt x="448035" y="350897"/>
                </a:lnTo>
                <a:lnTo>
                  <a:pt x="452427" y="341039"/>
                </a:lnTo>
                <a:lnTo>
                  <a:pt x="456347" y="331491"/>
                </a:lnTo>
                <a:lnTo>
                  <a:pt x="459953" y="321157"/>
                </a:lnTo>
                <a:lnTo>
                  <a:pt x="463349" y="310299"/>
                </a:lnTo>
                <a:lnTo>
                  <a:pt x="469768" y="288643"/>
                </a:lnTo>
                <a:lnTo>
                  <a:pt x="475928" y="269096"/>
                </a:lnTo>
                <a:lnTo>
                  <a:pt x="477968" y="259716"/>
                </a:lnTo>
                <a:lnTo>
                  <a:pt x="479327" y="250487"/>
                </a:lnTo>
                <a:lnTo>
                  <a:pt x="480234" y="241357"/>
                </a:lnTo>
                <a:lnTo>
                  <a:pt x="480838" y="232294"/>
                </a:lnTo>
                <a:lnTo>
                  <a:pt x="481241" y="223275"/>
                </a:lnTo>
                <a:lnTo>
                  <a:pt x="481510" y="214287"/>
                </a:lnTo>
                <a:lnTo>
                  <a:pt x="480696" y="205317"/>
                </a:lnTo>
                <a:lnTo>
                  <a:pt x="479162" y="196362"/>
                </a:lnTo>
                <a:lnTo>
                  <a:pt x="474812" y="179465"/>
                </a:lnTo>
                <a:lnTo>
                  <a:pt x="469571" y="165341"/>
                </a:lnTo>
                <a:lnTo>
                  <a:pt x="463934" y="152449"/>
                </a:lnTo>
                <a:lnTo>
                  <a:pt x="457130" y="140104"/>
                </a:lnTo>
                <a:lnTo>
                  <a:pt x="447491" y="128003"/>
                </a:lnTo>
                <a:lnTo>
                  <a:pt x="436593" y="116011"/>
                </a:lnTo>
                <a:lnTo>
                  <a:pt x="425134" y="105058"/>
                </a:lnTo>
                <a:lnTo>
                  <a:pt x="413427" y="96883"/>
                </a:lnTo>
                <a:lnTo>
                  <a:pt x="398963" y="89942"/>
                </a:lnTo>
                <a:lnTo>
                  <a:pt x="383605" y="84542"/>
                </a:lnTo>
                <a:lnTo>
                  <a:pt x="370165" y="82143"/>
                </a:lnTo>
                <a:lnTo>
                  <a:pt x="357577" y="81076"/>
                </a:lnTo>
                <a:lnTo>
                  <a:pt x="341979" y="80476"/>
                </a:lnTo>
                <a:lnTo>
                  <a:pt x="330242" y="8022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InkAnnotation302"/>
          <p:cNvSpPr/>
          <p:nvPr/>
        </p:nvSpPr>
        <p:spPr>
          <a:xfrm>
            <a:off x="2544960" y="1955601"/>
            <a:ext cx="133947" cy="401837"/>
          </a:xfrm>
          <a:custGeom>
            <a:avLst/>
            <a:gdLst/>
            <a:ahLst/>
            <a:cxnLst/>
            <a:rect l="0" t="0" r="0" b="0"/>
            <a:pathLst>
              <a:path w="133947" h="401837">
                <a:moveTo>
                  <a:pt x="0" y="0"/>
                </a:moveTo>
                <a:lnTo>
                  <a:pt x="0" y="17169"/>
                </a:lnTo>
                <a:lnTo>
                  <a:pt x="2646" y="27806"/>
                </a:lnTo>
                <a:lnTo>
                  <a:pt x="4741" y="33420"/>
                </a:lnTo>
                <a:lnTo>
                  <a:pt x="7130" y="39147"/>
                </a:lnTo>
                <a:lnTo>
                  <a:pt x="9714" y="44949"/>
                </a:lnTo>
                <a:lnTo>
                  <a:pt x="12429" y="50802"/>
                </a:lnTo>
                <a:lnTo>
                  <a:pt x="15232" y="57681"/>
                </a:lnTo>
                <a:lnTo>
                  <a:pt x="18092" y="65243"/>
                </a:lnTo>
                <a:lnTo>
                  <a:pt x="23916" y="81583"/>
                </a:lnTo>
                <a:lnTo>
                  <a:pt x="47629" y="151852"/>
                </a:lnTo>
                <a:lnTo>
                  <a:pt x="51597" y="160766"/>
                </a:lnTo>
                <a:lnTo>
                  <a:pt x="56226" y="169685"/>
                </a:lnTo>
                <a:lnTo>
                  <a:pt x="61297" y="178608"/>
                </a:lnTo>
                <a:lnTo>
                  <a:pt x="65669" y="187533"/>
                </a:lnTo>
                <a:lnTo>
                  <a:pt x="69577" y="196459"/>
                </a:lnTo>
                <a:lnTo>
                  <a:pt x="73173" y="205387"/>
                </a:lnTo>
                <a:lnTo>
                  <a:pt x="79816" y="223244"/>
                </a:lnTo>
                <a:lnTo>
                  <a:pt x="82976" y="232173"/>
                </a:lnTo>
                <a:lnTo>
                  <a:pt x="86075" y="242095"/>
                </a:lnTo>
                <a:lnTo>
                  <a:pt x="92165" y="263702"/>
                </a:lnTo>
                <a:lnTo>
                  <a:pt x="95178" y="273036"/>
                </a:lnTo>
                <a:lnTo>
                  <a:pt x="98178" y="281242"/>
                </a:lnTo>
                <a:lnTo>
                  <a:pt x="101171" y="288698"/>
                </a:lnTo>
                <a:lnTo>
                  <a:pt x="103166" y="296645"/>
                </a:lnTo>
                <a:lnTo>
                  <a:pt x="104496" y="304920"/>
                </a:lnTo>
                <a:lnTo>
                  <a:pt x="105383" y="313413"/>
                </a:lnTo>
                <a:lnTo>
                  <a:pt x="106966" y="322051"/>
                </a:lnTo>
                <a:lnTo>
                  <a:pt x="109015" y="330787"/>
                </a:lnTo>
                <a:lnTo>
                  <a:pt x="111372" y="339587"/>
                </a:lnTo>
                <a:lnTo>
                  <a:pt x="113936" y="347438"/>
                </a:lnTo>
                <a:lnTo>
                  <a:pt x="116637" y="354657"/>
                </a:lnTo>
                <a:lnTo>
                  <a:pt x="119430" y="361453"/>
                </a:lnTo>
                <a:lnTo>
                  <a:pt x="121292" y="367969"/>
                </a:lnTo>
                <a:lnTo>
                  <a:pt x="123361" y="380500"/>
                </a:lnTo>
                <a:lnTo>
                  <a:pt x="126926" y="390038"/>
                </a:lnTo>
                <a:lnTo>
                  <a:pt x="133946" y="40183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InkAnnotation303"/>
          <p:cNvSpPr/>
          <p:nvPr/>
        </p:nvSpPr>
        <p:spPr>
          <a:xfrm>
            <a:off x="3183378" y="1598814"/>
            <a:ext cx="406357" cy="526280"/>
          </a:xfrm>
          <a:custGeom>
            <a:avLst/>
            <a:gdLst/>
            <a:ahLst/>
            <a:cxnLst/>
            <a:rect l="0" t="0" r="0" b="0"/>
            <a:pathLst>
              <a:path w="406357" h="526280">
                <a:moveTo>
                  <a:pt x="406356" y="17459"/>
                </a:moveTo>
                <a:lnTo>
                  <a:pt x="401615" y="12718"/>
                </a:lnTo>
                <a:lnTo>
                  <a:pt x="399226" y="11322"/>
                </a:lnTo>
                <a:lnTo>
                  <a:pt x="390132" y="8365"/>
                </a:lnTo>
                <a:lnTo>
                  <a:pt x="380624" y="4157"/>
                </a:lnTo>
                <a:lnTo>
                  <a:pt x="374319" y="2637"/>
                </a:lnTo>
                <a:lnTo>
                  <a:pt x="367139" y="1625"/>
                </a:lnTo>
                <a:lnTo>
                  <a:pt x="359375" y="950"/>
                </a:lnTo>
                <a:lnTo>
                  <a:pt x="352215" y="500"/>
                </a:lnTo>
                <a:lnTo>
                  <a:pt x="338967" y="0"/>
                </a:lnTo>
                <a:lnTo>
                  <a:pt x="331665" y="858"/>
                </a:lnTo>
                <a:lnTo>
                  <a:pt x="323819" y="2423"/>
                </a:lnTo>
                <a:lnTo>
                  <a:pt x="315613" y="4458"/>
                </a:lnTo>
                <a:lnTo>
                  <a:pt x="307165" y="5815"/>
                </a:lnTo>
                <a:lnTo>
                  <a:pt x="298557" y="6720"/>
                </a:lnTo>
                <a:lnTo>
                  <a:pt x="289842" y="7323"/>
                </a:lnTo>
                <a:lnTo>
                  <a:pt x="281054" y="9710"/>
                </a:lnTo>
                <a:lnTo>
                  <a:pt x="272220" y="13285"/>
                </a:lnTo>
                <a:lnTo>
                  <a:pt x="263354" y="17653"/>
                </a:lnTo>
                <a:lnTo>
                  <a:pt x="253474" y="21557"/>
                </a:lnTo>
                <a:lnTo>
                  <a:pt x="242919" y="25152"/>
                </a:lnTo>
                <a:lnTo>
                  <a:pt x="231913" y="28540"/>
                </a:lnTo>
                <a:lnTo>
                  <a:pt x="221600" y="33776"/>
                </a:lnTo>
                <a:lnTo>
                  <a:pt x="211748" y="40244"/>
                </a:lnTo>
                <a:lnTo>
                  <a:pt x="202203" y="47532"/>
                </a:lnTo>
                <a:lnTo>
                  <a:pt x="183660" y="60921"/>
                </a:lnTo>
                <a:lnTo>
                  <a:pt x="174548" y="67269"/>
                </a:lnTo>
                <a:lnTo>
                  <a:pt x="165497" y="74479"/>
                </a:lnTo>
                <a:lnTo>
                  <a:pt x="156487" y="82261"/>
                </a:lnTo>
                <a:lnTo>
                  <a:pt x="147503" y="90426"/>
                </a:lnTo>
                <a:lnTo>
                  <a:pt x="129583" y="107435"/>
                </a:lnTo>
                <a:lnTo>
                  <a:pt x="120638" y="116139"/>
                </a:lnTo>
                <a:lnTo>
                  <a:pt x="112690" y="124917"/>
                </a:lnTo>
                <a:lnTo>
                  <a:pt x="105406" y="133746"/>
                </a:lnTo>
                <a:lnTo>
                  <a:pt x="98567" y="142609"/>
                </a:lnTo>
                <a:lnTo>
                  <a:pt x="92022" y="151494"/>
                </a:lnTo>
                <a:lnTo>
                  <a:pt x="79460" y="169303"/>
                </a:lnTo>
                <a:lnTo>
                  <a:pt x="73331" y="179212"/>
                </a:lnTo>
                <a:lnTo>
                  <a:pt x="67261" y="189786"/>
                </a:lnTo>
                <a:lnTo>
                  <a:pt x="55225" y="212119"/>
                </a:lnTo>
                <a:lnTo>
                  <a:pt x="43261" y="235274"/>
                </a:lnTo>
                <a:lnTo>
                  <a:pt x="38285" y="247005"/>
                </a:lnTo>
                <a:lnTo>
                  <a:pt x="33975" y="258794"/>
                </a:lnTo>
                <a:lnTo>
                  <a:pt x="30110" y="270623"/>
                </a:lnTo>
                <a:lnTo>
                  <a:pt x="25549" y="281485"/>
                </a:lnTo>
                <a:lnTo>
                  <a:pt x="20524" y="291703"/>
                </a:lnTo>
                <a:lnTo>
                  <a:pt x="15189" y="301491"/>
                </a:lnTo>
                <a:lnTo>
                  <a:pt x="11633" y="311986"/>
                </a:lnTo>
                <a:lnTo>
                  <a:pt x="9262" y="322951"/>
                </a:lnTo>
                <a:lnTo>
                  <a:pt x="7681" y="334229"/>
                </a:lnTo>
                <a:lnTo>
                  <a:pt x="5635" y="345718"/>
                </a:lnTo>
                <a:lnTo>
                  <a:pt x="3279" y="357345"/>
                </a:lnTo>
                <a:lnTo>
                  <a:pt x="716" y="369065"/>
                </a:lnTo>
                <a:lnTo>
                  <a:pt x="0" y="379855"/>
                </a:lnTo>
                <a:lnTo>
                  <a:pt x="514" y="390025"/>
                </a:lnTo>
                <a:lnTo>
                  <a:pt x="1849" y="399782"/>
                </a:lnTo>
                <a:lnTo>
                  <a:pt x="2739" y="409263"/>
                </a:lnTo>
                <a:lnTo>
                  <a:pt x="3333" y="418560"/>
                </a:lnTo>
                <a:lnTo>
                  <a:pt x="3728" y="427734"/>
                </a:lnTo>
                <a:lnTo>
                  <a:pt x="6814" y="443220"/>
                </a:lnTo>
                <a:lnTo>
                  <a:pt x="16879" y="474071"/>
                </a:lnTo>
                <a:lnTo>
                  <a:pt x="22580" y="488619"/>
                </a:lnTo>
                <a:lnTo>
                  <a:pt x="25490" y="495277"/>
                </a:lnTo>
                <a:lnTo>
                  <a:pt x="29414" y="500707"/>
                </a:lnTo>
                <a:lnTo>
                  <a:pt x="39066" y="509387"/>
                </a:lnTo>
                <a:lnTo>
                  <a:pt x="49969" y="516552"/>
                </a:lnTo>
                <a:lnTo>
                  <a:pt x="55656" y="519852"/>
                </a:lnTo>
                <a:lnTo>
                  <a:pt x="62423" y="522052"/>
                </a:lnTo>
                <a:lnTo>
                  <a:pt x="69911" y="523518"/>
                </a:lnTo>
                <a:lnTo>
                  <a:pt x="77879" y="524496"/>
                </a:lnTo>
                <a:lnTo>
                  <a:pt x="85176" y="525148"/>
                </a:lnTo>
                <a:lnTo>
                  <a:pt x="92025" y="525582"/>
                </a:lnTo>
                <a:lnTo>
                  <a:pt x="98575" y="525872"/>
                </a:lnTo>
                <a:lnTo>
                  <a:pt x="113791" y="526194"/>
                </a:lnTo>
                <a:lnTo>
                  <a:pt x="122016" y="526279"/>
                </a:lnTo>
                <a:lnTo>
                  <a:pt x="130475" y="525344"/>
                </a:lnTo>
                <a:lnTo>
                  <a:pt x="139092" y="523729"/>
                </a:lnTo>
                <a:lnTo>
                  <a:pt x="179048" y="514007"/>
                </a:lnTo>
                <a:lnTo>
                  <a:pt x="189333" y="510218"/>
                </a:lnTo>
                <a:lnTo>
                  <a:pt x="199166" y="505707"/>
                </a:lnTo>
                <a:lnTo>
                  <a:pt x="208698" y="500715"/>
                </a:lnTo>
                <a:lnTo>
                  <a:pt x="219021" y="496396"/>
                </a:lnTo>
                <a:lnTo>
                  <a:pt x="229873" y="492523"/>
                </a:lnTo>
                <a:lnTo>
                  <a:pt x="241075" y="488950"/>
                </a:lnTo>
                <a:lnTo>
                  <a:pt x="251520" y="484583"/>
                </a:lnTo>
                <a:lnTo>
                  <a:pt x="261460" y="479687"/>
                </a:lnTo>
                <a:lnTo>
                  <a:pt x="271063" y="474439"/>
                </a:lnTo>
                <a:lnTo>
                  <a:pt x="280442" y="467964"/>
                </a:lnTo>
                <a:lnTo>
                  <a:pt x="289672" y="460671"/>
                </a:lnTo>
                <a:lnTo>
                  <a:pt x="298800" y="452832"/>
                </a:lnTo>
                <a:lnTo>
                  <a:pt x="307863" y="445622"/>
                </a:lnTo>
                <a:lnTo>
                  <a:pt x="316881" y="438831"/>
                </a:lnTo>
                <a:lnTo>
                  <a:pt x="325870" y="432318"/>
                </a:lnTo>
                <a:lnTo>
                  <a:pt x="333848" y="425001"/>
                </a:lnTo>
                <a:lnTo>
                  <a:pt x="341150" y="417146"/>
                </a:lnTo>
                <a:lnTo>
                  <a:pt x="348002" y="408932"/>
                </a:lnTo>
                <a:lnTo>
                  <a:pt x="354555" y="400480"/>
                </a:lnTo>
                <a:lnTo>
                  <a:pt x="360908" y="391869"/>
                </a:lnTo>
                <a:lnTo>
                  <a:pt x="367127" y="383152"/>
                </a:lnTo>
                <a:lnTo>
                  <a:pt x="372266" y="374363"/>
                </a:lnTo>
                <a:lnTo>
                  <a:pt x="376684" y="365528"/>
                </a:lnTo>
                <a:lnTo>
                  <a:pt x="380621" y="356661"/>
                </a:lnTo>
                <a:lnTo>
                  <a:pt x="384239" y="347773"/>
                </a:lnTo>
                <a:lnTo>
                  <a:pt x="387642" y="338872"/>
                </a:lnTo>
                <a:lnTo>
                  <a:pt x="390903" y="329961"/>
                </a:lnTo>
                <a:lnTo>
                  <a:pt x="394070" y="320051"/>
                </a:lnTo>
                <a:lnTo>
                  <a:pt x="397173" y="309476"/>
                </a:lnTo>
                <a:lnTo>
                  <a:pt x="400234" y="298457"/>
                </a:lnTo>
                <a:lnTo>
                  <a:pt x="402275" y="288135"/>
                </a:lnTo>
                <a:lnTo>
                  <a:pt x="403635" y="278277"/>
                </a:lnTo>
                <a:lnTo>
                  <a:pt x="404542" y="268728"/>
                </a:lnTo>
                <a:lnTo>
                  <a:pt x="405147" y="259386"/>
                </a:lnTo>
                <a:lnTo>
                  <a:pt x="405550" y="250181"/>
                </a:lnTo>
                <a:lnTo>
                  <a:pt x="405818" y="241068"/>
                </a:lnTo>
                <a:lnTo>
                  <a:pt x="405005" y="232016"/>
                </a:lnTo>
                <a:lnTo>
                  <a:pt x="403471" y="223005"/>
                </a:lnTo>
                <a:lnTo>
                  <a:pt x="401456" y="214021"/>
                </a:lnTo>
                <a:lnTo>
                  <a:pt x="399121" y="205055"/>
                </a:lnTo>
                <a:lnTo>
                  <a:pt x="396571" y="196101"/>
                </a:lnTo>
                <a:lnTo>
                  <a:pt x="393880" y="187155"/>
                </a:lnTo>
                <a:lnTo>
                  <a:pt x="390101" y="178215"/>
                </a:lnTo>
                <a:lnTo>
                  <a:pt x="385597" y="169278"/>
                </a:lnTo>
                <a:lnTo>
                  <a:pt x="380611" y="160343"/>
                </a:lnTo>
                <a:lnTo>
                  <a:pt x="376294" y="151411"/>
                </a:lnTo>
                <a:lnTo>
                  <a:pt x="372424" y="142479"/>
                </a:lnTo>
                <a:lnTo>
                  <a:pt x="368852" y="133548"/>
                </a:lnTo>
                <a:lnTo>
                  <a:pt x="356945" y="118333"/>
                </a:lnTo>
                <a:lnTo>
                  <a:pt x="342724" y="104956"/>
                </a:lnTo>
                <a:lnTo>
                  <a:pt x="329788" y="92396"/>
                </a:lnTo>
                <a:lnTo>
                  <a:pt x="322568" y="87260"/>
                </a:lnTo>
                <a:lnTo>
                  <a:pt x="314779" y="82845"/>
                </a:lnTo>
                <a:lnTo>
                  <a:pt x="266847" y="59299"/>
                </a:lnTo>
                <a:lnTo>
                  <a:pt x="257370" y="53252"/>
                </a:lnTo>
                <a:lnTo>
                  <a:pt x="246456" y="44270"/>
                </a:lnTo>
                <a:lnTo>
                  <a:pt x="236692" y="3531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InkAnnotation304"/>
          <p:cNvSpPr/>
          <p:nvPr/>
        </p:nvSpPr>
        <p:spPr>
          <a:xfrm>
            <a:off x="3375421" y="1946671"/>
            <a:ext cx="151806" cy="303611"/>
          </a:xfrm>
          <a:custGeom>
            <a:avLst/>
            <a:gdLst/>
            <a:ahLst/>
            <a:cxnLst/>
            <a:rect l="0" t="0" r="0" b="0"/>
            <a:pathLst>
              <a:path w="151806" h="303611">
                <a:moveTo>
                  <a:pt x="0" y="0"/>
                </a:moveTo>
                <a:lnTo>
                  <a:pt x="12429" y="24858"/>
                </a:lnTo>
                <a:lnTo>
                  <a:pt x="15232" y="31455"/>
                </a:lnTo>
                <a:lnTo>
                  <a:pt x="18092" y="38829"/>
                </a:lnTo>
                <a:lnTo>
                  <a:pt x="20991" y="46722"/>
                </a:lnTo>
                <a:lnTo>
                  <a:pt x="24908" y="54961"/>
                </a:lnTo>
                <a:lnTo>
                  <a:pt x="29504" y="63430"/>
                </a:lnTo>
                <a:lnTo>
                  <a:pt x="34553" y="72052"/>
                </a:lnTo>
                <a:lnTo>
                  <a:pt x="39902" y="81769"/>
                </a:lnTo>
                <a:lnTo>
                  <a:pt x="51138" y="103150"/>
                </a:lnTo>
                <a:lnTo>
                  <a:pt x="68620" y="137499"/>
                </a:lnTo>
                <a:lnTo>
                  <a:pt x="75512" y="150205"/>
                </a:lnTo>
                <a:lnTo>
                  <a:pt x="91108" y="177552"/>
                </a:lnTo>
                <a:lnTo>
                  <a:pt x="98442" y="191790"/>
                </a:lnTo>
                <a:lnTo>
                  <a:pt x="105316" y="206243"/>
                </a:lnTo>
                <a:lnTo>
                  <a:pt x="118245" y="234539"/>
                </a:lnTo>
                <a:lnTo>
                  <a:pt x="151805" y="30361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InkAnnotation305"/>
          <p:cNvSpPr/>
          <p:nvPr/>
        </p:nvSpPr>
        <p:spPr>
          <a:xfrm>
            <a:off x="5447145" y="2419945"/>
            <a:ext cx="348176" cy="293284"/>
          </a:xfrm>
          <a:custGeom>
            <a:avLst/>
            <a:gdLst/>
            <a:ahLst/>
            <a:cxnLst/>
            <a:rect l="0" t="0" r="0" b="0"/>
            <a:pathLst>
              <a:path w="348176" h="293284">
                <a:moveTo>
                  <a:pt x="89261" y="0"/>
                </a:moveTo>
                <a:lnTo>
                  <a:pt x="84521" y="0"/>
                </a:lnTo>
                <a:lnTo>
                  <a:pt x="83124" y="992"/>
                </a:lnTo>
                <a:lnTo>
                  <a:pt x="82193" y="2646"/>
                </a:lnTo>
                <a:lnTo>
                  <a:pt x="81572" y="4740"/>
                </a:lnTo>
                <a:lnTo>
                  <a:pt x="80166" y="6137"/>
                </a:lnTo>
                <a:lnTo>
                  <a:pt x="78236" y="7068"/>
                </a:lnTo>
                <a:lnTo>
                  <a:pt x="75958" y="7688"/>
                </a:lnTo>
                <a:lnTo>
                  <a:pt x="70780" y="11023"/>
                </a:lnTo>
                <a:lnTo>
                  <a:pt x="68011" y="13302"/>
                </a:lnTo>
                <a:lnTo>
                  <a:pt x="65172" y="14821"/>
                </a:lnTo>
                <a:lnTo>
                  <a:pt x="59372" y="16509"/>
                </a:lnTo>
                <a:lnTo>
                  <a:pt x="56436" y="18943"/>
                </a:lnTo>
                <a:lnTo>
                  <a:pt x="50529" y="26940"/>
                </a:lnTo>
                <a:lnTo>
                  <a:pt x="44596" y="34463"/>
                </a:lnTo>
                <a:lnTo>
                  <a:pt x="38651" y="41114"/>
                </a:lnTo>
                <a:lnTo>
                  <a:pt x="32703" y="47377"/>
                </a:lnTo>
                <a:lnTo>
                  <a:pt x="26751" y="56114"/>
                </a:lnTo>
                <a:lnTo>
                  <a:pt x="23775" y="61222"/>
                </a:lnTo>
                <a:lnTo>
                  <a:pt x="17822" y="69543"/>
                </a:lnTo>
                <a:lnTo>
                  <a:pt x="14846" y="73151"/>
                </a:lnTo>
                <a:lnTo>
                  <a:pt x="12862" y="77540"/>
                </a:lnTo>
                <a:lnTo>
                  <a:pt x="11539" y="82451"/>
                </a:lnTo>
                <a:lnTo>
                  <a:pt x="10657" y="87710"/>
                </a:lnTo>
                <a:lnTo>
                  <a:pt x="9077" y="93200"/>
                </a:lnTo>
                <a:lnTo>
                  <a:pt x="7031" y="98844"/>
                </a:lnTo>
                <a:lnTo>
                  <a:pt x="4676" y="104591"/>
                </a:lnTo>
                <a:lnTo>
                  <a:pt x="2058" y="113623"/>
                </a:lnTo>
                <a:lnTo>
                  <a:pt x="894" y="121937"/>
                </a:lnTo>
                <a:lnTo>
                  <a:pt x="584" y="126931"/>
                </a:lnTo>
                <a:lnTo>
                  <a:pt x="239" y="137773"/>
                </a:lnTo>
                <a:lnTo>
                  <a:pt x="0" y="166800"/>
                </a:lnTo>
                <a:lnTo>
                  <a:pt x="980" y="172715"/>
                </a:lnTo>
                <a:lnTo>
                  <a:pt x="2625" y="178643"/>
                </a:lnTo>
                <a:lnTo>
                  <a:pt x="4715" y="184580"/>
                </a:lnTo>
                <a:lnTo>
                  <a:pt x="7100" y="189530"/>
                </a:lnTo>
                <a:lnTo>
                  <a:pt x="15197" y="202229"/>
                </a:lnTo>
                <a:lnTo>
                  <a:pt x="18056" y="207249"/>
                </a:lnTo>
                <a:lnTo>
                  <a:pt x="20955" y="212580"/>
                </a:lnTo>
                <a:lnTo>
                  <a:pt x="24872" y="218118"/>
                </a:lnTo>
                <a:lnTo>
                  <a:pt x="29467" y="223795"/>
                </a:lnTo>
                <a:lnTo>
                  <a:pt x="34516" y="229564"/>
                </a:lnTo>
                <a:lnTo>
                  <a:pt x="42771" y="238619"/>
                </a:lnTo>
                <a:lnTo>
                  <a:pt x="50739" y="245951"/>
                </a:lnTo>
                <a:lnTo>
                  <a:pt x="60895" y="252518"/>
                </a:lnTo>
                <a:lnTo>
                  <a:pt x="67373" y="255657"/>
                </a:lnTo>
                <a:lnTo>
                  <a:pt x="74669" y="258743"/>
                </a:lnTo>
                <a:lnTo>
                  <a:pt x="82510" y="261792"/>
                </a:lnTo>
                <a:lnTo>
                  <a:pt x="89721" y="264817"/>
                </a:lnTo>
                <a:lnTo>
                  <a:pt x="96513" y="267826"/>
                </a:lnTo>
                <a:lnTo>
                  <a:pt x="103025" y="270824"/>
                </a:lnTo>
                <a:lnTo>
                  <a:pt x="110343" y="273815"/>
                </a:lnTo>
                <a:lnTo>
                  <a:pt x="118198" y="276801"/>
                </a:lnTo>
                <a:lnTo>
                  <a:pt x="126412" y="279784"/>
                </a:lnTo>
                <a:lnTo>
                  <a:pt x="134864" y="281772"/>
                </a:lnTo>
                <a:lnTo>
                  <a:pt x="143475" y="283098"/>
                </a:lnTo>
                <a:lnTo>
                  <a:pt x="152193" y="283982"/>
                </a:lnTo>
                <a:lnTo>
                  <a:pt x="159989" y="285564"/>
                </a:lnTo>
                <a:lnTo>
                  <a:pt x="167170" y="287610"/>
                </a:lnTo>
                <a:lnTo>
                  <a:pt x="173942" y="289966"/>
                </a:lnTo>
                <a:lnTo>
                  <a:pt x="181434" y="291537"/>
                </a:lnTo>
                <a:lnTo>
                  <a:pt x="189405" y="292585"/>
                </a:lnTo>
                <a:lnTo>
                  <a:pt x="197696" y="293283"/>
                </a:lnTo>
                <a:lnTo>
                  <a:pt x="206199" y="292756"/>
                </a:lnTo>
                <a:lnTo>
                  <a:pt x="214845" y="291413"/>
                </a:lnTo>
                <a:lnTo>
                  <a:pt x="223585" y="289525"/>
                </a:lnTo>
                <a:lnTo>
                  <a:pt x="231396" y="288267"/>
                </a:lnTo>
                <a:lnTo>
                  <a:pt x="238588" y="287428"/>
                </a:lnTo>
                <a:lnTo>
                  <a:pt x="245366" y="286869"/>
                </a:lnTo>
                <a:lnTo>
                  <a:pt x="251870" y="285504"/>
                </a:lnTo>
                <a:lnTo>
                  <a:pt x="258190" y="283601"/>
                </a:lnTo>
                <a:lnTo>
                  <a:pt x="264388" y="281341"/>
                </a:lnTo>
                <a:lnTo>
                  <a:pt x="270504" y="278842"/>
                </a:lnTo>
                <a:lnTo>
                  <a:pt x="276566" y="276184"/>
                </a:lnTo>
                <a:lnTo>
                  <a:pt x="288594" y="270584"/>
                </a:lnTo>
                <a:lnTo>
                  <a:pt x="300553" y="264788"/>
                </a:lnTo>
                <a:lnTo>
                  <a:pt x="305529" y="260861"/>
                </a:lnTo>
                <a:lnTo>
                  <a:pt x="309838" y="256259"/>
                </a:lnTo>
                <a:lnTo>
                  <a:pt x="313702" y="251206"/>
                </a:lnTo>
                <a:lnTo>
                  <a:pt x="320643" y="242947"/>
                </a:lnTo>
                <a:lnTo>
                  <a:pt x="327035" y="234976"/>
                </a:lnTo>
                <a:lnTo>
                  <a:pt x="330128" y="230073"/>
                </a:lnTo>
                <a:lnTo>
                  <a:pt x="333182" y="224819"/>
                </a:lnTo>
                <a:lnTo>
                  <a:pt x="339223" y="213690"/>
                </a:lnTo>
                <a:lnTo>
                  <a:pt x="342222" y="207944"/>
                </a:lnTo>
                <a:lnTo>
                  <a:pt x="344222" y="202130"/>
                </a:lnTo>
                <a:lnTo>
                  <a:pt x="345555" y="196269"/>
                </a:lnTo>
                <a:lnTo>
                  <a:pt x="346444" y="190377"/>
                </a:lnTo>
                <a:lnTo>
                  <a:pt x="347036" y="185457"/>
                </a:lnTo>
                <a:lnTo>
                  <a:pt x="347694" y="177344"/>
                </a:lnTo>
                <a:lnTo>
                  <a:pt x="347870" y="172800"/>
                </a:lnTo>
                <a:lnTo>
                  <a:pt x="348117" y="156923"/>
                </a:lnTo>
                <a:lnTo>
                  <a:pt x="348175" y="145480"/>
                </a:lnTo>
                <a:lnTo>
                  <a:pt x="346206" y="139651"/>
                </a:lnTo>
                <a:lnTo>
                  <a:pt x="342909" y="133780"/>
                </a:lnTo>
                <a:lnTo>
                  <a:pt x="338727" y="127882"/>
                </a:lnTo>
                <a:lnTo>
                  <a:pt x="334946" y="121965"/>
                </a:lnTo>
                <a:lnTo>
                  <a:pt x="331434" y="116037"/>
                </a:lnTo>
                <a:lnTo>
                  <a:pt x="328100" y="110100"/>
                </a:lnTo>
                <a:lnTo>
                  <a:pt x="323893" y="104158"/>
                </a:lnTo>
                <a:lnTo>
                  <a:pt x="319104" y="98212"/>
                </a:lnTo>
                <a:lnTo>
                  <a:pt x="313927" y="92264"/>
                </a:lnTo>
                <a:lnTo>
                  <a:pt x="308491" y="87306"/>
                </a:lnTo>
                <a:lnTo>
                  <a:pt x="302883" y="83009"/>
                </a:lnTo>
                <a:lnTo>
                  <a:pt x="297160" y="79152"/>
                </a:lnTo>
                <a:lnTo>
                  <a:pt x="291360" y="74596"/>
                </a:lnTo>
                <a:lnTo>
                  <a:pt x="285509" y="69574"/>
                </a:lnTo>
                <a:lnTo>
                  <a:pt x="279624" y="64242"/>
                </a:lnTo>
                <a:lnTo>
                  <a:pt x="272725" y="59695"/>
                </a:lnTo>
                <a:lnTo>
                  <a:pt x="265148" y="55672"/>
                </a:lnTo>
                <a:lnTo>
                  <a:pt x="257121" y="51997"/>
                </a:lnTo>
                <a:lnTo>
                  <a:pt x="248792" y="48556"/>
                </a:lnTo>
                <a:lnTo>
                  <a:pt x="240263" y="45268"/>
                </a:lnTo>
                <a:lnTo>
                  <a:pt x="231601" y="42085"/>
                </a:lnTo>
                <a:lnTo>
                  <a:pt x="223842" y="38971"/>
                </a:lnTo>
                <a:lnTo>
                  <a:pt x="216685" y="35902"/>
                </a:lnTo>
                <a:lnTo>
                  <a:pt x="203441" y="29847"/>
                </a:lnTo>
                <a:lnTo>
                  <a:pt x="190939" y="23849"/>
                </a:lnTo>
                <a:lnTo>
                  <a:pt x="184828" y="21852"/>
                </a:lnTo>
                <a:lnTo>
                  <a:pt x="178769" y="20521"/>
                </a:lnTo>
                <a:lnTo>
                  <a:pt x="172745" y="19634"/>
                </a:lnTo>
                <a:lnTo>
                  <a:pt x="166745" y="19042"/>
                </a:lnTo>
                <a:lnTo>
                  <a:pt x="160761" y="18648"/>
                </a:lnTo>
                <a:lnTo>
                  <a:pt x="149812" y="18210"/>
                </a:lnTo>
                <a:lnTo>
                  <a:pt x="141639" y="18015"/>
                </a:lnTo>
                <a:lnTo>
                  <a:pt x="132053" y="20574"/>
                </a:lnTo>
                <a:lnTo>
                  <a:pt x="122170" y="24027"/>
                </a:lnTo>
                <a:lnTo>
                  <a:pt x="112020" y="25971"/>
                </a:lnTo>
                <a:lnTo>
                  <a:pt x="105442" y="26627"/>
                </a:lnTo>
                <a:lnTo>
                  <a:pt x="98190" y="2678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InkAnnotation306"/>
          <p:cNvSpPr/>
          <p:nvPr/>
        </p:nvSpPr>
        <p:spPr>
          <a:xfrm>
            <a:off x="6572250" y="2446734"/>
            <a:ext cx="214313" cy="383977"/>
          </a:xfrm>
          <a:custGeom>
            <a:avLst/>
            <a:gdLst/>
            <a:ahLst/>
            <a:cxnLst/>
            <a:rect l="0" t="0" r="0" b="0"/>
            <a:pathLst>
              <a:path w="214313" h="383977">
                <a:moveTo>
                  <a:pt x="214312" y="0"/>
                </a:moveTo>
                <a:lnTo>
                  <a:pt x="214312" y="7688"/>
                </a:lnTo>
                <a:lnTo>
                  <a:pt x="209572" y="13302"/>
                </a:lnTo>
                <a:lnTo>
                  <a:pt x="208175" y="16806"/>
                </a:lnTo>
                <a:lnTo>
                  <a:pt x="206623" y="25990"/>
                </a:lnTo>
                <a:lnTo>
                  <a:pt x="205217" y="30225"/>
                </a:lnTo>
                <a:lnTo>
                  <a:pt x="201010" y="37577"/>
                </a:lnTo>
                <a:lnTo>
                  <a:pt x="197506" y="41918"/>
                </a:lnTo>
                <a:lnTo>
                  <a:pt x="193186" y="46797"/>
                </a:lnTo>
                <a:lnTo>
                  <a:pt x="183095" y="57509"/>
                </a:lnTo>
                <a:lnTo>
                  <a:pt x="171994" y="68885"/>
                </a:lnTo>
                <a:lnTo>
                  <a:pt x="167249" y="74697"/>
                </a:lnTo>
                <a:lnTo>
                  <a:pt x="163093" y="80556"/>
                </a:lnTo>
                <a:lnTo>
                  <a:pt x="159330" y="86446"/>
                </a:lnTo>
                <a:lnTo>
                  <a:pt x="154837" y="92357"/>
                </a:lnTo>
                <a:lnTo>
                  <a:pt x="149858" y="98282"/>
                </a:lnTo>
                <a:lnTo>
                  <a:pt x="144553" y="104217"/>
                </a:lnTo>
                <a:lnTo>
                  <a:pt x="140024" y="110157"/>
                </a:lnTo>
                <a:lnTo>
                  <a:pt x="136014" y="116102"/>
                </a:lnTo>
                <a:lnTo>
                  <a:pt x="132348" y="122050"/>
                </a:lnTo>
                <a:lnTo>
                  <a:pt x="127919" y="127999"/>
                </a:lnTo>
                <a:lnTo>
                  <a:pt x="122982" y="133950"/>
                </a:lnTo>
                <a:lnTo>
                  <a:pt x="117706" y="139901"/>
                </a:lnTo>
                <a:lnTo>
                  <a:pt x="113197" y="146846"/>
                </a:lnTo>
                <a:lnTo>
                  <a:pt x="109198" y="154452"/>
                </a:lnTo>
                <a:lnTo>
                  <a:pt x="105541" y="162499"/>
                </a:lnTo>
                <a:lnTo>
                  <a:pt x="101119" y="170841"/>
                </a:lnTo>
                <a:lnTo>
                  <a:pt x="96185" y="179378"/>
                </a:lnTo>
                <a:lnTo>
                  <a:pt x="90913" y="188046"/>
                </a:lnTo>
                <a:lnTo>
                  <a:pt x="86405" y="196802"/>
                </a:lnTo>
                <a:lnTo>
                  <a:pt x="82408" y="205615"/>
                </a:lnTo>
                <a:lnTo>
                  <a:pt x="78751" y="214467"/>
                </a:lnTo>
                <a:lnTo>
                  <a:pt x="75320" y="222353"/>
                </a:lnTo>
                <a:lnTo>
                  <a:pt x="68864" y="236407"/>
                </a:lnTo>
                <a:lnTo>
                  <a:pt x="65753" y="243925"/>
                </a:lnTo>
                <a:lnTo>
                  <a:pt x="62686" y="251913"/>
                </a:lnTo>
                <a:lnTo>
                  <a:pt x="59650" y="260215"/>
                </a:lnTo>
                <a:lnTo>
                  <a:pt x="56634" y="267735"/>
                </a:lnTo>
                <a:lnTo>
                  <a:pt x="53631" y="274732"/>
                </a:lnTo>
                <a:lnTo>
                  <a:pt x="47648" y="287798"/>
                </a:lnTo>
                <a:lnTo>
                  <a:pt x="41681" y="300220"/>
                </a:lnTo>
                <a:lnTo>
                  <a:pt x="38702" y="307303"/>
                </a:lnTo>
                <a:lnTo>
                  <a:pt x="35723" y="315001"/>
                </a:lnTo>
                <a:lnTo>
                  <a:pt x="32745" y="323110"/>
                </a:lnTo>
                <a:lnTo>
                  <a:pt x="26790" y="334766"/>
                </a:lnTo>
                <a:lnTo>
                  <a:pt x="20836" y="343254"/>
                </a:lnTo>
                <a:lnTo>
                  <a:pt x="14882" y="350333"/>
                </a:lnTo>
                <a:lnTo>
                  <a:pt x="12897" y="353610"/>
                </a:lnTo>
                <a:lnTo>
                  <a:pt x="10693" y="359897"/>
                </a:lnTo>
                <a:lnTo>
                  <a:pt x="9452" y="369014"/>
                </a:lnTo>
                <a:lnTo>
                  <a:pt x="8286" y="372017"/>
                </a:lnTo>
                <a:lnTo>
                  <a:pt x="1930" y="381320"/>
                </a:lnTo>
                <a:lnTo>
                  <a:pt x="0" y="38397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InkAnnotation307"/>
          <p:cNvSpPr/>
          <p:nvPr/>
        </p:nvSpPr>
        <p:spPr>
          <a:xfrm>
            <a:off x="6590109" y="2544960"/>
            <a:ext cx="214313" cy="303611"/>
          </a:xfrm>
          <a:custGeom>
            <a:avLst/>
            <a:gdLst/>
            <a:ahLst/>
            <a:cxnLst/>
            <a:rect l="0" t="0" r="0" b="0"/>
            <a:pathLst>
              <a:path w="214313" h="303611">
                <a:moveTo>
                  <a:pt x="0" y="0"/>
                </a:moveTo>
                <a:lnTo>
                  <a:pt x="4739" y="0"/>
                </a:lnTo>
                <a:lnTo>
                  <a:pt x="7128" y="992"/>
                </a:lnTo>
                <a:lnTo>
                  <a:pt x="12429" y="4741"/>
                </a:lnTo>
                <a:lnTo>
                  <a:pt x="16223" y="8121"/>
                </a:lnTo>
                <a:lnTo>
                  <a:pt x="25731" y="17170"/>
                </a:lnTo>
                <a:lnTo>
                  <a:pt x="31044" y="23353"/>
                </a:lnTo>
                <a:lnTo>
                  <a:pt x="36571" y="30451"/>
                </a:lnTo>
                <a:lnTo>
                  <a:pt x="42240" y="38161"/>
                </a:lnTo>
                <a:lnTo>
                  <a:pt x="53830" y="54663"/>
                </a:lnTo>
                <a:lnTo>
                  <a:pt x="84369" y="99362"/>
                </a:lnTo>
                <a:lnTo>
                  <a:pt x="100005" y="120890"/>
                </a:lnTo>
                <a:lnTo>
                  <a:pt x="108341" y="133180"/>
                </a:lnTo>
                <a:lnTo>
                  <a:pt x="156700" y="207830"/>
                </a:lnTo>
                <a:lnTo>
                  <a:pt x="165983" y="222890"/>
                </a:lnTo>
                <a:lnTo>
                  <a:pt x="174156" y="236898"/>
                </a:lnTo>
                <a:lnTo>
                  <a:pt x="181588" y="250205"/>
                </a:lnTo>
                <a:lnTo>
                  <a:pt x="188527" y="262054"/>
                </a:lnTo>
                <a:lnTo>
                  <a:pt x="214312" y="30361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InkAnnotation308"/>
          <p:cNvSpPr/>
          <p:nvPr/>
        </p:nvSpPr>
        <p:spPr>
          <a:xfrm>
            <a:off x="5688210" y="3000375"/>
            <a:ext cx="26791" cy="410766"/>
          </a:xfrm>
          <a:custGeom>
            <a:avLst/>
            <a:gdLst/>
            <a:ahLst/>
            <a:cxnLst/>
            <a:rect l="0" t="0" r="0" b="0"/>
            <a:pathLst>
              <a:path w="26791" h="410766">
                <a:moveTo>
                  <a:pt x="26790" y="0"/>
                </a:moveTo>
                <a:lnTo>
                  <a:pt x="22049" y="0"/>
                </a:lnTo>
                <a:lnTo>
                  <a:pt x="20652" y="991"/>
                </a:lnTo>
                <a:lnTo>
                  <a:pt x="19721" y="2645"/>
                </a:lnTo>
                <a:lnTo>
                  <a:pt x="19100" y="4740"/>
                </a:lnTo>
                <a:lnTo>
                  <a:pt x="18411" y="9713"/>
                </a:lnTo>
                <a:lnTo>
                  <a:pt x="17969" y="20990"/>
                </a:lnTo>
                <a:lnTo>
                  <a:pt x="17860" y="108934"/>
                </a:lnTo>
                <a:lnTo>
                  <a:pt x="16868" y="116278"/>
                </a:lnTo>
                <a:lnTo>
                  <a:pt x="15214" y="123159"/>
                </a:lnTo>
                <a:lnTo>
                  <a:pt x="13119" y="129731"/>
                </a:lnTo>
                <a:lnTo>
                  <a:pt x="11723" y="136096"/>
                </a:lnTo>
                <a:lnTo>
                  <a:pt x="10792" y="142325"/>
                </a:lnTo>
                <a:lnTo>
                  <a:pt x="10171" y="148461"/>
                </a:lnTo>
                <a:lnTo>
                  <a:pt x="9758" y="155529"/>
                </a:lnTo>
                <a:lnTo>
                  <a:pt x="9298" y="171319"/>
                </a:lnTo>
                <a:lnTo>
                  <a:pt x="8979" y="207462"/>
                </a:lnTo>
                <a:lnTo>
                  <a:pt x="8930" y="391019"/>
                </a:lnTo>
                <a:lnTo>
                  <a:pt x="7938" y="392640"/>
                </a:lnTo>
                <a:lnTo>
                  <a:pt x="6285" y="394713"/>
                </a:lnTo>
                <a:lnTo>
                  <a:pt x="1241" y="400428"/>
                </a:lnTo>
                <a:lnTo>
                  <a:pt x="552" y="403856"/>
                </a:lnTo>
                <a:lnTo>
                  <a:pt x="0" y="41076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InkAnnotation309"/>
          <p:cNvSpPr/>
          <p:nvPr/>
        </p:nvSpPr>
        <p:spPr>
          <a:xfrm>
            <a:off x="6384726" y="3116460"/>
            <a:ext cx="321470" cy="383978"/>
          </a:xfrm>
          <a:custGeom>
            <a:avLst/>
            <a:gdLst/>
            <a:ahLst/>
            <a:cxnLst/>
            <a:rect l="0" t="0" r="0" b="0"/>
            <a:pathLst>
              <a:path w="321470" h="383978">
                <a:moveTo>
                  <a:pt x="321469" y="0"/>
                </a:moveTo>
                <a:lnTo>
                  <a:pt x="321469" y="4741"/>
                </a:lnTo>
                <a:lnTo>
                  <a:pt x="320477" y="6137"/>
                </a:lnTo>
                <a:lnTo>
                  <a:pt x="318822" y="7068"/>
                </a:lnTo>
                <a:lnTo>
                  <a:pt x="316728" y="7689"/>
                </a:lnTo>
                <a:lnTo>
                  <a:pt x="311755" y="11024"/>
                </a:lnTo>
                <a:lnTo>
                  <a:pt x="309040" y="13303"/>
                </a:lnTo>
                <a:lnTo>
                  <a:pt x="303377" y="21126"/>
                </a:lnTo>
                <a:lnTo>
                  <a:pt x="297553" y="30226"/>
                </a:lnTo>
                <a:lnTo>
                  <a:pt x="291657" y="37577"/>
                </a:lnTo>
                <a:lnTo>
                  <a:pt x="283084" y="49443"/>
                </a:lnTo>
                <a:lnTo>
                  <a:pt x="278020" y="56775"/>
                </a:lnTo>
                <a:lnTo>
                  <a:pt x="272659" y="63647"/>
                </a:lnTo>
                <a:lnTo>
                  <a:pt x="267100" y="70213"/>
                </a:lnTo>
                <a:lnTo>
                  <a:pt x="261410" y="76574"/>
                </a:lnTo>
                <a:lnTo>
                  <a:pt x="256625" y="82799"/>
                </a:lnTo>
                <a:lnTo>
                  <a:pt x="252443" y="88934"/>
                </a:lnTo>
                <a:lnTo>
                  <a:pt x="244158" y="102034"/>
                </a:lnTo>
                <a:lnTo>
                  <a:pt x="216908" y="143377"/>
                </a:lnTo>
                <a:lnTo>
                  <a:pt x="210090" y="152140"/>
                </a:lnTo>
                <a:lnTo>
                  <a:pt x="202568" y="160958"/>
                </a:lnTo>
                <a:lnTo>
                  <a:pt x="187265" y="177701"/>
                </a:lnTo>
                <a:lnTo>
                  <a:pt x="173849" y="191757"/>
                </a:lnTo>
                <a:lnTo>
                  <a:pt x="167492" y="199276"/>
                </a:lnTo>
                <a:lnTo>
                  <a:pt x="161272" y="207265"/>
                </a:lnTo>
                <a:lnTo>
                  <a:pt x="155139" y="215568"/>
                </a:lnTo>
                <a:lnTo>
                  <a:pt x="148075" y="224079"/>
                </a:lnTo>
                <a:lnTo>
                  <a:pt x="140388" y="232730"/>
                </a:lnTo>
                <a:lnTo>
                  <a:pt x="132287" y="241474"/>
                </a:lnTo>
                <a:lnTo>
                  <a:pt x="124903" y="250279"/>
                </a:lnTo>
                <a:lnTo>
                  <a:pt x="117994" y="259126"/>
                </a:lnTo>
                <a:lnTo>
                  <a:pt x="111405" y="268001"/>
                </a:lnTo>
                <a:lnTo>
                  <a:pt x="105028" y="275902"/>
                </a:lnTo>
                <a:lnTo>
                  <a:pt x="98791" y="283153"/>
                </a:lnTo>
                <a:lnTo>
                  <a:pt x="92651" y="289972"/>
                </a:lnTo>
                <a:lnTo>
                  <a:pt x="77889" y="305486"/>
                </a:lnTo>
                <a:lnTo>
                  <a:pt x="69785" y="313790"/>
                </a:lnTo>
                <a:lnTo>
                  <a:pt x="62398" y="320318"/>
                </a:lnTo>
                <a:lnTo>
                  <a:pt x="55489" y="325663"/>
                </a:lnTo>
                <a:lnTo>
                  <a:pt x="48899" y="330218"/>
                </a:lnTo>
                <a:lnTo>
                  <a:pt x="38930" y="340571"/>
                </a:lnTo>
                <a:lnTo>
                  <a:pt x="31193" y="350795"/>
                </a:lnTo>
                <a:lnTo>
                  <a:pt x="21259" y="362129"/>
                </a:lnTo>
                <a:lnTo>
                  <a:pt x="15071" y="368644"/>
                </a:lnTo>
                <a:lnTo>
                  <a:pt x="13024" y="371771"/>
                </a:lnTo>
                <a:lnTo>
                  <a:pt x="10749" y="377891"/>
                </a:lnTo>
                <a:lnTo>
                  <a:pt x="9150" y="379919"/>
                </a:lnTo>
                <a:lnTo>
                  <a:pt x="7092" y="381272"/>
                </a:lnTo>
                <a:lnTo>
                  <a:pt x="0" y="38397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MARTInkAnnotation310"/>
          <p:cNvSpPr/>
          <p:nvPr/>
        </p:nvSpPr>
        <p:spPr>
          <a:xfrm>
            <a:off x="6465093" y="3178968"/>
            <a:ext cx="312540" cy="500064"/>
          </a:xfrm>
          <a:custGeom>
            <a:avLst/>
            <a:gdLst/>
            <a:ahLst/>
            <a:cxnLst/>
            <a:rect l="0" t="0" r="0" b="0"/>
            <a:pathLst>
              <a:path w="312540" h="500064">
                <a:moveTo>
                  <a:pt x="0" y="0"/>
                </a:moveTo>
                <a:lnTo>
                  <a:pt x="4740" y="4741"/>
                </a:lnTo>
                <a:lnTo>
                  <a:pt x="6137" y="7129"/>
                </a:lnTo>
                <a:lnTo>
                  <a:pt x="9095" y="15231"/>
                </a:lnTo>
                <a:lnTo>
                  <a:pt x="16806" y="24908"/>
                </a:lnTo>
                <a:lnTo>
                  <a:pt x="25990" y="34552"/>
                </a:lnTo>
                <a:lnTo>
                  <a:pt x="31218" y="40894"/>
                </a:lnTo>
                <a:lnTo>
                  <a:pt x="36687" y="48099"/>
                </a:lnTo>
                <a:lnTo>
                  <a:pt x="42317" y="55878"/>
                </a:lnTo>
                <a:lnTo>
                  <a:pt x="49048" y="64041"/>
                </a:lnTo>
                <a:lnTo>
                  <a:pt x="56511" y="72460"/>
                </a:lnTo>
                <a:lnTo>
                  <a:pt x="64463" y="81049"/>
                </a:lnTo>
                <a:lnTo>
                  <a:pt x="73734" y="91736"/>
                </a:lnTo>
                <a:lnTo>
                  <a:pt x="94617" y="116839"/>
                </a:lnTo>
                <a:lnTo>
                  <a:pt x="104750" y="130479"/>
                </a:lnTo>
                <a:lnTo>
                  <a:pt x="114481" y="144533"/>
                </a:lnTo>
                <a:lnTo>
                  <a:pt x="123946" y="158863"/>
                </a:lnTo>
                <a:lnTo>
                  <a:pt x="134225" y="173377"/>
                </a:lnTo>
                <a:lnTo>
                  <a:pt x="156228" y="202734"/>
                </a:lnTo>
                <a:lnTo>
                  <a:pt x="165668" y="218500"/>
                </a:lnTo>
                <a:lnTo>
                  <a:pt x="173945" y="234964"/>
                </a:lnTo>
                <a:lnTo>
                  <a:pt x="181448" y="251893"/>
                </a:lnTo>
                <a:lnTo>
                  <a:pt x="190419" y="269132"/>
                </a:lnTo>
                <a:lnTo>
                  <a:pt x="200368" y="286578"/>
                </a:lnTo>
                <a:lnTo>
                  <a:pt x="210969" y="304161"/>
                </a:lnTo>
                <a:lnTo>
                  <a:pt x="222006" y="323821"/>
                </a:lnTo>
                <a:lnTo>
                  <a:pt x="244851" y="366832"/>
                </a:lnTo>
                <a:lnTo>
                  <a:pt x="312539" y="50006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SMARTInkAnnotation311"/>
          <p:cNvSpPr/>
          <p:nvPr/>
        </p:nvSpPr>
        <p:spPr>
          <a:xfrm>
            <a:off x="5581054" y="3768328"/>
            <a:ext cx="258962" cy="258962"/>
          </a:xfrm>
          <a:custGeom>
            <a:avLst/>
            <a:gdLst/>
            <a:ahLst/>
            <a:cxnLst/>
            <a:rect l="0" t="0" r="0" b="0"/>
            <a:pathLst>
              <a:path w="258962" h="258962">
                <a:moveTo>
                  <a:pt x="258961" y="0"/>
                </a:moveTo>
                <a:lnTo>
                  <a:pt x="251272" y="0"/>
                </a:lnTo>
                <a:lnTo>
                  <a:pt x="245658" y="4740"/>
                </a:lnTo>
                <a:lnTo>
                  <a:pt x="237712" y="12428"/>
                </a:lnTo>
                <a:lnTo>
                  <a:pt x="212541" y="37500"/>
                </a:lnTo>
                <a:lnTo>
                  <a:pt x="208171" y="42859"/>
                </a:lnTo>
                <a:lnTo>
                  <a:pt x="203273" y="49408"/>
                </a:lnTo>
                <a:lnTo>
                  <a:pt x="198023" y="56751"/>
                </a:lnTo>
                <a:lnTo>
                  <a:pt x="192539" y="63631"/>
                </a:lnTo>
                <a:lnTo>
                  <a:pt x="186898" y="70202"/>
                </a:lnTo>
                <a:lnTo>
                  <a:pt x="181153" y="76567"/>
                </a:lnTo>
                <a:lnTo>
                  <a:pt x="174347" y="82794"/>
                </a:lnTo>
                <a:lnTo>
                  <a:pt x="166833" y="88930"/>
                </a:lnTo>
                <a:lnTo>
                  <a:pt x="158847" y="95005"/>
                </a:lnTo>
                <a:lnTo>
                  <a:pt x="151539" y="102032"/>
                </a:lnTo>
                <a:lnTo>
                  <a:pt x="144682" y="109693"/>
                </a:lnTo>
                <a:lnTo>
                  <a:pt x="138127" y="117777"/>
                </a:lnTo>
                <a:lnTo>
                  <a:pt x="130780" y="125151"/>
                </a:lnTo>
                <a:lnTo>
                  <a:pt x="122905" y="132051"/>
                </a:lnTo>
                <a:lnTo>
                  <a:pt x="114679" y="138635"/>
                </a:lnTo>
                <a:lnTo>
                  <a:pt x="107211" y="146002"/>
                </a:lnTo>
                <a:lnTo>
                  <a:pt x="100248" y="153889"/>
                </a:lnTo>
                <a:lnTo>
                  <a:pt x="93620" y="162124"/>
                </a:lnTo>
                <a:lnTo>
                  <a:pt x="87219" y="169598"/>
                </a:lnTo>
                <a:lnTo>
                  <a:pt x="80967" y="176565"/>
                </a:lnTo>
                <a:lnTo>
                  <a:pt x="68727" y="189598"/>
                </a:lnTo>
                <a:lnTo>
                  <a:pt x="38730" y="220146"/>
                </a:lnTo>
                <a:lnTo>
                  <a:pt x="0" y="25896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SMARTInkAnnotation312"/>
          <p:cNvSpPr/>
          <p:nvPr/>
        </p:nvSpPr>
        <p:spPr>
          <a:xfrm>
            <a:off x="5616773" y="3795117"/>
            <a:ext cx="258962" cy="392907"/>
          </a:xfrm>
          <a:custGeom>
            <a:avLst/>
            <a:gdLst/>
            <a:ahLst/>
            <a:cxnLst/>
            <a:rect l="0" t="0" r="0" b="0"/>
            <a:pathLst>
              <a:path w="258962" h="392907">
                <a:moveTo>
                  <a:pt x="0" y="0"/>
                </a:moveTo>
                <a:lnTo>
                  <a:pt x="0" y="7688"/>
                </a:lnTo>
                <a:lnTo>
                  <a:pt x="7129" y="16805"/>
                </a:lnTo>
                <a:lnTo>
                  <a:pt x="12429" y="25990"/>
                </a:lnTo>
                <a:lnTo>
                  <a:pt x="16223" y="31217"/>
                </a:lnTo>
                <a:lnTo>
                  <a:pt x="20738" y="36686"/>
                </a:lnTo>
                <a:lnTo>
                  <a:pt x="25731" y="42317"/>
                </a:lnTo>
                <a:lnTo>
                  <a:pt x="30052" y="50039"/>
                </a:lnTo>
                <a:lnTo>
                  <a:pt x="33925" y="59156"/>
                </a:lnTo>
                <a:lnTo>
                  <a:pt x="37500" y="69202"/>
                </a:lnTo>
                <a:lnTo>
                  <a:pt x="42859" y="78877"/>
                </a:lnTo>
                <a:lnTo>
                  <a:pt x="49409" y="88303"/>
                </a:lnTo>
                <a:lnTo>
                  <a:pt x="56752" y="97564"/>
                </a:lnTo>
                <a:lnTo>
                  <a:pt x="64624" y="108699"/>
                </a:lnTo>
                <a:lnTo>
                  <a:pt x="72848" y="121083"/>
                </a:lnTo>
                <a:lnTo>
                  <a:pt x="81307" y="134300"/>
                </a:lnTo>
                <a:lnTo>
                  <a:pt x="89923" y="147080"/>
                </a:lnTo>
                <a:lnTo>
                  <a:pt x="107435" y="171864"/>
                </a:lnTo>
                <a:lnTo>
                  <a:pt x="116272" y="185021"/>
                </a:lnTo>
                <a:lnTo>
                  <a:pt x="134028" y="212869"/>
                </a:lnTo>
                <a:lnTo>
                  <a:pt x="143923" y="227241"/>
                </a:lnTo>
                <a:lnTo>
                  <a:pt x="154487" y="241783"/>
                </a:lnTo>
                <a:lnTo>
                  <a:pt x="165499" y="256439"/>
                </a:lnTo>
                <a:lnTo>
                  <a:pt x="175818" y="271170"/>
                </a:lnTo>
                <a:lnTo>
                  <a:pt x="185672" y="285952"/>
                </a:lnTo>
                <a:lnTo>
                  <a:pt x="195219" y="300767"/>
                </a:lnTo>
                <a:lnTo>
                  <a:pt x="204560" y="314613"/>
                </a:lnTo>
                <a:lnTo>
                  <a:pt x="258961" y="39290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SMARTInkAnnotation313"/>
          <p:cNvSpPr/>
          <p:nvPr/>
        </p:nvSpPr>
        <p:spPr>
          <a:xfrm>
            <a:off x="6554390" y="3866554"/>
            <a:ext cx="35598" cy="419697"/>
          </a:xfrm>
          <a:custGeom>
            <a:avLst/>
            <a:gdLst/>
            <a:ahLst/>
            <a:cxnLst/>
            <a:rect l="0" t="0" r="0" b="0"/>
            <a:pathLst>
              <a:path w="35598" h="419697">
                <a:moveTo>
                  <a:pt x="0" y="0"/>
                </a:moveTo>
                <a:lnTo>
                  <a:pt x="4739" y="9481"/>
                </a:lnTo>
                <a:lnTo>
                  <a:pt x="6137" y="14259"/>
                </a:lnTo>
                <a:lnTo>
                  <a:pt x="7068" y="19428"/>
                </a:lnTo>
                <a:lnTo>
                  <a:pt x="7688" y="24858"/>
                </a:lnTo>
                <a:lnTo>
                  <a:pt x="9095" y="32447"/>
                </a:lnTo>
                <a:lnTo>
                  <a:pt x="21249" y="89221"/>
                </a:lnTo>
                <a:lnTo>
                  <a:pt x="23096" y="103137"/>
                </a:lnTo>
                <a:lnTo>
                  <a:pt x="24327" y="117376"/>
                </a:lnTo>
                <a:lnTo>
                  <a:pt x="25147" y="131829"/>
                </a:lnTo>
                <a:lnTo>
                  <a:pt x="26687" y="148409"/>
                </a:lnTo>
                <a:lnTo>
                  <a:pt x="31043" y="185353"/>
                </a:lnTo>
                <a:lnTo>
                  <a:pt x="32602" y="203936"/>
                </a:lnTo>
                <a:lnTo>
                  <a:pt x="33641" y="222277"/>
                </a:lnTo>
                <a:lnTo>
                  <a:pt x="34796" y="259525"/>
                </a:lnTo>
                <a:lnTo>
                  <a:pt x="35597" y="355890"/>
                </a:lnTo>
                <a:lnTo>
                  <a:pt x="34645" y="371205"/>
                </a:lnTo>
                <a:lnTo>
                  <a:pt x="33019" y="384392"/>
                </a:lnTo>
                <a:lnTo>
                  <a:pt x="26789" y="41969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SMARTInkAnnotation314"/>
          <p:cNvSpPr/>
          <p:nvPr/>
        </p:nvSpPr>
        <p:spPr>
          <a:xfrm>
            <a:off x="5473898" y="4607718"/>
            <a:ext cx="258962" cy="321470"/>
          </a:xfrm>
          <a:custGeom>
            <a:avLst/>
            <a:gdLst/>
            <a:ahLst/>
            <a:cxnLst/>
            <a:rect l="0" t="0" r="0" b="0"/>
            <a:pathLst>
              <a:path w="258962" h="321470">
                <a:moveTo>
                  <a:pt x="258961" y="0"/>
                </a:moveTo>
                <a:lnTo>
                  <a:pt x="251272" y="7689"/>
                </a:lnTo>
                <a:lnTo>
                  <a:pt x="247936" y="13670"/>
                </a:lnTo>
                <a:lnTo>
                  <a:pt x="237711" y="33679"/>
                </a:lnTo>
                <a:lnTo>
                  <a:pt x="233880" y="39320"/>
                </a:lnTo>
                <a:lnTo>
                  <a:pt x="229342" y="45065"/>
                </a:lnTo>
                <a:lnTo>
                  <a:pt x="224332" y="50879"/>
                </a:lnTo>
                <a:lnTo>
                  <a:pt x="219007" y="56740"/>
                </a:lnTo>
                <a:lnTo>
                  <a:pt x="207800" y="68543"/>
                </a:lnTo>
                <a:lnTo>
                  <a:pt x="202034" y="75462"/>
                </a:lnTo>
                <a:lnTo>
                  <a:pt x="196204" y="83050"/>
                </a:lnTo>
                <a:lnTo>
                  <a:pt x="190334" y="91085"/>
                </a:lnTo>
                <a:lnTo>
                  <a:pt x="178520" y="107952"/>
                </a:lnTo>
                <a:lnTo>
                  <a:pt x="172591" y="116616"/>
                </a:lnTo>
                <a:lnTo>
                  <a:pt x="166655" y="126362"/>
                </a:lnTo>
                <a:lnTo>
                  <a:pt x="160712" y="136827"/>
                </a:lnTo>
                <a:lnTo>
                  <a:pt x="154767" y="147773"/>
                </a:lnTo>
                <a:lnTo>
                  <a:pt x="147826" y="158046"/>
                </a:lnTo>
                <a:lnTo>
                  <a:pt x="140222" y="167872"/>
                </a:lnTo>
                <a:lnTo>
                  <a:pt x="132177" y="177399"/>
                </a:lnTo>
                <a:lnTo>
                  <a:pt x="115300" y="198568"/>
                </a:lnTo>
                <a:lnTo>
                  <a:pt x="106632" y="209769"/>
                </a:lnTo>
                <a:lnTo>
                  <a:pt x="97877" y="220214"/>
                </a:lnTo>
                <a:lnTo>
                  <a:pt x="89063" y="230153"/>
                </a:lnTo>
                <a:lnTo>
                  <a:pt x="80212" y="239755"/>
                </a:lnTo>
                <a:lnTo>
                  <a:pt x="70342" y="249134"/>
                </a:lnTo>
                <a:lnTo>
                  <a:pt x="59793" y="258363"/>
                </a:lnTo>
                <a:lnTo>
                  <a:pt x="48792" y="267492"/>
                </a:lnTo>
                <a:lnTo>
                  <a:pt x="39473" y="275562"/>
                </a:lnTo>
                <a:lnTo>
                  <a:pt x="31276" y="282927"/>
                </a:lnTo>
                <a:lnTo>
                  <a:pt x="23827" y="289821"/>
                </a:lnTo>
                <a:lnTo>
                  <a:pt x="17869" y="296402"/>
                </a:lnTo>
                <a:lnTo>
                  <a:pt x="12905" y="302773"/>
                </a:lnTo>
                <a:lnTo>
                  <a:pt x="0" y="32146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SMARTInkAnnotation315"/>
          <p:cNvSpPr/>
          <p:nvPr/>
        </p:nvSpPr>
        <p:spPr>
          <a:xfrm>
            <a:off x="5491757" y="4589859"/>
            <a:ext cx="196454" cy="419696"/>
          </a:xfrm>
          <a:custGeom>
            <a:avLst/>
            <a:gdLst/>
            <a:ahLst/>
            <a:cxnLst/>
            <a:rect l="0" t="0" r="0" b="0"/>
            <a:pathLst>
              <a:path w="196454" h="419696">
                <a:moveTo>
                  <a:pt x="0" y="0"/>
                </a:moveTo>
                <a:lnTo>
                  <a:pt x="0" y="4740"/>
                </a:lnTo>
                <a:lnTo>
                  <a:pt x="992" y="7129"/>
                </a:lnTo>
                <a:lnTo>
                  <a:pt x="4740" y="12429"/>
                </a:lnTo>
                <a:lnTo>
                  <a:pt x="6137" y="16223"/>
                </a:lnTo>
                <a:lnTo>
                  <a:pt x="7689" y="25731"/>
                </a:lnTo>
                <a:lnTo>
                  <a:pt x="10087" y="33028"/>
                </a:lnTo>
                <a:lnTo>
                  <a:pt x="13670" y="41863"/>
                </a:lnTo>
                <a:lnTo>
                  <a:pt x="18043" y="51721"/>
                </a:lnTo>
                <a:lnTo>
                  <a:pt x="21951" y="62262"/>
                </a:lnTo>
                <a:lnTo>
                  <a:pt x="25548" y="73257"/>
                </a:lnTo>
                <a:lnTo>
                  <a:pt x="28938" y="84557"/>
                </a:lnTo>
                <a:lnTo>
                  <a:pt x="34175" y="98043"/>
                </a:lnTo>
                <a:lnTo>
                  <a:pt x="40644" y="112988"/>
                </a:lnTo>
                <a:lnTo>
                  <a:pt x="55767" y="145467"/>
                </a:lnTo>
                <a:lnTo>
                  <a:pt x="81016" y="198213"/>
                </a:lnTo>
                <a:lnTo>
                  <a:pt x="98515" y="237253"/>
                </a:lnTo>
                <a:lnTo>
                  <a:pt x="108341" y="257388"/>
                </a:lnTo>
                <a:lnTo>
                  <a:pt x="118860" y="277755"/>
                </a:lnTo>
                <a:lnTo>
                  <a:pt x="140139" y="316923"/>
                </a:lnTo>
                <a:lnTo>
                  <a:pt x="167861" y="365873"/>
                </a:lnTo>
                <a:lnTo>
                  <a:pt x="196453" y="41969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SMARTInkAnnotation316"/>
          <p:cNvSpPr/>
          <p:nvPr/>
        </p:nvSpPr>
        <p:spPr>
          <a:xfrm>
            <a:off x="6340632" y="4688085"/>
            <a:ext cx="212352" cy="348054"/>
          </a:xfrm>
          <a:custGeom>
            <a:avLst/>
            <a:gdLst/>
            <a:ahLst/>
            <a:cxnLst/>
            <a:rect l="0" t="0" r="0" b="0"/>
            <a:pathLst>
              <a:path w="212352" h="348054">
                <a:moveTo>
                  <a:pt x="70883" y="0"/>
                </a:moveTo>
                <a:lnTo>
                  <a:pt x="66142" y="4740"/>
                </a:lnTo>
                <a:lnTo>
                  <a:pt x="61169" y="12359"/>
                </a:lnTo>
                <a:lnTo>
                  <a:pt x="55652" y="21369"/>
                </a:lnTo>
                <a:lnTo>
                  <a:pt x="49892" y="28679"/>
                </a:lnTo>
                <a:lnTo>
                  <a:pt x="46967" y="34003"/>
                </a:lnTo>
                <a:lnTo>
                  <a:pt x="44025" y="40528"/>
                </a:lnTo>
                <a:lnTo>
                  <a:pt x="41072" y="47854"/>
                </a:lnTo>
                <a:lnTo>
                  <a:pt x="37118" y="54723"/>
                </a:lnTo>
                <a:lnTo>
                  <a:pt x="32498" y="61287"/>
                </a:lnTo>
                <a:lnTo>
                  <a:pt x="27433" y="67647"/>
                </a:lnTo>
                <a:lnTo>
                  <a:pt x="23065" y="74864"/>
                </a:lnTo>
                <a:lnTo>
                  <a:pt x="19160" y="82652"/>
                </a:lnTo>
                <a:lnTo>
                  <a:pt x="15566" y="90820"/>
                </a:lnTo>
                <a:lnTo>
                  <a:pt x="12176" y="99242"/>
                </a:lnTo>
                <a:lnTo>
                  <a:pt x="5765" y="116538"/>
                </a:lnTo>
                <a:lnTo>
                  <a:pt x="3658" y="125316"/>
                </a:lnTo>
                <a:lnTo>
                  <a:pt x="2255" y="134146"/>
                </a:lnTo>
                <a:lnTo>
                  <a:pt x="1318" y="143009"/>
                </a:lnTo>
                <a:lnTo>
                  <a:pt x="694" y="151894"/>
                </a:lnTo>
                <a:lnTo>
                  <a:pt x="278" y="160794"/>
                </a:lnTo>
                <a:lnTo>
                  <a:pt x="0" y="169704"/>
                </a:lnTo>
                <a:lnTo>
                  <a:pt x="808" y="179613"/>
                </a:lnTo>
                <a:lnTo>
                  <a:pt x="2337" y="190187"/>
                </a:lnTo>
                <a:lnTo>
                  <a:pt x="4350" y="201205"/>
                </a:lnTo>
                <a:lnTo>
                  <a:pt x="6684" y="211528"/>
                </a:lnTo>
                <a:lnTo>
                  <a:pt x="9232" y="221386"/>
                </a:lnTo>
                <a:lnTo>
                  <a:pt x="11924" y="230934"/>
                </a:lnTo>
                <a:lnTo>
                  <a:pt x="17558" y="249481"/>
                </a:lnTo>
                <a:lnTo>
                  <a:pt x="20451" y="258594"/>
                </a:lnTo>
                <a:lnTo>
                  <a:pt x="24363" y="267647"/>
                </a:lnTo>
                <a:lnTo>
                  <a:pt x="28956" y="276658"/>
                </a:lnTo>
                <a:lnTo>
                  <a:pt x="34002" y="285642"/>
                </a:lnTo>
                <a:lnTo>
                  <a:pt x="39350" y="293615"/>
                </a:lnTo>
                <a:lnTo>
                  <a:pt x="44900" y="300915"/>
                </a:lnTo>
                <a:lnTo>
                  <a:pt x="50585" y="307766"/>
                </a:lnTo>
                <a:lnTo>
                  <a:pt x="56359" y="314318"/>
                </a:lnTo>
                <a:lnTo>
                  <a:pt x="68065" y="326890"/>
                </a:lnTo>
                <a:lnTo>
                  <a:pt x="73965" y="332028"/>
                </a:lnTo>
                <a:lnTo>
                  <a:pt x="79884" y="336446"/>
                </a:lnTo>
                <a:lnTo>
                  <a:pt x="85812" y="340383"/>
                </a:lnTo>
                <a:lnTo>
                  <a:pt x="90758" y="343008"/>
                </a:lnTo>
                <a:lnTo>
                  <a:pt x="95047" y="344758"/>
                </a:lnTo>
                <a:lnTo>
                  <a:pt x="98899" y="345925"/>
                </a:lnTo>
                <a:lnTo>
                  <a:pt x="103451" y="346703"/>
                </a:lnTo>
                <a:lnTo>
                  <a:pt x="108470" y="347221"/>
                </a:lnTo>
                <a:lnTo>
                  <a:pt x="113800" y="347567"/>
                </a:lnTo>
                <a:lnTo>
                  <a:pt x="119338" y="347797"/>
                </a:lnTo>
                <a:lnTo>
                  <a:pt x="130783" y="348053"/>
                </a:lnTo>
                <a:lnTo>
                  <a:pt x="136614" y="347129"/>
                </a:lnTo>
                <a:lnTo>
                  <a:pt x="142485" y="345521"/>
                </a:lnTo>
                <a:lnTo>
                  <a:pt x="148383" y="343457"/>
                </a:lnTo>
                <a:lnTo>
                  <a:pt x="153308" y="340096"/>
                </a:lnTo>
                <a:lnTo>
                  <a:pt x="157582" y="335871"/>
                </a:lnTo>
                <a:lnTo>
                  <a:pt x="161424" y="331071"/>
                </a:lnTo>
                <a:lnTo>
                  <a:pt x="165970" y="325886"/>
                </a:lnTo>
                <a:lnTo>
                  <a:pt x="170986" y="320445"/>
                </a:lnTo>
                <a:lnTo>
                  <a:pt x="176313" y="314833"/>
                </a:lnTo>
                <a:lnTo>
                  <a:pt x="180857" y="309108"/>
                </a:lnTo>
                <a:lnTo>
                  <a:pt x="184878" y="303307"/>
                </a:lnTo>
                <a:lnTo>
                  <a:pt x="188552" y="297454"/>
                </a:lnTo>
                <a:lnTo>
                  <a:pt x="191993" y="290576"/>
                </a:lnTo>
                <a:lnTo>
                  <a:pt x="195279" y="283014"/>
                </a:lnTo>
                <a:lnTo>
                  <a:pt x="198461" y="274997"/>
                </a:lnTo>
                <a:lnTo>
                  <a:pt x="200585" y="266675"/>
                </a:lnTo>
                <a:lnTo>
                  <a:pt x="201999" y="258151"/>
                </a:lnTo>
                <a:lnTo>
                  <a:pt x="202942" y="249491"/>
                </a:lnTo>
                <a:lnTo>
                  <a:pt x="204563" y="240742"/>
                </a:lnTo>
                <a:lnTo>
                  <a:pt x="206635" y="231932"/>
                </a:lnTo>
                <a:lnTo>
                  <a:pt x="209009" y="223082"/>
                </a:lnTo>
                <a:lnTo>
                  <a:pt x="210592" y="214206"/>
                </a:lnTo>
                <a:lnTo>
                  <a:pt x="211647" y="205312"/>
                </a:lnTo>
                <a:lnTo>
                  <a:pt x="212351" y="196406"/>
                </a:lnTo>
                <a:lnTo>
                  <a:pt x="211827" y="187492"/>
                </a:lnTo>
                <a:lnTo>
                  <a:pt x="210486" y="178573"/>
                </a:lnTo>
                <a:lnTo>
                  <a:pt x="208600" y="169650"/>
                </a:lnTo>
                <a:lnTo>
                  <a:pt x="207342" y="161717"/>
                </a:lnTo>
                <a:lnTo>
                  <a:pt x="206504" y="154444"/>
                </a:lnTo>
                <a:lnTo>
                  <a:pt x="205945" y="147612"/>
                </a:lnTo>
                <a:lnTo>
                  <a:pt x="203589" y="140080"/>
                </a:lnTo>
                <a:lnTo>
                  <a:pt x="200033" y="132082"/>
                </a:lnTo>
                <a:lnTo>
                  <a:pt x="195678" y="123774"/>
                </a:lnTo>
                <a:lnTo>
                  <a:pt x="191783" y="115258"/>
                </a:lnTo>
                <a:lnTo>
                  <a:pt x="188193" y="106604"/>
                </a:lnTo>
                <a:lnTo>
                  <a:pt x="184809" y="97858"/>
                </a:lnTo>
                <a:lnTo>
                  <a:pt x="180568" y="91036"/>
                </a:lnTo>
                <a:lnTo>
                  <a:pt x="175756" y="85496"/>
                </a:lnTo>
                <a:lnTo>
                  <a:pt x="170564" y="80809"/>
                </a:lnTo>
                <a:lnTo>
                  <a:pt x="159503" y="70311"/>
                </a:lnTo>
                <a:lnTo>
                  <a:pt x="153775" y="64734"/>
                </a:lnTo>
                <a:lnTo>
                  <a:pt x="146981" y="59031"/>
                </a:lnTo>
                <a:lnTo>
                  <a:pt x="139474" y="53245"/>
                </a:lnTo>
                <a:lnTo>
                  <a:pt x="131493" y="47403"/>
                </a:lnTo>
                <a:lnTo>
                  <a:pt x="122204" y="42516"/>
                </a:lnTo>
                <a:lnTo>
                  <a:pt x="112041" y="38266"/>
                </a:lnTo>
                <a:lnTo>
                  <a:pt x="101299" y="34441"/>
                </a:lnTo>
                <a:lnTo>
                  <a:pt x="92153" y="31890"/>
                </a:lnTo>
                <a:lnTo>
                  <a:pt x="84070" y="30190"/>
                </a:lnTo>
                <a:lnTo>
                  <a:pt x="76698" y="29056"/>
                </a:lnTo>
                <a:lnTo>
                  <a:pt x="69799" y="27308"/>
                </a:lnTo>
                <a:lnTo>
                  <a:pt x="63215" y="25151"/>
                </a:lnTo>
                <a:lnTo>
                  <a:pt x="44094" y="1786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28600"/>
            <a:ext cx="8686800" cy="28356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3312774"/>
              </p:ext>
            </p:extLst>
          </p:nvPr>
        </p:nvGraphicFramePr>
        <p:xfrm>
          <a:off x="228600" y="457200"/>
          <a:ext cx="2743202" cy="5410199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391886"/>
                <a:gridCol w="391886"/>
                <a:gridCol w="391886"/>
                <a:gridCol w="391886"/>
                <a:gridCol w="391886"/>
                <a:gridCol w="391886"/>
                <a:gridCol w="391886"/>
              </a:tblGrid>
              <a:tr h="318247"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A</a:t>
                      </a:r>
                      <a:endParaRPr lang="en-US" sz="11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B</a:t>
                      </a:r>
                      <a:endParaRPr lang="en-US" sz="11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x</a:t>
                      </a:r>
                      <a:endParaRPr lang="en-US" sz="11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y</a:t>
                      </a:r>
                      <a:endParaRPr lang="en-US" sz="11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A+</a:t>
                      </a:r>
                      <a:endParaRPr lang="en-US" sz="11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B+</a:t>
                      </a:r>
                      <a:endParaRPr lang="en-US" sz="11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z</a:t>
                      </a:r>
                      <a:endParaRPr lang="en-US" sz="11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18247"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0</a:t>
                      </a:r>
                      <a:endParaRPr lang="en-US" sz="11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0</a:t>
                      </a:r>
                      <a:endParaRPr lang="en-US" sz="11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0</a:t>
                      </a:r>
                      <a:endParaRPr lang="en-US" sz="11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0</a:t>
                      </a:r>
                      <a:endParaRPr lang="en-US" sz="11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18247"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0</a:t>
                      </a:r>
                      <a:endParaRPr lang="en-US" sz="11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0</a:t>
                      </a:r>
                      <a:endParaRPr lang="en-US" sz="11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0</a:t>
                      </a:r>
                      <a:endParaRPr lang="en-US" sz="11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1</a:t>
                      </a:r>
                      <a:endParaRPr lang="en-US" sz="11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18247"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0</a:t>
                      </a:r>
                      <a:endParaRPr lang="en-US" sz="11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0</a:t>
                      </a:r>
                      <a:endParaRPr lang="en-US" sz="11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1</a:t>
                      </a:r>
                      <a:endParaRPr lang="en-US" sz="11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0</a:t>
                      </a:r>
                      <a:endParaRPr lang="en-US" sz="11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18247"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0</a:t>
                      </a:r>
                      <a:endParaRPr lang="en-US" sz="11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0</a:t>
                      </a:r>
                      <a:endParaRPr lang="en-US" sz="11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1</a:t>
                      </a:r>
                      <a:endParaRPr lang="en-US" sz="11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1</a:t>
                      </a:r>
                      <a:endParaRPr lang="en-US" sz="11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18247"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0</a:t>
                      </a:r>
                      <a:endParaRPr lang="en-US" sz="11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1</a:t>
                      </a:r>
                      <a:endParaRPr lang="en-US" sz="11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0</a:t>
                      </a:r>
                      <a:endParaRPr lang="en-US" sz="11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0</a:t>
                      </a:r>
                      <a:endParaRPr lang="en-US" sz="11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18247"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0</a:t>
                      </a:r>
                      <a:endParaRPr lang="en-US" sz="11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1</a:t>
                      </a:r>
                      <a:endParaRPr lang="en-US" sz="11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0</a:t>
                      </a:r>
                      <a:endParaRPr lang="en-US" sz="11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1</a:t>
                      </a:r>
                      <a:endParaRPr lang="en-US" sz="11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18247"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0</a:t>
                      </a:r>
                      <a:endParaRPr lang="en-US" sz="11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1</a:t>
                      </a:r>
                      <a:endParaRPr lang="en-US" sz="11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1</a:t>
                      </a:r>
                      <a:endParaRPr lang="en-US" sz="11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0</a:t>
                      </a:r>
                      <a:endParaRPr lang="en-US" sz="11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18247"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0</a:t>
                      </a:r>
                      <a:endParaRPr lang="en-US" sz="11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1</a:t>
                      </a:r>
                      <a:endParaRPr lang="en-US" sz="11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1</a:t>
                      </a:r>
                      <a:endParaRPr lang="en-US" sz="11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1</a:t>
                      </a:r>
                      <a:endParaRPr lang="en-US" sz="11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18247"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1</a:t>
                      </a:r>
                      <a:endParaRPr lang="en-US" sz="11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0</a:t>
                      </a:r>
                      <a:endParaRPr lang="en-US" sz="11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0</a:t>
                      </a:r>
                      <a:endParaRPr lang="en-US" sz="11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0</a:t>
                      </a:r>
                      <a:endParaRPr lang="en-US" sz="11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18247">
                <a:tc>
                  <a:txBody>
                    <a:bodyPr/>
                    <a:lstStyle/>
                    <a:p>
                      <a:r>
                        <a:rPr lang="en-US" sz="1100" smtClean="0"/>
                        <a:t>1</a:t>
                      </a:r>
                      <a:endParaRPr lang="en-US" sz="11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0</a:t>
                      </a:r>
                      <a:endParaRPr lang="en-US" sz="11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0</a:t>
                      </a:r>
                      <a:endParaRPr lang="en-US" sz="11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1</a:t>
                      </a:r>
                      <a:endParaRPr lang="en-US" sz="11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18247">
                <a:tc>
                  <a:txBody>
                    <a:bodyPr/>
                    <a:lstStyle/>
                    <a:p>
                      <a:r>
                        <a:rPr lang="en-US" sz="1100" smtClean="0"/>
                        <a:t>1</a:t>
                      </a:r>
                      <a:endParaRPr lang="en-US" sz="11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0</a:t>
                      </a:r>
                      <a:endParaRPr lang="en-US" sz="11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1</a:t>
                      </a:r>
                      <a:endParaRPr lang="en-US" sz="11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0</a:t>
                      </a:r>
                      <a:endParaRPr lang="en-US" sz="11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18247">
                <a:tc>
                  <a:txBody>
                    <a:bodyPr/>
                    <a:lstStyle/>
                    <a:p>
                      <a:r>
                        <a:rPr lang="en-US" sz="1100" smtClean="0"/>
                        <a:t>1</a:t>
                      </a:r>
                      <a:endParaRPr lang="en-US" sz="11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0</a:t>
                      </a:r>
                      <a:endParaRPr lang="en-US" sz="11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1</a:t>
                      </a:r>
                      <a:endParaRPr lang="en-US" sz="11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1</a:t>
                      </a:r>
                      <a:endParaRPr lang="en-US" sz="11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18247">
                <a:tc>
                  <a:txBody>
                    <a:bodyPr/>
                    <a:lstStyle/>
                    <a:p>
                      <a:r>
                        <a:rPr lang="en-US" sz="1100" smtClean="0"/>
                        <a:t>1</a:t>
                      </a:r>
                      <a:endParaRPr lang="en-US" sz="11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1</a:t>
                      </a:r>
                      <a:endParaRPr lang="en-US" sz="11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0</a:t>
                      </a:r>
                      <a:endParaRPr lang="en-US" sz="11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0</a:t>
                      </a:r>
                      <a:endParaRPr lang="en-US" sz="11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18247">
                <a:tc>
                  <a:txBody>
                    <a:bodyPr/>
                    <a:lstStyle/>
                    <a:p>
                      <a:r>
                        <a:rPr lang="en-US" sz="1100" smtClean="0"/>
                        <a:t>1</a:t>
                      </a:r>
                      <a:endParaRPr lang="en-US" sz="11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1</a:t>
                      </a:r>
                      <a:endParaRPr lang="en-US" sz="11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0</a:t>
                      </a:r>
                      <a:endParaRPr lang="en-US" sz="11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1</a:t>
                      </a:r>
                      <a:endParaRPr lang="en-US" sz="11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18247">
                <a:tc>
                  <a:txBody>
                    <a:bodyPr/>
                    <a:lstStyle/>
                    <a:p>
                      <a:r>
                        <a:rPr lang="en-US" sz="1100" smtClean="0"/>
                        <a:t>1</a:t>
                      </a:r>
                      <a:endParaRPr lang="en-US" sz="11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1</a:t>
                      </a:r>
                      <a:endParaRPr lang="en-US" sz="11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1</a:t>
                      </a:r>
                      <a:endParaRPr lang="en-US" sz="11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0</a:t>
                      </a:r>
                      <a:endParaRPr lang="en-US" sz="11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18247"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1</a:t>
                      </a:r>
                      <a:endParaRPr lang="en-US" sz="11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1</a:t>
                      </a:r>
                      <a:endParaRPr lang="en-US" sz="11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1</a:t>
                      </a:r>
                      <a:endParaRPr lang="en-US" sz="11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1</a:t>
                      </a:r>
                      <a:endParaRPr lang="en-US" sz="11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/>
          <a:srcRect l="35965" t="24185" r="35965" b="35508"/>
          <a:stretch>
            <a:fillRect/>
          </a:stretch>
        </p:blipFill>
        <p:spPr bwMode="auto">
          <a:xfrm>
            <a:off x="3048000" y="152400"/>
            <a:ext cx="2438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SMARTInkAnnotation162"/>
          <p:cNvSpPr/>
          <p:nvPr/>
        </p:nvSpPr>
        <p:spPr>
          <a:xfrm>
            <a:off x="1974702" y="2821781"/>
            <a:ext cx="25549" cy="133946"/>
          </a:xfrm>
          <a:custGeom>
            <a:avLst/>
            <a:gdLst/>
            <a:ahLst/>
            <a:cxnLst/>
            <a:rect l="0" t="0" r="0" b="0"/>
            <a:pathLst>
              <a:path w="25549" h="133946">
                <a:moveTo>
                  <a:pt x="7688" y="0"/>
                </a:moveTo>
                <a:lnTo>
                  <a:pt x="0" y="0"/>
                </a:lnTo>
                <a:lnTo>
                  <a:pt x="7688" y="0"/>
                </a:lnTo>
                <a:lnTo>
                  <a:pt x="7688" y="16509"/>
                </a:lnTo>
                <a:lnTo>
                  <a:pt x="8681" y="17951"/>
                </a:lnTo>
                <a:lnTo>
                  <a:pt x="10334" y="19905"/>
                </a:lnTo>
                <a:lnTo>
                  <a:pt x="12429" y="22199"/>
                </a:lnTo>
                <a:lnTo>
                  <a:pt x="13825" y="24721"/>
                </a:lnTo>
                <a:lnTo>
                  <a:pt x="14756" y="27395"/>
                </a:lnTo>
                <a:lnTo>
                  <a:pt x="16250" y="34074"/>
                </a:lnTo>
                <a:lnTo>
                  <a:pt x="16454" y="37634"/>
                </a:lnTo>
                <a:lnTo>
                  <a:pt x="16545" y="42523"/>
                </a:lnTo>
                <a:lnTo>
                  <a:pt x="16618" y="120339"/>
                </a:lnTo>
                <a:lnTo>
                  <a:pt x="17610" y="121898"/>
                </a:lnTo>
                <a:lnTo>
                  <a:pt x="19264" y="122937"/>
                </a:lnTo>
                <a:lnTo>
                  <a:pt x="21358" y="123630"/>
                </a:lnTo>
                <a:lnTo>
                  <a:pt x="21762" y="124091"/>
                </a:lnTo>
                <a:lnTo>
                  <a:pt x="21040" y="124400"/>
                </a:lnTo>
                <a:lnTo>
                  <a:pt x="17491" y="124894"/>
                </a:lnTo>
                <a:lnTo>
                  <a:pt x="17200" y="125926"/>
                </a:lnTo>
                <a:lnTo>
                  <a:pt x="16877" y="129720"/>
                </a:lnTo>
                <a:lnTo>
                  <a:pt x="16695" y="132693"/>
                </a:lnTo>
                <a:lnTo>
                  <a:pt x="17661" y="133110"/>
                </a:lnTo>
                <a:lnTo>
                  <a:pt x="19298" y="133389"/>
                </a:lnTo>
                <a:lnTo>
                  <a:pt x="25182" y="133912"/>
                </a:lnTo>
                <a:lnTo>
                  <a:pt x="25385" y="131285"/>
                </a:lnTo>
                <a:lnTo>
                  <a:pt x="25547" y="125025"/>
                </a:lnTo>
                <a:lnTo>
                  <a:pt x="25548" y="125015"/>
                </a:lnTo>
                <a:lnTo>
                  <a:pt x="16986" y="125015"/>
                </a:lnTo>
                <a:lnTo>
                  <a:pt x="16781" y="127661"/>
                </a:lnTo>
                <a:lnTo>
                  <a:pt x="16618" y="133936"/>
                </a:lnTo>
                <a:lnTo>
                  <a:pt x="16618" y="133945"/>
                </a:lnTo>
                <a:lnTo>
                  <a:pt x="16618" y="129204"/>
                </a:lnTo>
                <a:lnTo>
                  <a:pt x="17610" y="127808"/>
                </a:lnTo>
                <a:lnTo>
                  <a:pt x="19264" y="126877"/>
                </a:lnTo>
                <a:lnTo>
                  <a:pt x="25548" y="12501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InkAnnotation163"/>
          <p:cNvSpPr/>
          <p:nvPr/>
        </p:nvSpPr>
        <p:spPr>
          <a:xfrm>
            <a:off x="2000250" y="3125390"/>
            <a:ext cx="17492" cy="151805"/>
          </a:xfrm>
          <a:custGeom>
            <a:avLst/>
            <a:gdLst/>
            <a:ahLst/>
            <a:cxnLst/>
            <a:rect l="0" t="0" r="0" b="0"/>
            <a:pathLst>
              <a:path w="17492" h="151805">
                <a:moveTo>
                  <a:pt x="8929" y="0"/>
                </a:moveTo>
                <a:lnTo>
                  <a:pt x="17491" y="0"/>
                </a:lnTo>
                <a:lnTo>
                  <a:pt x="16622" y="992"/>
                </a:lnTo>
                <a:lnTo>
                  <a:pt x="10138" y="7688"/>
                </a:lnTo>
                <a:lnTo>
                  <a:pt x="9735" y="9094"/>
                </a:lnTo>
                <a:lnTo>
                  <a:pt x="9287" y="13302"/>
                </a:lnTo>
                <a:lnTo>
                  <a:pt x="9168" y="15814"/>
                </a:lnTo>
                <a:lnTo>
                  <a:pt x="9035" y="21249"/>
                </a:lnTo>
                <a:lnTo>
                  <a:pt x="8930" y="56558"/>
                </a:lnTo>
                <a:lnTo>
                  <a:pt x="7937" y="59534"/>
                </a:lnTo>
                <a:lnTo>
                  <a:pt x="6284" y="62509"/>
                </a:lnTo>
                <a:lnTo>
                  <a:pt x="4189" y="65485"/>
                </a:lnTo>
                <a:lnTo>
                  <a:pt x="2793" y="69454"/>
                </a:lnTo>
                <a:lnTo>
                  <a:pt x="1862" y="74084"/>
                </a:lnTo>
                <a:lnTo>
                  <a:pt x="1241" y="79155"/>
                </a:lnTo>
                <a:lnTo>
                  <a:pt x="827" y="83528"/>
                </a:lnTo>
                <a:lnTo>
                  <a:pt x="551" y="87435"/>
                </a:lnTo>
                <a:lnTo>
                  <a:pt x="367" y="91032"/>
                </a:lnTo>
                <a:lnTo>
                  <a:pt x="163" y="97675"/>
                </a:lnTo>
                <a:lnTo>
                  <a:pt x="21" y="113037"/>
                </a:lnTo>
                <a:lnTo>
                  <a:pt x="0" y="151804"/>
                </a:lnTo>
                <a:lnTo>
                  <a:pt x="0" y="147064"/>
                </a:lnTo>
                <a:lnTo>
                  <a:pt x="991" y="145668"/>
                </a:lnTo>
                <a:lnTo>
                  <a:pt x="2645" y="144737"/>
                </a:lnTo>
                <a:lnTo>
                  <a:pt x="8929" y="14287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InkAnnotation164"/>
          <p:cNvSpPr/>
          <p:nvPr/>
        </p:nvSpPr>
        <p:spPr>
          <a:xfrm>
            <a:off x="2053828" y="5313164"/>
            <a:ext cx="8930" cy="151805"/>
          </a:xfrm>
          <a:custGeom>
            <a:avLst/>
            <a:gdLst/>
            <a:ahLst/>
            <a:cxnLst/>
            <a:rect l="0" t="0" r="0" b="0"/>
            <a:pathLst>
              <a:path w="8930" h="151805">
                <a:moveTo>
                  <a:pt x="8929" y="0"/>
                </a:moveTo>
                <a:lnTo>
                  <a:pt x="8929" y="56557"/>
                </a:lnTo>
                <a:lnTo>
                  <a:pt x="7937" y="60525"/>
                </a:lnTo>
                <a:lnTo>
                  <a:pt x="6283" y="65155"/>
                </a:lnTo>
                <a:lnTo>
                  <a:pt x="4189" y="70225"/>
                </a:lnTo>
                <a:lnTo>
                  <a:pt x="2792" y="74598"/>
                </a:lnTo>
                <a:lnTo>
                  <a:pt x="1861" y="78506"/>
                </a:lnTo>
                <a:lnTo>
                  <a:pt x="1241" y="82103"/>
                </a:lnTo>
                <a:lnTo>
                  <a:pt x="827" y="86485"/>
                </a:lnTo>
                <a:lnTo>
                  <a:pt x="551" y="91391"/>
                </a:lnTo>
                <a:lnTo>
                  <a:pt x="245" y="101141"/>
                </a:lnTo>
                <a:lnTo>
                  <a:pt x="72" y="113201"/>
                </a:lnTo>
                <a:lnTo>
                  <a:pt x="0" y="15180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InkAnnotation165"/>
          <p:cNvSpPr/>
          <p:nvPr/>
        </p:nvSpPr>
        <p:spPr>
          <a:xfrm>
            <a:off x="2001491" y="5634632"/>
            <a:ext cx="25549" cy="151806"/>
          </a:xfrm>
          <a:custGeom>
            <a:avLst/>
            <a:gdLst/>
            <a:ahLst/>
            <a:cxnLst/>
            <a:rect l="0" t="0" r="0" b="0"/>
            <a:pathLst>
              <a:path w="25549" h="151806">
                <a:moveTo>
                  <a:pt x="7688" y="0"/>
                </a:moveTo>
                <a:lnTo>
                  <a:pt x="2948" y="0"/>
                </a:lnTo>
                <a:lnTo>
                  <a:pt x="1551" y="992"/>
                </a:lnTo>
                <a:lnTo>
                  <a:pt x="621" y="2646"/>
                </a:lnTo>
                <a:lnTo>
                  <a:pt x="0" y="4740"/>
                </a:lnTo>
                <a:lnTo>
                  <a:pt x="578" y="6137"/>
                </a:lnTo>
                <a:lnTo>
                  <a:pt x="1956" y="7068"/>
                </a:lnTo>
                <a:lnTo>
                  <a:pt x="3867" y="7689"/>
                </a:lnTo>
                <a:lnTo>
                  <a:pt x="5140" y="10087"/>
                </a:lnTo>
                <a:lnTo>
                  <a:pt x="5990" y="13670"/>
                </a:lnTo>
                <a:lnTo>
                  <a:pt x="6556" y="18043"/>
                </a:lnTo>
                <a:lnTo>
                  <a:pt x="6933" y="22943"/>
                </a:lnTo>
                <a:lnTo>
                  <a:pt x="7185" y="28194"/>
                </a:lnTo>
                <a:lnTo>
                  <a:pt x="7353" y="33679"/>
                </a:lnTo>
                <a:lnTo>
                  <a:pt x="8457" y="40312"/>
                </a:lnTo>
                <a:lnTo>
                  <a:pt x="10185" y="47711"/>
                </a:lnTo>
                <a:lnTo>
                  <a:pt x="12329" y="55620"/>
                </a:lnTo>
                <a:lnTo>
                  <a:pt x="13759" y="64861"/>
                </a:lnTo>
                <a:lnTo>
                  <a:pt x="14712" y="74991"/>
                </a:lnTo>
                <a:lnTo>
                  <a:pt x="15347" y="85713"/>
                </a:lnTo>
                <a:lnTo>
                  <a:pt x="16053" y="105563"/>
                </a:lnTo>
                <a:lnTo>
                  <a:pt x="16241" y="115024"/>
                </a:lnTo>
                <a:lnTo>
                  <a:pt x="17359" y="123316"/>
                </a:lnTo>
                <a:lnTo>
                  <a:pt x="19096" y="130827"/>
                </a:lnTo>
                <a:lnTo>
                  <a:pt x="25548" y="15180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InkAnnotation166"/>
          <p:cNvSpPr/>
          <p:nvPr/>
        </p:nvSpPr>
        <p:spPr>
          <a:xfrm>
            <a:off x="1946671" y="1241226"/>
            <a:ext cx="1" cy="115716"/>
          </a:xfrm>
          <a:custGeom>
            <a:avLst/>
            <a:gdLst/>
            <a:ahLst/>
            <a:cxnLst/>
            <a:rect l="0" t="0" r="0" b="0"/>
            <a:pathLst>
              <a:path w="1" h="115716">
                <a:moveTo>
                  <a:pt x="0" y="0"/>
                </a:moveTo>
                <a:lnTo>
                  <a:pt x="0" y="115715"/>
                </a:lnTo>
                <a:lnTo>
                  <a:pt x="0" y="10715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InkAnnotation167"/>
          <p:cNvSpPr/>
          <p:nvPr/>
        </p:nvSpPr>
        <p:spPr>
          <a:xfrm>
            <a:off x="1964531" y="2464593"/>
            <a:ext cx="17860" cy="214314"/>
          </a:xfrm>
          <a:custGeom>
            <a:avLst/>
            <a:gdLst/>
            <a:ahLst/>
            <a:cxnLst/>
            <a:rect l="0" t="0" r="0" b="0"/>
            <a:pathLst>
              <a:path w="17860" h="214314">
                <a:moveTo>
                  <a:pt x="17859" y="0"/>
                </a:moveTo>
                <a:lnTo>
                  <a:pt x="17859" y="56588"/>
                </a:lnTo>
                <a:lnTo>
                  <a:pt x="16867" y="60546"/>
                </a:lnTo>
                <a:lnTo>
                  <a:pt x="15213" y="65169"/>
                </a:lnTo>
                <a:lnTo>
                  <a:pt x="13119" y="70235"/>
                </a:lnTo>
                <a:lnTo>
                  <a:pt x="11722" y="74605"/>
                </a:lnTo>
                <a:lnTo>
                  <a:pt x="10792" y="78510"/>
                </a:lnTo>
                <a:lnTo>
                  <a:pt x="10171" y="82106"/>
                </a:lnTo>
                <a:lnTo>
                  <a:pt x="9757" y="86487"/>
                </a:lnTo>
                <a:lnTo>
                  <a:pt x="9481" y="91393"/>
                </a:lnTo>
                <a:lnTo>
                  <a:pt x="9175" y="101143"/>
                </a:lnTo>
                <a:lnTo>
                  <a:pt x="9039" y="108783"/>
                </a:lnTo>
                <a:lnTo>
                  <a:pt x="8010" y="113202"/>
                </a:lnTo>
                <a:lnTo>
                  <a:pt x="6332" y="118132"/>
                </a:lnTo>
                <a:lnTo>
                  <a:pt x="4221" y="123403"/>
                </a:lnTo>
                <a:lnTo>
                  <a:pt x="2814" y="127909"/>
                </a:lnTo>
                <a:lnTo>
                  <a:pt x="1876" y="131906"/>
                </a:lnTo>
                <a:lnTo>
                  <a:pt x="1251" y="135562"/>
                </a:lnTo>
                <a:lnTo>
                  <a:pt x="834" y="139985"/>
                </a:lnTo>
                <a:lnTo>
                  <a:pt x="556" y="144917"/>
                </a:lnTo>
                <a:lnTo>
                  <a:pt x="247" y="154696"/>
                </a:lnTo>
                <a:lnTo>
                  <a:pt x="49" y="169060"/>
                </a:lnTo>
                <a:lnTo>
                  <a:pt x="0" y="21431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InkAnnotation168"/>
          <p:cNvSpPr/>
          <p:nvPr/>
        </p:nvSpPr>
        <p:spPr>
          <a:xfrm>
            <a:off x="2009179" y="3714750"/>
            <a:ext cx="35720" cy="160735"/>
          </a:xfrm>
          <a:custGeom>
            <a:avLst/>
            <a:gdLst/>
            <a:ahLst/>
            <a:cxnLst/>
            <a:rect l="0" t="0" r="0" b="0"/>
            <a:pathLst>
              <a:path w="35720" h="160735">
                <a:moveTo>
                  <a:pt x="35719" y="0"/>
                </a:moveTo>
                <a:lnTo>
                  <a:pt x="35719" y="31043"/>
                </a:lnTo>
                <a:lnTo>
                  <a:pt x="34727" y="33594"/>
                </a:lnTo>
                <a:lnTo>
                  <a:pt x="33073" y="36286"/>
                </a:lnTo>
                <a:lnTo>
                  <a:pt x="30978" y="39073"/>
                </a:lnTo>
                <a:lnTo>
                  <a:pt x="29582" y="41924"/>
                </a:lnTo>
                <a:lnTo>
                  <a:pt x="28651" y="44816"/>
                </a:lnTo>
                <a:lnTo>
                  <a:pt x="28030" y="47737"/>
                </a:lnTo>
                <a:lnTo>
                  <a:pt x="26625" y="50676"/>
                </a:lnTo>
                <a:lnTo>
                  <a:pt x="24695" y="53628"/>
                </a:lnTo>
                <a:lnTo>
                  <a:pt x="22416" y="56588"/>
                </a:lnTo>
                <a:lnTo>
                  <a:pt x="19906" y="59553"/>
                </a:lnTo>
                <a:lnTo>
                  <a:pt x="17239" y="62522"/>
                </a:lnTo>
                <a:lnTo>
                  <a:pt x="14469" y="65494"/>
                </a:lnTo>
                <a:lnTo>
                  <a:pt x="12623" y="69459"/>
                </a:lnTo>
                <a:lnTo>
                  <a:pt x="11392" y="74087"/>
                </a:lnTo>
                <a:lnTo>
                  <a:pt x="10571" y="79157"/>
                </a:lnTo>
                <a:lnTo>
                  <a:pt x="9032" y="82536"/>
                </a:lnTo>
                <a:lnTo>
                  <a:pt x="7014" y="84790"/>
                </a:lnTo>
                <a:lnTo>
                  <a:pt x="4675" y="86292"/>
                </a:lnTo>
                <a:lnTo>
                  <a:pt x="3117" y="88285"/>
                </a:lnTo>
                <a:lnTo>
                  <a:pt x="2078" y="90607"/>
                </a:lnTo>
                <a:lnTo>
                  <a:pt x="1386" y="93147"/>
                </a:lnTo>
                <a:lnTo>
                  <a:pt x="924" y="95832"/>
                </a:lnTo>
                <a:lnTo>
                  <a:pt x="616" y="98614"/>
                </a:lnTo>
                <a:lnTo>
                  <a:pt x="411" y="101462"/>
                </a:lnTo>
                <a:lnTo>
                  <a:pt x="274" y="104352"/>
                </a:lnTo>
                <a:lnTo>
                  <a:pt x="122" y="110209"/>
                </a:lnTo>
                <a:lnTo>
                  <a:pt x="0" y="16073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InkAnnotation169"/>
          <p:cNvSpPr/>
          <p:nvPr/>
        </p:nvSpPr>
        <p:spPr>
          <a:xfrm>
            <a:off x="2071696" y="4991695"/>
            <a:ext cx="17851" cy="205263"/>
          </a:xfrm>
          <a:custGeom>
            <a:avLst/>
            <a:gdLst/>
            <a:ahLst/>
            <a:cxnLst/>
            <a:rect l="0" t="0" r="0" b="0"/>
            <a:pathLst>
              <a:path w="17851" h="205263">
                <a:moveTo>
                  <a:pt x="17850" y="0"/>
                </a:moveTo>
                <a:lnTo>
                  <a:pt x="17850" y="81994"/>
                </a:lnTo>
                <a:lnTo>
                  <a:pt x="16858" y="86413"/>
                </a:lnTo>
                <a:lnTo>
                  <a:pt x="15204" y="91343"/>
                </a:lnTo>
                <a:lnTo>
                  <a:pt x="13110" y="96614"/>
                </a:lnTo>
                <a:lnTo>
                  <a:pt x="11714" y="101120"/>
                </a:lnTo>
                <a:lnTo>
                  <a:pt x="10782" y="105116"/>
                </a:lnTo>
                <a:lnTo>
                  <a:pt x="10162" y="108773"/>
                </a:lnTo>
                <a:lnTo>
                  <a:pt x="9748" y="113195"/>
                </a:lnTo>
                <a:lnTo>
                  <a:pt x="9472" y="118127"/>
                </a:lnTo>
                <a:lnTo>
                  <a:pt x="9166" y="127908"/>
                </a:lnTo>
                <a:lnTo>
                  <a:pt x="8969" y="142270"/>
                </a:lnTo>
                <a:lnTo>
                  <a:pt x="8921" y="191707"/>
                </a:lnTo>
                <a:lnTo>
                  <a:pt x="7928" y="193290"/>
                </a:lnTo>
                <a:lnTo>
                  <a:pt x="6275" y="194344"/>
                </a:lnTo>
                <a:lnTo>
                  <a:pt x="4180" y="195046"/>
                </a:lnTo>
                <a:lnTo>
                  <a:pt x="2784" y="196508"/>
                </a:lnTo>
                <a:lnTo>
                  <a:pt x="1853" y="198473"/>
                </a:lnTo>
                <a:lnTo>
                  <a:pt x="23" y="205262"/>
                </a:lnTo>
                <a:lnTo>
                  <a:pt x="0" y="200607"/>
                </a:lnTo>
                <a:lnTo>
                  <a:pt x="989" y="199222"/>
                </a:lnTo>
                <a:lnTo>
                  <a:pt x="2641" y="198299"/>
                </a:lnTo>
                <a:lnTo>
                  <a:pt x="8921" y="19645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InkAnnotation170"/>
          <p:cNvSpPr/>
          <p:nvPr/>
        </p:nvSpPr>
        <p:spPr>
          <a:xfrm>
            <a:off x="1884285" y="955476"/>
            <a:ext cx="183320" cy="62506"/>
          </a:xfrm>
          <a:custGeom>
            <a:avLst/>
            <a:gdLst/>
            <a:ahLst/>
            <a:cxnLst/>
            <a:rect l="0" t="0" r="0" b="0"/>
            <a:pathLst>
              <a:path w="183320" h="62506">
                <a:moveTo>
                  <a:pt x="35597" y="0"/>
                </a:moveTo>
                <a:lnTo>
                  <a:pt x="27909" y="0"/>
                </a:lnTo>
                <a:lnTo>
                  <a:pt x="26503" y="992"/>
                </a:lnTo>
                <a:lnTo>
                  <a:pt x="24573" y="2646"/>
                </a:lnTo>
                <a:lnTo>
                  <a:pt x="22295" y="4741"/>
                </a:lnTo>
                <a:lnTo>
                  <a:pt x="19784" y="6137"/>
                </a:lnTo>
                <a:lnTo>
                  <a:pt x="14348" y="7688"/>
                </a:lnTo>
                <a:lnTo>
                  <a:pt x="10450" y="8562"/>
                </a:lnTo>
                <a:lnTo>
                  <a:pt x="8910" y="9677"/>
                </a:lnTo>
                <a:lnTo>
                  <a:pt x="6892" y="11412"/>
                </a:lnTo>
                <a:lnTo>
                  <a:pt x="4554" y="13561"/>
                </a:lnTo>
                <a:lnTo>
                  <a:pt x="2995" y="15986"/>
                </a:lnTo>
                <a:lnTo>
                  <a:pt x="1957" y="18595"/>
                </a:lnTo>
                <a:lnTo>
                  <a:pt x="1264" y="21326"/>
                </a:lnTo>
                <a:lnTo>
                  <a:pt x="802" y="24139"/>
                </a:lnTo>
                <a:lnTo>
                  <a:pt x="494" y="27007"/>
                </a:lnTo>
                <a:lnTo>
                  <a:pt x="0" y="33998"/>
                </a:lnTo>
                <a:lnTo>
                  <a:pt x="952" y="35564"/>
                </a:lnTo>
                <a:lnTo>
                  <a:pt x="2578" y="37600"/>
                </a:lnTo>
                <a:lnTo>
                  <a:pt x="7578" y="43256"/>
                </a:lnTo>
                <a:lnTo>
                  <a:pt x="13184" y="48976"/>
                </a:lnTo>
                <a:lnTo>
                  <a:pt x="15694" y="50510"/>
                </a:lnTo>
                <a:lnTo>
                  <a:pt x="24960" y="53661"/>
                </a:lnTo>
                <a:lnTo>
                  <a:pt x="29498" y="55618"/>
                </a:lnTo>
                <a:lnTo>
                  <a:pt x="34507" y="57915"/>
                </a:lnTo>
                <a:lnTo>
                  <a:pt x="39832" y="59446"/>
                </a:lnTo>
                <a:lnTo>
                  <a:pt x="45366" y="60466"/>
                </a:lnTo>
                <a:lnTo>
                  <a:pt x="51039" y="61147"/>
                </a:lnTo>
                <a:lnTo>
                  <a:pt x="56806" y="61600"/>
                </a:lnTo>
                <a:lnTo>
                  <a:pt x="62635" y="61903"/>
                </a:lnTo>
                <a:lnTo>
                  <a:pt x="74403" y="62239"/>
                </a:lnTo>
                <a:lnTo>
                  <a:pt x="115971" y="62492"/>
                </a:lnTo>
                <a:lnTo>
                  <a:pt x="135038" y="62505"/>
                </a:lnTo>
                <a:lnTo>
                  <a:pt x="138602" y="61514"/>
                </a:lnTo>
                <a:lnTo>
                  <a:pt x="141970" y="59861"/>
                </a:lnTo>
                <a:lnTo>
                  <a:pt x="145208" y="57766"/>
                </a:lnTo>
                <a:lnTo>
                  <a:pt x="149351" y="56370"/>
                </a:lnTo>
                <a:lnTo>
                  <a:pt x="154097" y="55440"/>
                </a:lnTo>
                <a:lnTo>
                  <a:pt x="159246" y="54819"/>
                </a:lnTo>
                <a:lnTo>
                  <a:pt x="162678" y="53413"/>
                </a:lnTo>
                <a:lnTo>
                  <a:pt x="164966" y="51484"/>
                </a:lnTo>
                <a:lnTo>
                  <a:pt x="166492" y="49205"/>
                </a:lnTo>
                <a:lnTo>
                  <a:pt x="168501" y="47686"/>
                </a:lnTo>
                <a:lnTo>
                  <a:pt x="170832" y="46674"/>
                </a:lnTo>
                <a:lnTo>
                  <a:pt x="173379" y="45999"/>
                </a:lnTo>
                <a:lnTo>
                  <a:pt x="175077" y="44556"/>
                </a:lnTo>
                <a:lnTo>
                  <a:pt x="176208" y="42603"/>
                </a:lnTo>
                <a:lnTo>
                  <a:pt x="176963" y="40308"/>
                </a:lnTo>
                <a:lnTo>
                  <a:pt x="178458" y="37786"/>
                </a:lnTo>
                <a:lnTo>
                  <a:pt x="180447" y="35113"/>
                </a:lnTo>
                <a:lnTo>
                  <a:pt x="182766" y="32338"/>
                </a:lnTo>
                <a:lnTo>
                  <a:pt x="183319" y="30488"/>
                </a:lnTo>
                <a:lnTo>
                  <a:pt x="182696" y="29255"/>
                </a:lnTo>
                <a:lnTo>
                  <a:pt x="181288" y="28433"/>
                </a:lnTo>
                <a:lnTo>
                  <a:pt x="180349" y="26893"/>
                </a:lnTo>
                <a:lnTo>
                  <a:pt x="179724" y="24874"/>
                </a:lnTo>
                <a:lnTo>
                  <a:pt x="179306" y="22536"/>
                </a:lnTo>
                <a:lnTo>
                  <a:pt x="178036" y="19985"/>
                </a:lnTo>
                <a:lnTo>
                  <a:pt x="176197" y="17292"/>
                </a:lnTo>
                <a:lnTo>
                  <a:pt x="173979" y="14505"/>
                </a:lnTo>
                <a:lnTo>
                  <a:pt x="171508" y="12646"/>
                </a:lnTo>
                <a:lnTo>
                  <a:pt x="168868" y="11407"/>
                </a:lnTo>
                <a:lnTo>
                  <a:pt x="163290" y="10031"/>
                </a:lnTo>
                <a:lnTo>
                  <a:pt x="160413" y="9664"/>
                </a:lnTo>
                <a:lnTo>
                  <a:pt x="157503" y="9419"/>
                </a:lnTo>
                <a:lnTo>
                  <a:pt x="153579" y="9256"/>
                </a:lnTo>
                <a:lnTo>
                  <a:pt x="143927" y="9075"/>
                </a:lnTo>
                <a:lnTo>
                  <a:pt x="89175" y="893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InkAnnotation171"/>
          <p:cNvSpPr/>
          <p:nvPr/>
        </p:nvSpPr>
        <p:spPr>
          <a:xfrm>
            <a:off x="1910966" y="1589484"/>
            <a:ext cx="142816" cy="98191"/>
          </a:xfrm>
          <a:custGeom>
            <a:avLst/>
            <a:gdLst/>
            <a:ahLst/>
            <a:cxnLst/>
            <a:rect l="0" t="0" r="0" b="0"/>
            <a:pathLst>
              <a:path w="142816" h="98191">
                <a:moveTo>
                  <a:pt x="80354" y="0"/>
                </a:moveTo>
                <a:lnTo>
                  <a:pt x="75613" y="0"/>
                </a:lnTo>
                <a:lnTo>
                  <a:pt x="73225" y="992"/>
                </a:lnTo>
                <a:lnTo>
                  <a:pt x="70640" y="2646"/>
                </a:lnTo>
                <a:lnTo>
                  <a:pt x="67925" y="4740"/>
                </a:lnTo>
                <a:lnTo>
                  <a:pt x="65122" y="6137"/>
                </a:lnTo>
                <a:lnTo>
                  <a:pt x="62262" y="7067"/>
                </a:lnTo>
                <a:lnTo>
                  <a:pt x="59363" y="7688"/>
                </a:lnTo>
                <a:lnTo>
                  <a:pt x="55446" y="9094"/>
                </a:lnTo>
                <a:lnTo>
                  <a:pt x="50850" y="11024"/>
                </a:lnTo>
                <a:lnTo>
                  <a:pt x="45802" y="13302"/>
                </a:lnTo>
                <a:lnTo>
                  <a:pt x="41444" y="15813"/>
                </a:lnTo>
                <a:lnTo>
                  <a:pt x="37547" y="18480"/>
                </a:lnTo>
                <a:lnTo>
                  <a:pt x="33956" y="21249"/>
                </a:lnTo>
                <a:lnTo>
                  <a:pt x="30571" y="23096"/>
                </a:lnTo>
                <a:lnTo>
                  <a:pt x="27321" y="24327"/>
                </a:lnTo>
                <a:lnTo>
                  <a:pt x="24163" y="25148"/>
                </a:lnTo>
                <a:lnTo>
                  <a:pt x="21065" y="26687"/>
                </a:lnTo>
                <a:lnTo>
                  <a:pt x="18008" y="28705"/>
                </a:lnTo>
                <a:lnTo>
                  <a:pt x="14977" y="31043"/>
                </a:lnTo>
                <a:lnTo>
                  <a:pt x="11965" y="33594"/>
                </a:lnTo>
                <a:lnTo>
                  <a:pt x="8964" y="36286"/>
                </a:lnTo>
                <a:lnTo>
                  <a:pt x="5972" y="39074"/>
                </a:lnTo>
                <a:lnTo>
                  <a:pt x="3977" y="41924"/>
                </a:lnTo>
                <a:lnTo>
                  <a:pt x="2647" y="44817"/>
                </a:lnTo>
                <a:lnTo>
                  <a:pt x="1760" y="47737"/>
                </a:lnTo>
                <a:lnTo>
                  <a:pt x="1169" y="50676"/>
                </a:lnTo>
                <a:lnTo>
                  <a:pt x="775" y="53628"/>
                </a:lnTo>
                <a:lnTo>
                  <a:pt x="512" y="56588"/>
                </a:lnTo>
                <a:lnTo>
                  <a:pt x="337" y="59553"/>
                </a:lnTo>
                <a:lnTo>
                  <a:pt x="142" y="65494"/>
                </a:lnTo>
                <a:lnTo>
                  <a:pt x="7" y="80368"/>
                </a:lnTo>
                <a:lnTo>
                  <a:pt x="0" y="83344"/>
                </a:lnTo>
                <a:lnTo>
                  <a:pt x="988" y="85328"/>
                </a:lnTo>
                <a:lnTo>
                  <a:pt x="2638" y="86651"/>
                </a:lnTo>
                <a:lnTo>
                  <a:pt x="4731" y="87533"/>
                </a:lnTo>
                <a:lnTo>
                  <a:pt x="7118" y="89113"/>
                </a:lnTo>
                <a:lnTo>
                  <a:pt x="9702" y="91159"/>
                </a:lnTo>
                <a:lnTo>
                  <a:pt x="12416" y="93515"/>
                </a:lnTo>
                <a:lnTo>
                  <a:pt x="15218" y="95085"/>
                </a:lnTo>
                <a:lnTo>
                  <a:pt x="18079" y="96132"/>
                </a:lnTo>
                <a:lnTo>
                  <a:pt x="20977" y="96830"/>
                </a:lnTo>
                <a:lnTo>
                  <a:pt x="24895" y="97296"/>
                </a:lnTo>
                <a:lnTo>
                  <a:pt x="29490" y="97606"/>
                </a:lnTo>
                <a:lnTo>
                  <a:pt x="34539" y="97813"/>
                </a:lnTo>
                <a:lnTo>
                  <a:pt x="45439" y="98043"/>
                </a:lnTo>
                <a:lnTo>
                  <a:pt x="68606" y="98190"/>
                </a:lnTo>
                <a:lnTo>
                  <a:pt x="73514" y="97210"/>
                </a:lnTo>
                <a:lnTo>
                  <a:pt x="77778" y="95564"/>
                </a:lnTo>
                <a:lnTo>
                  <a:pt x="81614" y="93475"/>
                </a:lnTo>
                <a:lnTo>
                  <a:pt x="96492" y="85794"/>
                </a:lnTo>
                <a:lnTo>
                  <a:pt x="101034" y="83985"/>
                </a:lnTo>
                <a:lnTo>
                  <a:pt x="105055" y="82779"/>
                </a:lnTo>
                <a:lnTo>
                  <a:pt x="108727" y="81975"/>
                </a:lnTo>
                <a:lnTo>
                  <a:pt x="112168" y="80447"/>
                </a:lnTo>
                <a:lnTo>
                  <a:pt x="115454" y="78436"/>
                </a:lnTo>
                <a:lnTo>
                  <a:pt x="118636" y="76103"/>
                </a:lnTo>
                <a:lnTo>
                  <a:pt x="121751" y="73556"/>
                </a:lnTo>
                <a:lnTo>
                  <a:pt x="124819" y="70865"/>
                </a:lnTo>
                <a:lnTo>
                  <a:pt x="127856" y="68079"/>
                </a:lnTo>
                <a:lnTo>
                  <a:pt x="133877" y="62338"/>
                </a:lnTo>
                <a:lnTo>
                  <a:pt x="136872" y="59418"/>
                </a:lnTo>
                <a:lnTo>
                  <a:pt x="138869" y="56479"/>
                </a:lnTo>
                <a:lnTo>
                  <a:pt x="140200" y="53528"/>
                </a:lnTo>
                <a:lnTo>
                  <a:pt x="142336" y="46402"/>
                </a:lnTo>
                <a:lnTo>
                  <a:pt x="142511" y="44825"/>
                </a:lnTo>
                <a:lnTo>
                  <a:pt x="142628" y="42782"/>
                </a:lnTo>
                <a:lnTo>
                  <a:pt x="142758" y="37866"/>
                </a:lnTo>
                <a:lnTo>
                  <a:pt x="142815" y="32373"/>
                </a:lnTo>
                <a:lnTo>
                  <a:pt x="141838" y="29520"/>
                </a:lnTo>
                <a:lnTo>
                  <a:pt x="140195" y="26625"/>
                </a:lnTo>
                <a:lnTo>
                  <a:pt x="138107" y="23703"/>
                </a:lnTo>
                <a:lnTo>
                  <a:pt x="135723" y="21755"/>
                </a:lnTo>
                <a:lnTo>
                  <a:pt x="133142" y="20456"/>
                </a:lnTo>
                <a:lnTo>
                  <a:pt x="130429" y="19591"/>
                </a:lnTo>
                <a:lnTo>
                  <a:pt x="127628" y="18021"/>
                </a:lnTo>
                <a:lnTo>
                  <a:pt x="124768" y="15983"/>
                </a:lnTo>
                <a:lnTo>
                  <a:pt x="121870" y="13632"/>
                </a:lnTo>
                <a:lnTo>
                  <a:pt x="117953" y="12064"/>
                </a:lnTo>
                <a:lnTo>
                  <a:pt x="113357" y="11019"/>
                </a:lnTo>
                <a:lnTo>
                  <a:pt x="108309" y="10323"/>
                </a:lnTo>
                <a:lnTo>
                  <a:pt x="103952" y="9858"/>
                </a:lnTo>
                <a:lnTo>
                  <a:pt x="100055" y="9549"/>
                </a:lnTo>
                <a:lnTo>
                  <a:pt x="89284" y="893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InkAnnotation172"/>
          <p:cNvSpPr/>
          <p:nvPr/>
        </p:nvSpPr>
        <p:spPr>
          <a:xfrm>
            <a:off x="1929215" y="1884164"/>
            <a:ext cx="133129" cy="89284"/>
          </a:xfrm>
          <a:custGeom>
            <a:avLst/>
            <a:gdLst/>
            <a:ahLst/>
            <a:cxnLst/>
            <a:rect l="0" t="0" r="0" b="0"/>
            <a:pathLst>
              <a:path w="133129" h="89284">
                <a:moveTo>
                  <a:pt x="26386" y="0"/>
                </a:moveTo>
                <a:lnTo>
                  <a:pt x="26386" y="7688"/>
                </a:lnTo>
                <a:lnTo>
                  <a:pt x="25394" y="9094"/>
                </a:lnTo>
                <a:lnTo>
                  <a:pt x="23740" y="11023"/>
                </a:lnTo>
                <a:lnTo>
                  <a:pt x="18698" y="16509"/>
                </a:lnTo>
                <a:lnTo>
                  <a:pt x="13084" y="22199"/>
                </a:lnTo>
                <a:lnTo>
                  <a:pt x="11564" y="24721"/>
                </a:lnTo>
                <a:lnTo>
                  <a:pt x="10552" y="27395"/>
                </a:lnTo>
                <a:lnTo>
                  <a:pt x="9877" y="30169"/>
                </a:lnTo>
                <a:lnTo>
                  <a:pt x="8434" y="33011"/>
                </a:lnTo>
                <a:lnTo>
                  <a:pt x="6481" y="35898"/>
                </a:lnTo>
                <a:lnTo>
                  <a:pt x="4186" y="38815"/>
                </a:lnTo>
                <a:lnTo>
                  <a:pt x="2656" y="41751"/>
                </a:lnTo>
                <a:lnTo>
                  <a:pt x="1637" y="44701"/>
                </a:lnTo>
                <a:lnTo>
                  <a:pt x="957" y="47660"/>
                </a:lnTo>
                <a:lnTo>
                  <a:pt x="503" y="50625"/>
                </a:lnTo>
                <a:lnTo>
                  <a:pt x="201" y="53594"/>
                </a:lnTo>
                <a:lnTo>
                  <a:pt x="0" y="56565"/>
                </a:lnTo>
                <a:lnTo>
                  <a:pt x="858" y="59538"/>
                </a:lnTo>
                <a:lnTo>
                  <a:pt x="2422" y="62512"/>
                </a:lnTo>
                <a:lnTo>
                  <a:pt x="4457" y="65487"/>
                </a:lnTo>
                <a:lnTo>
                  <a:pt x="6805" y="68463"/>
                </a:lnTo>
                <a:lnTo>
                  <a:pt x="9364" y="71438"/>
                </a:lnTo>
                <a:lnTo>
                  <a:pt x="12061" y="74415"/>
                </a:lnTo>
                <a:lnTo>
                  <a:pt x="13859" y="77391"/>
                </a:lnTo>
                <a:lnTo>
                  <a:pt x="15058" y="80367"/>
                </a:lnTo>
                <a:lnTo>
                  <a:pt x="15858" y="83344"/>
                </a:lnTo>
                <a:lnTo>
                  <a:pt x="17383" y="85328"/>
                </a:lnTo>
                <a:lnTo>
                  <a:pt x="19392" y="86651"/>
                </a:lnTo>
                <a:lnTo>
                  <a:pt x="21723" y="87533"/>
                </a:lnTo>
                <a:lnTo>
                  <a:pt x="25262" y="88121"/>
                </a:lnTo>
                <a:lnTo>
                  <a:pt x="29605" y="88513"/>
                </a:lnTo>
                <a:lnTo>
                  <a:pt x="38731" y="88948"/>
                </a:lnTo>
                <a:lnTo>
                  <a:pt x="46094" y="89142"/>
                </a:lnTo>
                <a:lnTo>
                  <a:pt x="72671" y="89283"/>
                </a:lnTo>
                <a:lnTo>
                  <a:pt x="77086" y="88295"/>
                </a:lnTo>
                <a:lnTo>
                  <a:pt x="82014" y="86645"/>
                </a:lnTo>
                <a:lnTo>
                  <a:pt x="87284" y="84552"/>
                </a:lnTo>
                <a:lnTo>
                  <a:pt x="91789" y="82165"/>
                </a:lnTo>
                <a:lnTo>
                  <a:pt x="95785" y="79581"/>
                </a:lnTo>
                <a:lnTo>
                  <a:pt x="99441" y="76867"/>
                </a:lnTo>
                <a:lnTo>
                  <a:pt x="102871" y="75057"/>
                </a:lnTo>
                <a:lnTo>
                  <a:pt x="106149" y="73850"/>
                </a:lnTo>
                <a:lnTo>
                  <a:pt x="109327" y="73046"/>
                </a:lnTo>
                <a:lnTo>
                  <a:pt x="112438" y="71517"/>
                </a:lnTo>
                <a:lnTo>
                  <a:pt x="115504" y="69506"/>
                </a:lnTo>
                <a:lnTo>
                  <a:pt x="118540" y="67173"/>
                </a:lnTo>
                <a:lnTo>
                  <a:pt x="120564" y="64626"/>
                </a:lnTo>
                <a:lnTo>
                  <a:pt x="121914" y="61935"/>
                </a:lnTo>
                <a:lnTo>
                  <a:pt x="122813" y="59149"/>
                </a:lnTo>
                <a:lnTo>
                  <a:pt x="124405" y="56300"/>
                </a:lnTo>
                <a:lnTo>
                  <a:pt x="126459" y="53408"/>
                </a:lnTo>
                <a:lnTo>
                  <a:pt x="128820" y="50488"/>
                </a:lnTo>
                <a:lnTo>
                  <a:pt x="130394" y="47549"/>
                </a:lnTo>
                <a:lnTo>
                  <a:pt x="131443" y="44598"/>
                </a:lnTo>
                <a:lnTo>
                  <a:pt x="132143" y="41638"/>
                </a:lnTo>
                <a:lnTo>
                  <a:pt x="132609" y="38672"/>
                </a:lnTo>
                <a:lnTo>
                  <a:pt x="132920" y="35703"/>
                </a:lnTo>
                <a:lnTo>
                  <a:pt x="133128" y="32732"/>
                </a:lnTo>
                <a:lnTo>
                  <a:pt x="132274" y="29759"/>
                </a:lnTo>
                <a:lnTo>
                  <a:pt x="130712" y="26784"/>
                </a:lnTo>
                <a:lnTo>
                  <a:pt x="125817" y="19622"/>
                </a:lnTo>
                <a:lnTo>
                  <a:pt x="124423" y="18042"/>
                </a:lnTo>
                <a:lnTo>
                  <a:pt x="120229" y="13641"/>
                </a:lnTo>
                <a:lnTo>
                  <a:pt x="112289" y="5585"/>
                </a:lnTo>
                <a:lnTo>
                  <a:pt x="108460" y="3723"/>
                </a:lnTo>
                <a:lnTo>
                  <a:pt x="103922" y="2482"/>
                </a:lnTo>
                <a:lnTo>
                  <a:pt x="98913" y="1654"/>
                </a:lnTo>
                <a:lnTo>
                  <a:pt x="94581" y="1103"/>
                </a:lnTo>
                <a:lnTo>
                  <a:pt x="90701" y="735"/>
                </a:lnTo>
                <a:lnTo>
                  <a:pt x="87122" y="490"/>
                </a:lnTo>
                <a:lnTo>
                  <a:pt x="82751" y="326"/>
                </a:lnTo>
                <a:lnTo>
                  <a:pt x="68112" y="96"/>
                </a:lnTo>
                <a:lnTo>
                  <a:pt x="53175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InkAnnotation173"/>
          <p:cNvSpPr/>
          <p:nvPr/>
        </p:nvSpPr>
        <p:spPr>
          <a:xfrm>
            <a:off x="1928921" y="2169914"/>
            <a:ext cx="124785" cy="80322"/>
          </a:xfrm>
          <a:custGeom>
            <a:avLst/>
            <a:gdLst/>
            <a:ahLst/>
            <a:cxnLst/>
            <a:rect l="0" t="0" r="0" b="0"/>
            <a:pathLst>
              <a:path w="124785" h="80322">
                <a:moveTo>
                  <a:pt x="8821" y="0"/>
                </a:moveTo>
                <a:lnTo>
                  <a:pt x="8821" y="13302"/>
                </a:lnTo>
                <a:lnTo>
                  <a:pt x="7829" y="15813"/>
                </a:lnTo>
                <a:lnTo>
                  <a:pt x="6175" y="18479"/>
                </a:lnTo>
                <a:lnTo>
                  <a:pt x="4080" y="21249"/>
                </a:lnTo>
                <a:lnTo>
                  <a:pt x="2684" y="24088"/>
                </a:lnTo>
                <a:lnTo>
                  <a:pt x="1753" y="26973"/>
                </a:lnTo>
                <a:lnTo>
                  <a:pt x="1132" y="29888"/>
                </a:lnTo>
                <a:lnTo>
                  <a:pt x="719" y="32823"/>
                </a:lnTo>
                <a:lnTo>
                  <a:pt x="443" y="35773"/>
                </a:lnTo>
                <a:lnTo>
                  <a:pt x="259" y="38731"/>
                </a:lnTo>
                <a:lnTo>
                  <a:pt x="55" y="44664"/>
                </a:lnTo>
                <a:lnTo>
                  <a:pt x="0" y="47635"/>
                </a:lnTo>
                <a:lnTo>
                  <a:pt x="956" y="50608"/>
                </a:lnTo>
                <a:lnTo>
                  <a:pt x="2585" y="53583"/>
                </a:lnTo>
                <a:lnTo>
                  <a:pt x="4664" y="56557"/>
                </a:lnTo>
                <a:lnTo>
                  <a:pt x="6049" y="59533"/>
                </a:lnTo>
                <a:lnTo>
                  <a:pt x="6973" y="62509"/>
                </a:lnTo>
                <a:lnTo>
                  <a:pt x="7589" y="65485"/>
                </a:lnTo>
                <a:lnTo>
                  <a:pt x="8992" y="68461"/>
                </a:lnTo>
                <a:lnTo>
                  <a:pt x="10919" y="71438"/>
                </a:lnTo>
                <a:lnTo>
                  <a:pt x="13196" y="74414"/>
                </a:lnTo>
                <a:lnTo>
                  <a:pt x="15707" y="76398"/>
                </a:lnTo>
                <a:lnTo>
                  <a:pt x="18372" y="77721"/>
                </a:lnTo>
                <a:lnTo>
                  <a:pt x="21141" y="78603"/>
                </a:lnTo>
                <a:lnTo>
                  <a:pt x="24972" y="79191"/>
                </a:lnTo>
                <a:lnTo>
                  <a:pt x="29510" y="79583"/>
                </a:lnTo>
                <a:lnTo>
                  <a:pt x="38852" y="80018"/>
                </a:lnTo>
                <a:lnTo>
                  <a:pt x="46311" y="80212"/>
                </a:lnTo>
                <a:lnTo>
                  <a:pt x="56089" y="80321"/>
                </a:lnTo>
                <a:lnTo>
                  <a:pt x="60176" y="79344"/>
                </a:lnTo>
                <a:lnTo>
                  <a:pt x="64886" y="77700"/>
                </a:lnTo>
                <a:lnTo>
                  <a:pt x="70010" y="75613"/>
                </a:lnTo>
                <a:lnTo>
                  <a:pt x="74418" y="73228"/>
                </a:lnTo>
                <a:lnTo>
                  <a:pt x="78349" y="70647"/>
                </a:lnTo>
                <a:lnTo>
                  <a:pt x="81962" y="67934"/>
                </a:lnTo>
                <a:lnTo>
                  <a:pt x="85363" y="66125"/>
                </a:lnTo>
                <a:lnTo>
                  <a:pt x="88622" y="64919"/>
                </a:lnTo>
                <a:lnTo>
                  <a:pt x="91788" y="64115"/>
                </a:lnTo>
                <a:lnTo>
                  <a:pt x="94890" y="62587"/>
                </a:lnTo>
                <a:lnTo>
                  <a:pt x="97950" y="60576"/>
                </a:lnTo>
                <a:lnTo>
                  <a:pt x="100982" y="58243"/>
                </a:lnTo>
                <a:lnTo>
                  <a:pt x="103996" y="55696"/>
                </a:lnTo>
                <a:lnTo>
                  <a:pt x="106998" y="53006"/>
                </a:lnTo>
                <a:lnTo>
                  <a:pt x="109990" y="50220"/>
                </a:lnTo>
                <a:lnTo>
                  <a:pt x="111986" y="47370"/>
                </a:lnTo>
                <a:lnTo>
                  <a:pt x="113317" y="44478"/>
                </a:lnTo>
                <a:lnTo>
                  <a:pt x="114203" y="41558"/>
                </a:lnTo>
                <a:lnTo>
                  <a:pt x="115787" y="38619"/>
                </a:lnTo>
                <a:lnTo>
                  <a:pt x="117834" y="35668"/>
                </a:lnTo>
                <a:lnTo>
                  <a:pt x="120192" y="32708"/>
                </a:lnTo>
                <a:lnTo>
                  <a:pt x="121763" y="29743"/>
                </a:lnTo>
                <a:lnTo>
                  <a:pt x="122811" y="26774"/>
                </a:lnTo>
                <a:lnTo>
                  <a:pt x="124493" y="19620"/>
                </a:lnTo>
                <a:lnTo>
                  <a:pt x="124631" y="18041"/>
                </a:lnTo>
                <a:lnTo>
                  <a:pt x="124723" y="15995"/>
                </a:lnTo>
                <a:lnTo>
                  <a:pt x="124784" y="13640"/>
                </a:lnTo>
                <a:lnTo>
                  <a:pt x="123833" y="12070"/>
                </a:lnTo>
                <a:lnTo>
                  <a:pt x="122206" y="11023"/>
                </a:lnTo>
                <a:lnTo>
                  <a:pt x="120130" y="10325"/>
                </a:lnTo>
                <a:lnTo>
                  <a:pt x="117753" y="9860"/>
                </a:lnTo>
                <a:lnTo>
                  <a:pt x="115177" y="9550"/>
                </a:lnTo>
                <a:lnTo>
                  <a:pt x="112467" y="9343"/>
                </a:lnTo>
                <a:lnTo>
                  <a:pt x="109668" y="9205"/>
                </a:lnTo>
                <a:lnTo>
                  <a:pt x="103913" y="9052"/>
                </a:lnTo>
                <a:lnTo>
                  <a:pt x="71329" y="892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InkAnnotation174"/>
          <p:cNvSpPr/>
          <p:nvPr/>
        </p:nvSpPr>
        <p:spPr>
          <a:xfrm>
            <a:off x="1932945" y="3473648"/>
            <a:ext cx="128382" cy="115706"/>
          </a:xfrm>
          <a:custGeom>
            <a:avLst/>
            <a:gdLst/>
            <a:ahLst/>
            <a:cxnLst/>
            <a:rect l="0" t="0" r="0" b="0"/>
            <a:pathLst>
              <a:path w="128382" h="115706">
                <a:moveTo>
                  <a:pt x="49445" y="0"/>
                </a:moveTo>
                <a:lnTo>
                  <a:pt x="49445" y="4740"/>
                </a:lnTo>
                <a:lnTo>
                  <a:pt x="48453" y="6137"/>
                </a:lnTo>
                <a:lnTo>
                  <a:pt x="46799" y="7068"/>
                </a:lnTo>
                <a:lnTo>
                  <a:pt x="44705" y="7688"/>
                </a:lnTo>
                <a:lnTo>
                  <a:pt x="42316" y="8102"/>
                </a:lnTo>
                <a:lnTo>
                  <a:pt x="39732" y="8378"/>
                </a:lnTo>
                <a:lnTo>
                  <a:pt x="37016" y="8562"/>
                </a:lnTo>
                <a:lnTo>
                  <a:pt x="34214" y="9676"/>
                </a:lnTo>
                <a:lnTo>
                  <a:pt x="31353" y="11412"/>
                </a:lnTo>
                <a:lnTo>
                  <a:pt x="28454" y="13561"/>
                </a:lnTo>
                <a:lnTo>
                  <a:pt x="25529" y="15986"/>
                </a:lnTo>
                <a:lnTo>
                  <a:pt x="22587" y="18595"/>
                </a:lnTo>
                <a:lnTo>
                  <a:pt x="16673" y="24139"/>
                </a:lnTo>
                <a:lnTo>
                  <a:pt x="10736" y="29911"/>
                </a:lnTo>
                <a:lnTo>
                  <a:pt x="8757" y="32839"/>
                </a:lnTo>
                <a:lnTo>
                  <a:pt x="7437" y="35783"/>
                </a:lnTo>
                <a:lnTo>
                  <a:pt x="6557" y="38738"/>
                </a:lnTo>
                <a:lnTo>
                  <a:pt x="4978" y="42693"/>
                </a:lnTo>
                <a:lnTo>
                  <a:pt x="2933" y="47314"/>
                </a:lnTo>
                <a:lnTo>
                  <a:pt x="578" y="52378"/>
                </a:lnTo>
                <a:lnTo>
                  <a:pt x="0" y="56747"/>
                </a:lnTo>
                <a:lnTo>
                  <a:pt x="607" y="60652"/>
                </a:lnTo>
                <a:lnTo>
                  <a:pt x="2003" y="64247"/>
                </a:lnTo>
                <a:lnTo>
                  <a:pt x="2934" y="67636"/>
                </a:lnTo>
                <a:lnTo>
                  <a:pt x="3555" y="70887"/>
                </a:lnTo>
                <a:lnTo>
                  <a:pt x="3969" y="74047"/>
                </a:lnTo>
                <a:lnTo>
                  <a:pt x="4245" y="77146"/>
                </a:lnTo>
                <a:lnTo>
                  <a:pt x="4429" y="80204"/>
                </a:lnTo>
                <a:lnTo>
                  <a:pt x="4551" y="83235"/>
                </a:lnTo>
                <a:lnTo>
                  <a:pt x="5625" y="86248"/>
                </a:lnTo>
                <a:lnTo>
                  <a:pt x="7334" y="89248"/>
                </a:lnTo>
                <a:lnTo>
                  <a:pt x="9464" y="92241"/>
                </a:lnTo>
                <a:lnTo>
                  <a:pt x="11877" y="95229"/>
                </a:lnTo>
                <a:lnTo>
                  <a:pt x="14478" y="98213"/>
                </a:lnTo>
                <a:lnTo>
                  <a:pt x="17204" y="101194"/>
                </a:lnTo>
                <a:lnTo>
                  <a:pt x="20013" y="103181"/>
                </a:lnTo>
                <a:lnTo>
                  <a:pt x="22879" y="104506"/>
                </a:lnTo>
                <a:lnTo>
                  <a:pt x="25781" y="105390"/>
                </a:lnTo>
                <a:lnTo>
                  <a:pt x="28708" y="105979"/>
                </a:lnTo>
                <a:lnTo>
                  <a:pt x="31652" y="106371"/>
                </a:lnTo>
                <a:lnTo>
                  <a:pt x="34606" y="106633"/>
                </a:lnTo>
                <a:lnTo>
                  <a:pt x="37568" y="107799"/>
                </a:lnTo>
                <a:lnTo>
                  <a:pt x="40535" y="109570"/>
                </a:lnTo>
                <a:lnTo>
                  <a:pt x="43505" y="111742"/>
                </a:lnTo>
                <a:lnTo>
                  <a:pt x="46477" y="113190"/>
                </a:lnTo>
                <a:lnTo>
                  <a:pt x="49451" y="114155"/>
                </a:lnTo>
                <a:lnTo>
                  <a:pt x="52426" y="114799"/>
                </a:lnTo>
                <a:lnTo>
                  <a:pt x="55401" y="115228"/>
                </a:lnTo>
                <a:lnTo>
                  <a:pt x="58377" y="115514"/>
                </a:lnTo>
                <a:lnTo>
                  <a:pt x="61353" y="115705"/>
                </a:lnTo>
                <a:lnTo>
                  <a:pt x="65321" y="114839"/>
                </a:lnTo>
                <a:lnTo>
                  <a:pt x="69951" y="113270"/>
                </a:lnTo>
                <a:lnTo>
                  <a:pt x="75022" y="111232"/>
                </a:lnTo>
                <a:lnTo>
                  <a:pt x="79395" y="109874"/>
                </a:lnTo>
                <a:lnTo>
                  <a:pt x="83302" y="108968"/>
                </a:lnTo>
                <a:lnTo>
                  <a:pt x="86899" y="108364"/>
                </a:lnTo>
                <a:lnTo>
                  <a:pt x="91282" y="106969"/>
                </a:lnTo>
                <a:lnTo>
                  <a:pt x="96188" y="105047"/>
                </a:lnTo>
                <a:lnTo>
                  <a:pt x="101443" y="102774"/>
                </a:lnTo>
                <a:lnTo>
                  <a:pt x="105938" y="100266"/>
                </a:lnTo>
                <a:lnTo>
                  <a:pt x="109928" y="97601"/>
                </a:lnTo>
                <a:lnTo>
                  <a:pt x="118719" y="90937"/>
                </a:lnTo>
                <a:lnTo>
                  <a:pt x="122567" y="87380"/>
                </a:lnTo>
                <a:lnTo>
                  <a:pt x="124982" y="85042"/>
                </a:lnTo>
                <a:lnTo>
                  <a:pt x="126592" y="82492"/>
                </a:lnTo>
                <a:lnTo>
                  <a:pt x="127666" y="79799"/>
                </a:lnTo>
                <a:lnTo>
                  <a:pt x="128381" y="77012"/>
                </a:lnTo>
                <a:lnTo>
                  <a:pt x="127866" y="74162"/>
                </a:lnTo>
                <a:lnTo>
                  <a:pt x="126530" y="71269"/>
                </a:lnTo>
                <a:lnTo>
                  <a:pt x="124648" y="68348"/>
                </a:lnTo>
                <a:lnTo>
                  <a:pt x="123393" y="65410"/>
                </a:lnTo>
                <a:lnTo>
                  <a:pt x="122556" y="62458"/>
                </a:lnTo>
                <a:lnTo>
                  <a:pt x="121998" y="59498"/>
                </a:lnTo>
                <a:lnTo>
                  <a:pt x="120634" y="56533"/>
                </a:lnTo>
                <a:lnTo>
                  <a:pt x="118733" y="53563"/>
                </a:lnTo>
                <a:lnTo>
                  <a:pt x="116473" y="50592"/>
                </a:lnTo>
                <a:lnTo>
                  <a:pt x="113974" y="47618"/>
                </a:lnTo>
                <a:lnTo>
                  <a:pt x="111316" y="44644"/>
                </a:lnTo>
                <a:lnTo>
                  <a:pt x="108552" y="41669"/>
                </a:lnTo>
                <a:lnTo>
                  <a:pt x="105717" y="39685"/>
                </a:lnTo>
                <a:lnTo>
                  <a:pt x="102835" y="38363"/>
                </a:lnTo>
                <a:lnTo>
                  <a:pt x="99921" y="37482"/>
                </a:lnTo>
                <a:lnTo>
                  <a:pt x="96986" y="35902"/>
                </a:lnTo>
                <a:lnTo>
                  <a:pt x="94038" y="33856"/>
                </a:lnTo>
                <a:lnTo>
                  <a:pt x="85164" y="2678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InkAnnotation175"/>
          <p:cNvSpPr/>
          <p:nvPr/>
        </p:nvSpPr>
        <p:spPr>
          <a:xfrm>
            <a:off x="1974846" y="4098726"/>
            <a:ext cx="132146" cy="169509"/>
          </a:xfrm>
          <a:custGeom>
            <a:avLst/>
            <a:gdLst/>
            <a:ahLst/>
            <a:cxnLst/>
            <a:rect l="0" t="0" r="0" b="0"/>
            <a:pathLst>
              <a:path w="132146" h="169509">
                <a:moveTo>
                  <a:pt x="43263" y="0"/>
                </a:moveTo>
                <a:lnTo>
                  <a:pt x="38522" y="0"/>
                </a:lnTo>
                <a:lnTo>
                  <a:pt x="37126" y="992"/>
                </a:lnTo>
                <a:lnTo>
                  <a:pt x="36195" y="2646"/>
                </a:lnTo>
                <a:lnTo>
                  <a:pt x="35574" y="4740"/>
                </a:lnTo>
                <a:lnTo>
                  <a:pt x="32239" y="9713"/>
                </a:lnTo>
                <a:lnTo>
                  <a:pt x="29960" y="12429"/>
                </a:lnTo>
                <a:lnTo>
                  <a:pt x="28441" y="15231"/>
                </a:lnTo>
                <a:lnTo>
                  <a:pt x="27429" y="18092"/>
                </a:lnTo>
                <a:lnTo>
                  <a:pt x="26753" y="20991"/>
                </a:lnTo>
                <a:lnTo>
                  <a:pt x="25311" y="23916"/>
                </a:lnTo>
                <a:lnTo>
                  <a:pt x="23358" y="26857"/>
                </a:lnTo>
                <a:lnTo>
                  <a:pt x="21063" y="29811"/>
                </a:lnTo>
                <a:lnTo>
                  <a:pt x="18541" y="33765"/>
                </a:lnTo>
                <a:lnTo>
                  <a:pt x="15867" y="38385"/>
                </a:lnTo>
                <a:lnTo>
                  <a:pt x="13093" y="43449"/>
                </a:lnTo>
                <a:lnTo>
                  <a:pt x="11244" y="48810"/>
                </a:lnTo>
                <a:lnTo>
                  <a:pt x="10010" y="54368"/>
                </a:lnTo>
                <a:lnTo>
                  <a:pt x="9188" y="60058"/>
                </a:lnTo>
                <a:lnTo>
                  <a:pt x="7648" y="64843"/>
                </a:lnTo>
                <a:lnTo>
                  <a:pt x="5629" y="69026"/>
                </a:lnTo>
                <a:lnTo>
                  <a:pt x="3291" y="72806"/>
                </a:lnTo>
                <a:lnTo>
                  <a:pt x="1732" y="77311"/>
                </a:lnTo>
                <a:lnTo>
                  <a:pt x="693" y="82298"/>
                </a:lnTo>
                <a:lnTo>
                  <a:pt x="0" y="87607"/>
                </a:lnTo>
                <a:lnTo>
                  <a:pt x="530" y="93132"/>
                </a:lnTo>
                <a:lnTo>
                  <a:pt x="1876" y="98799"/>
                </a:lnTo>
                <a:lnTo>
                  <a:pt x="3765" y="104561"/>
                </a:lnTo>
                <a:lnTo>
                  <a:pt x="5025" y="110387"/>
                </a:lnTo>
                <a:lnTo>
                  <a:pt x="5865" y="116255"/>
                </a:lnTo>
                <a:lnTo>
                  <a:pt x="6424" y="122152"/>
                </a:lnTo>
                <a:lnTo>
                  <a:pt x="7790" y="127075"/>
                </a:lnTo>
                <a:lnTo>
                  <a:pt x="9692" y="131350"/>
                </a:lnTo>
                <a:lnTo>
                  <a:pt x="11953" y="135191"/>
                </a:lnTo>
                <a:lnTo>
                  <a:pt x="14452" y="138745"/>
                </a:lnTo>
                <a:lnTo>
                  <a:pt x="17110" y="142105"/>
                </a:lnTo>
                <a:lnTo>
                  <a:pt x="19875" y="145338"/>
                </a:lnTo>
                <a:lnTo>
                  <a:pt x="23702" y="148486"/>
                </a:lnTo>
                <a:lnTo>
                  <a:pt x="28238" y="151576"/>
                </a:lnTo>
                <a:lnTo>
                  <a:pt x="33246" y="154629"/>
                </a:lnTo>
                <a:lnTo>
                  <a:pt x="37577" y="157656"/>
                </a:lnTo>
                <a:lnTo>
                  <a:pt x="41457" y="160666"/>
                </a:lnTo>
                <a:lnTo>
                  <a:pt x="45035" y="163666"/>
                </a:lnTo>
                <a:lnTo>
                  <a:pt x="49405" y="165665"/>
                </a:lnTo>
                <a:lnTo>
                  <a:pt x="54303" y="166998"/>
                </a:lnTo>
                <a:lnTo>
                  <a:pt x="59553" y="167887"/>
                </a:lnTo>
                <a:lnTo>
                  <a:pt x="64045" y="168479"/>
                </a:lnTo>
                <a:lnTo>
                  <a:pt x="68032" y="168874"/>
                </a:lnTo>
                <a:lnTo>
                  <a:pt x="71681" y="169137"/>
                </a:lnTo>
                <a:lnTo>
                  <a:pt x="76099" y="169313"/>
                </a:lnTo>
                <a:lnTo>
                  <a:pt x="86300" y="169508"/>
                </a:lnTo>
                <a:lnTo>
                  <a:pt x="90805" y="168568"/>
                </a:lnTo>
                <a:lnTo>
                  <a:pt x="94802" y="166949"/>
                </a:lnTo>
                <a:lnTo>
                  <a:pt x="98458" y="164878"/>
                </a:lnTo>
                <a:lnTo>
                  <a:pt x="101888" y="163497"/>
                </a:lnTo>
                <a:lnTo>
                  <a:pt x="105166" y="162576"/>
                </a:lnTo>
                <a:lnTo>
                  <a:pt x="108344" y="161962"/>
                </a:lnTo>
                <a:lnTo>
                  <a:pt x="111455" y="160560"/>
                </a:lnTo>
                <a:lnTo>
                  <a:pt x="114521" y="158634"/>
                </a:lnTo>
                <a:lnTo>
                  <a:pt x="117557" y="156358"/>
                </a:lnTo>
                <a:lnTo>
                  <a:pt x="119582" y="153848"/>
                </a:lnTo>
                <a:lnTo>
                  <a:pt x="120931" y="151182"/>
                </a:lnTo>
                <a:lnTo>
                  <a:pt x="121831" y="148413"/>
                </a:lnTo>
                <a:lnTo>
                  <a:pt x="123423" y="145575"/>
                </a:lnTo>
                <a:lnTo>
                  <a:pt x="125476" y="142691"/>
                </a:lnTo>
                <a:lnTo>
                  <a:pt x="127837" y="139775"/>
                </a:lnTo>
                <a:lnTo>
                  <a:pt x="129411" y="135848"/>
                </a:lnTo>
                <a:lnTo>
                  <a:pt x="130461" y="131245"/>
                </a:lnTo>
                <a:lnTo>
                  <a:pt x="131160" y="126192"/>
                </a:lnTo>
                <a:lnTo>
                  <a:pt x="131627" y="121831"/>
                </a:lnTo>
                <a:lnTo>
                  <a:pt x="131938" y="117932"/>
                </a:lnTo>
                <a:lnTo>
                  <a:pt x="132145" y="114340"/>
                </a:lnTo>
                <a:lnTo>
                  <a:pt x="131291" y="109961"/>
                </a:lnTo>
                <a:lnTo>
                  <a:pt x="129730" y="105057"/>
                </a:lnTo>
                <a:lnTo>
                  <a:pt x="127696" y="99804"/>
                </a:lnTo>
                <a:lnTo>
                  <a:pt x="125349" y="95309"/>
                </a:lnTo>
                <a:lnTo>
                  <a:pt x="122791" y="91321"/>
                </a:lnTo>
                <a:lnTo>
                  <a:pt x="120094" y="87670"/>
                </a:lnTo>
                <a:lnTo>
                  <a:pt x="117304" y="83251"/>
                </a:lnTo>
                <a:lnTo>
                  <a:pt x="114452" y="78321"/>
                </a:lnTo>
                <a:lnTo>
                  <a:pt x="111558" y="73050"/>
                </a:lnTo>
                <a:lnTo>
                  <a:pt x="108637" y="68544"/>
                </a:lnTo>
                <a:lnTo>
                  <a:pt x="105697" y="64547"/>
                </a:lnTo>
                <a:lnTo>
                  <a:pt x="102745" y="60891"/>
                </a:lnTo>
                <a:lnTo>
                  <a:pt x="98792" y="57461"/>
                </a:lnTo>
                <a:lnTo>
                  <a:pt x="94173" y="54182"/>
                </a:lnTo>
                <a:lnTo>
                  <a:pt x="89109" y="51004"/>
                </a:lnTo>
                <a:lnTo>
                  <a:pt x="83749" y="47893"/>
                </a:lnTo>
                <a:lnTo>
                  <a:pt x="72501" y="41791"/>
                </a:lnTo>
                <a:lnTo>
                  <a:pt x="55013" y="32778"/>
                </a:lnTo>
                <a:lnTo>
                  <a:pt x="50104" y="30781"/>
                </a:lnTo>
                <a:lnTo>
                  <a:pt x="45839" y="29451"/>
                </a:lnTo>
                <a:lnTo>
                  <a:pt x="42004" y="28563"/>
                </a:lnTo>
                <a:lnTo>
                  <a:pt x="38455" y="27972"/>
                </a:lnTo>
                <a:lnTo>
                  <a:pt x="35097" y="27577"/>
                </a:lnTo>
                <a:lnTo>
                  <a:pt x="25404" y="2678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InkAnnotation176"/>
          <p:cNvSpPr/>
          <p:nvPr/>
        </p:nvSpPr>
        <p:spPr>
          <a:xfrm>
            <a:off x="1946791" y="4375546"/>
            <a:ext cx="115954" cy="115964"/>
          </a:xfrm>
          <a:custGeom>
            <a:avLst/>
            <a:gdLst/>
            <a:ahLst/>
            <a:cxnLst/>
            <a:rect l="0" t="0" r="0" b="0"/>
            <a:pathLst>
              <a:path w="115954" h="115964">
                <a:moveTo>
                  <a:pt x="44529" y="8930"/>
                </a:moveTo>
                <a:lnTo>
                  <a:pt x="31227" y="8930"/>
                </a:lnTo>
                <a:lnTo>
                  <a:pt x="28715" y="9922"/>
                </a:lnTo>
                <a:lnTo>
                  <a:pt x="26049" y="11576"/>
                </a:lnTo>
                <a:lnTo>
                  <a:pt x="19381" y="16618"/>
                </a:lnTo>
                <a:lnTo>
                  <a:pt x="15823" y="19954"/>
                </a:lnTo>
                <a:lnTo>
                  <a:pt x="13486" y="22232"/>
                </a:lnTo>
                <a:lnTo>
                  <a:pt x="11927" y="24744"/>
                </a:lnTo>
                <a:lnTo>
                  <a:pt x="10888" y="27410"/>
                </a:lnTo>
                <a:lnTo>
                  <a:pt x="10195" y="30180"/>
                </a:lnTo>
                <a:lnTo>
                  <a:pt x="8741" y="33018"/>
                </a:lnTo>
                <a:lnTo>
                  <a:pt x="6780" y="35903"/>
                </a:lnTo>
                <a:lnTo>
                  <a:pt x="4480" y="38818"/>
                </a:lnTo>
                <a:lnTo>
                  <a:pt x="2947" y="41754"/>
                </a:lnTo>
                <a:lnTo>
                  <a:pt x="1925" y="44704"/>
                </a:lnTo>
                <a:lnTo>
                  <a:pt x="1243" y="47662"/>
                </a:lnTo>
                <a:lnTo>
                  <a:pt x="789" y="51619"/>
                </a:lnTo>
                <a:lnTo>
                  <a:pt x="486" y="56240"/>
                </a:lnTo>
                <a:lnTo>
                  <a:pt x="150" y="65676"/>
                </a:lnTo>
                <a:lnTo>
                  <a:pt x="0" y="73177"/>
                </a:lnTo>
                <a:lnTo>
                  <a:pt x="952" y="76565"/>
                </a:lnTo>
                <a:lnTo>
                  <a:pt x="2579" y="79817"/>
                </a:lnTo>
                <a:lnTo>
                  <a:pt x="4656" y="82977"/>
                </a:lnTo>
                <a:lnTo>
                  <a:pt x="6041" y="86076"/>
                </a:lnTo>
                <a:lnTo>
                  <a:pt x="6964" y="89134"/>
                </a:lnTo>
                <a:lnTo>
                  <a:pt x="7579" y="92165"/>
                </a:lnTo>
                <a:lnTo>
                  <a:pt x="8982" y="95178"/>
                </a:lnTo>
                <a:lnTo>
                  <a:pt x="10909" y="98178"/>
                </a:lnTo>
                <a:lnTo>
                  <a:pt x="13186" y="101171"/>
                </a:lnTo>
                <a:lnTo>
                  <a:pt x="15696" y="103166"/>
                </a:lnTo>
                <a:lnTo>
                  <a:pt x="18362" y="104496"/>
                </a:lnTo>
                <a:lnTo>
                  <a:pt x="21131" y="105383"/>
                </a:lnTo>
                <a:lnTo>
                  <a:pt x="24961" y="106966"/>
                </a:lnTo>
                <a:lnTo>
                  <a:pt x="29500" y="109014"/>
                </a:lnTo>
                <a:lnTo>
                  <a:pt x="34509" y="111371"/>
                </a:lnTo>
                <a:lnTo>
                  <a:pt x="38841" y="112943"/>
                </a:lnTo>
                <a:lnTo>
                  <a:pt x="42722" y="113991"/>
                </a:lnTo>
                <a:lnTo>
                  <a:pt x="46301" y="114689"/>
                </a:lnTo>
                <a:lnTo>
                  <a:pt x="49679" y="115155"/>
                </a:lnTo>
                <a:lnTo>
                  <a:pt x="52923" y="115465"/>
                </a:lnTo>
                <a:lnTo>
                  <a:pt x="56078" y="115673"/>
                </a:lnTo>
                <a:lnTo>
                  <a:pt x="60166" y="115810"/>
                </a:lnTo>
                <a:lnTo>
                  <a:pt x="70000" y="115963"/>
                </a:lnTo>
                <a:lnTo>
                  <a:pt x="74408" y="115012"/>
                </a:lnTo>
                <a:lnTo>
                  <a:pt x="78339" y="113386"/>
                </a:lnTo>
                <a:lnTo>
                  <a:pt x="81952" y="111309"/>
                </a:lnTo>
                <a:lnTo>
                  <a:pt x="85352" y="109925"/>
                </a:lnTo>
                <a:lnTo>
                  <a:pt x="88612" y="109002"/>
                </a:lnTo>
                <a:lnTo>
                  <a:pt x="91777" y="108387"/>
                </a:lnTo>
                <a:lnTo>
                  <a:pt x="94879" y="106985"/>
                </a:lnTo>
                <a:lnTo>
                  <a:pt x="97940" y="105058"/>
                </a:lnTo>
                <a:lnTo>
                  <a:pt x="100972" y="102781"/>
                </a:lnTo>
                <a:lnTo>
                  <a:pt x="103986" y="100271"/>
                </a:lnTo>
                <a:lnTo>
                  <a:pt x="106987" y="97605"/>
                </a:lnTo>
                <a:lnTo>
                  <a:pt x="109980" y="94836"/>
                </a:lnTo>
                <a:lnTo>
                  <a:pt x="111976" y="91997"/>
                </a:lnTo>
                <a:lnTo>
                  <a:pt x="113306" y="89113"/>
                </a:lnTo>
                <a:lnTo>
                  <a:pt x="114193" y="86198"/>
                </a:lnTo>
                <a:lnTo>
                  <a:pt x="114784" y="83262"/>
                </a:lnTo>
                <a:lnTo>
                  <a:pt x="115178" y="80313"/>
                </a:lnTo>
                <a:lnTo>
                  <a:pt x="115441" y="77354"/>
                </a:lnTo>
                <a:lnTo>
                  <a:pt x="115616" y="74390"/>
                </a:lnTo>
                <a:lnTo>
                  <a:pt x="115811" y="68450"/>
                </a:lnTo>
                <a:lnTo>
                  <a:pt x="115946" y="53577"/>
                </a:lnTo>
                <a:lnTo>
                  <a:pt x="115953" y="50601"/>
                </a:lnTo>
                <a:lnTo>
                  <a:pt x="114965" y="46632"/>
                </a:lnTo>
                <a:lnTo>
                  <a:pt x="113315" y="42003"/>
                </a:lnTo>
                <a:lnTo>
                  <a:pt x="111222" y="36931"/>
                </a:lnTo>
                <a:lnTo>
                  <a:pt x="108835" y="32558"/>
                </a:lnTo>
                <a:lnTo>
                  <a:pt x="106251" y="28651"/>
                </a:lnTo>
                <a:lnTo>
                  <a:pt x="103536" y="25054"/>
                </a:lnTo>
                <a:lnTo>
                  <a:pt x="99742" y="21664"/>
                </a:lnTo>
                <a:lnTo>
                  <a:pt x="95228" y="18411"/>
                </a:lnTo>
                <a:lnTo>
                  <a:pt x="90235" y="15251"/>
                </a:lnTo>
                <a:lnTo>
                  <a:pt x="84922" y="12152"/>
                </a:lnTo>
                <a:lnTo>
                  <a:pt x="79395" y="9093"/>
                </a:lnTo>
                <a:lnTo>
                  <a:pt x="73726" y="6062"/>
                </a:lnTo>
                <a:lnTo>
                  <a:pt x="68955" y="4042"/>
                </a:lnTo>
                <a:lnTo>
                  <a:pt x="64781" y="2694"/>
                </a:lnTo>
                <a:lnTo>
                  <a:pt x="61007" y="1796"/>
                </a:lnTo>
                <a:lnTo>
                  <a:pt x="57499" y="1198"/>
                </a:lnTo>
                <a:lnTo>
                  <a:pt x="54168" y="798"/>
                </a:lnTo>
                <a:lnTo>
                  <a:pt x="44529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InkAnnotation177"/>
          <p:cNvSpPr/>
          <p:nvPr/>
        </p:nvSpPr>
        <p:spPr>
          <a:xfrm>
            <a:off x="1946714" y="4697015"/>
            <a:ext cx="107078" cy="150410"/>
          </a:xfrm>
          <a:custGeom>
            <a:avLst/>
            <a:gdLst/>
            <a:ahLst/>
            <a:cxnLst/>
            <a:rect l="0" t="0" r="0" b="0"/>
            <a:pathLst>
              <a:path w="107078" h="150410">
                <a:moveTo>
                  <a:pt x="44606" y="0"/>
                </a:moveTo>
                <a:lnTo>
                  <a:pt x="36918" y="0"/>
                </a:lnTo>
                <a:lnTo>
                  <a:pt x="33582" y="2646"/>
                </a:lnTo>
                <a:lnTo>
                  <a:pt x="31304" y="4740"/>
                </a:lnTo>
                <a:lnTo>
                  <a:pt x="26126" y="9713"/>
                </a:lnTo>
                <a:lnTo>
                  <a:pt x="23356" y="12429"/>
                </a:lnTo>
                <a:lnTo>
                  <a:pt x="21510" y="15231"/>
                </a:lnTo>
                <a:lnTo>
                  <a:pt x="20279" y="18092"/>
                </a:lnTo>
                <a:lnTo>
                  <a:pt x="19458" y="20991"/>
                </a:lnTo>
                <a:lnTo>
                  <a:pt x="17919" y="23916"/>
                </a:lnTo>
                <a:lnTo>
                  <a:pt x="15900" y="26858"/>
                </a:lnTo>
                <a:lnTo>
                  <a:pt x="13563" y="29811"/>
                </a:lnTo>
                <a:lnTo>
                  <a:pt x="11012" y="32773"/>
                </a:lnTo>
                <a:lnTo>
                  <a:pt x="8319" y="35739"/>
                </a:lnTo>
                <a:lnTo>
                  <a:pt x="5532" y="38709"/>
                </a:lnTo>
                <a:lnTo>
                  <a:pt x="3674" y="41681"/>
                </a:lnTo>
                <a:lnTo>
                  <a:pt x="2435" y="44654"/>
                </a:lnTo>
                <a:lnTo>
                  <a:pt x="1609" y="47629"/>
                </a:lnTo>
                <a:lnTo>
                  <a:pt x="1058" y="51597"/>
                </a:lnTo>
                <a:lnTo>
                  <a:pt x="692" y="56226"/>
                </a:lnTo>
                <a:lnTo>
                  <a:pt x="284" y="65669"/>
                </a:lnTo>
                <a:lnTo>
                  <a:pt x="103" y="73174"/>
                </a:lnTo>
                <a:lnTo>
                  <a:pt x="0" y="87716"/>
                </a:lnTo>
                <a:lnTo>
                  <a:pt x="978" y="92213"/>
                </a:lnTo>
                <a:lnTo>
                  <a:pt x="2623" y="96201"/>
                </a:lnTo>
                <a:lnTo>
                  <a:pt x="4711" y="99853"/>
                </a:lnTo>
                <a:lnTo>
                  <a:pt x="7095" y="103279"/>
                </a:lnTo>
                <a:lnTo>
                  <a:pt x="9677" y="106556"/>
                </a:lnTo>
                <a:lnTo>
                  <a:pt x="12390" y="109733"/>
                </a:lnTo>
                <a:lnTo>
                  <a:pt x="15191" y="112842"/>
                </a:lnTo>
                <a:lnTo>
                  <a:pt x="20949" y="118944"/>
                </a:lnTo>
                <a:lnTo>
                  <a:pt x="38666" y="136912"/>
                </a:lnTo>
                <a:lnTo>
                  <a:pt x="41638" y="138900"/>
                </a:lnTo>
                <a:lnTo>
                  <a:pt x="44612" y="140225"/>
                </a:lnTo>
                <a:lnTo>
                  <a:pt x="47586" y="141108"/>
                </a:lnTo>
                <a:lnTo>
                  <a:pt x="50562" y="142689"/>
                </a:lnTo>
                <a:lnTo>
                  <a:pt x="53537" y="144735"/>
                </a:lnTo>
                <a:lnTo>
                  <a:pt x="56513" y="147092"/>
                </a:lnTo>
                <a:lnTo>
                  <a:pt x="59489" y="148663"/>
                </a:lnTo>
                <a:lnTo>
                  <a:pt x="62466" y="149710"/>
                </a:lnTo>
                <a:lnTo>
                  <a:pt x="65442" y="150409"/>
                </a:lnTo>
                <a:lnTo>
                  <a:pt x="68419" y="149881"/>
                </a:lnTo>
                <a:lnTo>
                  <a:pt x="71395" y="148538"/>
                </a:lnTo>
                <a:lnTo>
                  <a:pt x="74371" y="146651"/>
                </a:lnTo>
                <a:lnTo>
                  <a:pt x="77348" y="145392"/>
                </a:lnTo>
                <a:lnTo>
                  <a:pt x="80325" y="144553"/>
                </a:lnTo>
                <a:lnTo>
                  <a:pt x="83301" y="143994"/>
                </a:lnTo>
                <a:lnTo>
                  <a:pt x="86278" y="142629"/>
                </a:lnTo>
                <a:lnTo>
                  <a:pt x="89254" y="140727"/>
                </a:lnTo>
                <a:lnTo>
                  <a:pt x="96420" y="135285"/>
                </a:lnTo>
                <a:lnTo>
                  <a:pt x="98000" y="133846"/>
                </a:lnTo>
                <a:lnTo>
                  <a:pt x="102402" y="129602"/>
                </a:lnTo>
                <a:lnTo>
                  <a:pt x="103972" y="127081"/>
                </a:lnTo>
                <a:lnTo>
                  <a:pt x="105019" y="124408"/>
                </a:lnTo>
                <a:lnTo>
                  <a:pt x="105717" y="121635"/>
                </a:lnTo>
                <a:lnTo>
                  <a:pt x="106182" y="118793"/>
                </a:lnTo>
                <a:lnTo>
                  <a:pt x="106493" y="115906"/>
                </a:lnTo>
                <a:lnTo>
                  <a:pt x="106700" y="112989"/>
                </a:lnTo>
                <a:lnTo>
                  <a:pt x="106838" y="110052"/>
                </a:lnTo>
                <a:lnTo>
                  <a:pt x="106991" y="104144"/>
                </a:lnTo>
                <a:lnTo>
                  <a:pt x="107077" y="95239"/>
                </a:lnTo>
                <a:lnTo>
                  <a:pt x="106097" y="91274"/>
                </a:lnTo>
                <a:lnTo>
                  <a:pt x="104452" y="86647"/>
                </a:lnTo>
                <a:lnTo>
                  <a:pt x="102362" y="81577"/>
                </a:lnTo>
                <a:lnTo>
                  <a:pt x="98985" y="76213"/>
                </a:lnTo>
                <a:lnTo>
                  <a:pt x="94749" y="70652"/>
                </a:lnTo>
                <a:lnTo>
                  <a:pt x="89941" y="64961"/>
                </a:lnTo>
                <a:lnTo>
                  <a:pt x="84751" y="60175"/>
                </a:lnTo>
                <a:lnTo>
                  <a:pt x="79307" y="55992"/>
                </a:lnTo>
                <a:lnTo>
                  <a:pt x="73693" y="52211"/>
                </a:lnTo>
                <a:lnTo>
                  <a:pt x="67966" y="47706"/>
                </a:lnTo>
                <a:lnTo>
                  <a:pt x="62164" y="42718"/>
                </a:lnTo>
                <a:lnTo>
                  <a:pt x="51417" y="32877"/>
                </a:lnTo>
                <a:lnTo>
                  <a:pt x="35676" y="1786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InkAnnotation178"/>
          <p:cNvSpPr/>
          <p:nvPr/>
        </p:nvSpPr>
        <p:spPr>
          <a:xfrm>
            <a:off x="2393156" y="2803921"/>
            <a:ext cx="17860" cy="142876"/>
          </a:xfrm>
          <a:custGeom>
            <a:avLst/>
            <a:gdLst/>
            <a:ahLst/>
            <a:cxnLst/>
            <a:rect l="0" t="0" r="0" b="0"/>
            <a:pathLst>
              <a:path w="17860" h="142876">
                <a:moveTo>
                  <a:pt x="17859" y="0"/>
                </a:moveTo>
                <a:lnTo>
                  <a:pt x="17859" y="38815"/>
                </a:lnTo>
                <a:lnTo>
                  <a:pt x="16867" y="42744"/>
                </a:lnTo>
                <a:lnTo>
                  <a:pt x="15213" y="47348"/>
                </a:lnTo>
                <a:lnTo>
                  <a:pt x="13119" y="52401"/>
                </a:lnTo>
                <a:lnTo>
                  <a:pt x="11722" y="56762"/>
                </a:lnTo>
                <a:lnTo>
                  <a:pt x="10791" y="60662"/>
                </a:lnTo>
                <a:lnTo>
                  <a:pt x="10171" y="64254"/>
                </a:lnTo>
                <a:lnTo>
                  <a:pt x="9757" y="67641"/>
                </a:lnTo>
                <a:lnTo>
                  <a:pt x="9481" y="70891"/>
                </a:lnTo>
                <a:lnTo>
                  <a:pt x="9297" y="74050"/>
                </a:lnTo>
                <a:lnTo>
                  <a:pt x="9093" y="80205"/>
                </a:lnTo>
                <a:lnTo>
                  <a:pt x="8962" y="92242"/>
                </a:lnTo>
                <a:lnTo>
                  <a:pt x="8939" y="101194"/>
                </a:lnTo>
                <a:lnTo>
                  <a:pt x="7943" y="104174"/>
                </a:lnTo>
                <a:lnTo>
                  <a:pt x="6288" y="107153"/>
                </a:lnTo>
                <a:lnTo>
                  <a:pt x="4192" y="110131"/>
                </a:lnTo>
                <a:lnTo>
                  <a:pt x="2795" y="113108"/>
                </a:lnTo>
                <a:lnTo>
                  <a:pt x="1863" y="116085"/>
                </a:lnTo>
                <a:lnTo>
                  <a:pt x="1242" y="119062"/>
                </a:lnTo>
                <a:lnTo>
                  <a:pt x="828" y="122039"/>
                </a:lnTo>
                <a:lnTo>
                  <a:pt x="552" y="125016"/>
                </a:lnTo>
                <a:lnTo>
                  <a:pt x="368" y="127992"/>
                </a:lnTo>
                <a:lnTo>
                  <a:pt x="163" y="133946"/>
                </a:lnTo>
                <a:lnTo>
                  <a:pt x="0" y="14287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InkAnnotation179"/>
          <p:cNvSpPr/>
          <p:nvPr/>
        </p:nvSpPr>
        <p:spPr>
          <a:xfrm>
            <a:off x="2366367" y="3116460"/>
            <a:ext cx="8930" cy="160736"/>
          </a:xfrm>
          <a:custGeom>
            <a:avLst/>
            <a:gdLst/>
            <a:ahLst/>
            <a:cxnLst/>
            <a:rect l="0" t="0" r="0" b="0"/>
            <a:pathLst>
              <a:path w="8930" h="160736">
                <a:moveTo>
                  <a:pt x="8929" y="0"/>
                </a:moveTo>
                <a:lnTo>
                  <a:pt x="8929" y="21250"/>
                </a:lnTo>
                <a:lnTo>
                  <a:pt x="7937" y="24089"/>
                </a:lnTo>
                <a:lnTo>
                  <a:pt x="6283" y="26973"/>
                </a:lnTo>
                <a:lnTo>
                  <a:pt x="4188" y="29888"/>
                </a:lnTo>
                <a:lnTo>
                  <a:pt x="2792" y="32824"/>
                </a:lnTo>
                <a:lnTo>
                  <a:pt x="1861" y="35774"/>
                </a:lnTo>
                <a:lnTo>
                  <a:pt x="1241" y="38732"/>
                </a:lnTo>
                <a:lnTo>
                  <a:pt x="827" y="41696"/>
                </a:lnTo>
                <a:lnTo>
                  <a:pt x="551" y="44665"/>
                </a:lnTo>
                <a:lnTo>
                  <a:pt x="367" y="47636"/>
                </a:lnTo>
                <a:lnTo>
                  <a:pt x="163" y="56229"/>
                </a:lnTo>
                <a:lnTo>
                  <a:pt x="0" y="139935"/>
                </a:lnTo>
                <a:lnTo>
                  <a:pt x="991" y="144884"/>
                </a:lnTo>
                <a:lnTo>
                  <a:pt x="2645" y="149175"/>
                </a:lnTo>
                <a:lnTo>
                  <a:pt x="8929" y="16073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InkAnnotation180"/>
          <p:cNvSpPr/>
          <p:nvPr/>
        </p:nvSpPr>
        <p:spPr>
          <a:xfrm>
            <a:off x="2428875" y="5331023"/>
            <a:ext cx="17860" cy="187524"/>
          </a:xfrm>
          <a:custGeom>
            <a:avLst/>
            <a:gdLst/>
            <a:ahLst/>
            <a:cxnLst/>
            <a:rect l="0" t="0" r="0" b="0"/>
            <a:pathLst>
              <a:path w="17860" h="187524">
                <a:moveTo>
                  <a:pt x="17859" y="0"/>
                </a:moveTo>
                <a:lnTo>
                  <a:pt x="17859" y="69860"/>
                </a:lnTo>
                <a:lnTo>
                  <a:pt x="16866" y="75347"/>
                </a:lnTo>
                <a:lnTo>
                  <a:pt x="15213" y="80989"/>
                </a:lnTo>
                <a:lnTo>
                  <a:pt x="13118" y="86735"/>
                </a:lnTo>
                <a:lnTo>
                  <a:pt x="11722" y="92550"/>
                </a:lnTo>
                <a:lnTo>
                  <a:pt x="10791" y="98411"/>
                </a:lnTo>
                <a:lnTo>
                  <a:pt x="10171" y="104302"/>
                </a:lnTo>
                <a:lnTo>
                  <a:pt x="9757" y="111207"/>
                </a:lnTo>
                <a:lnTo>
                  <a:pt x="9297" y="126816"/>
                </a:lnTo>
                <a:lnTo>
                  <a:pt x="8962" y="166323"/>
                </a:lnTo>
                <a:lnTo>
                  <a:pt x="7958" y="171405"/>
                </a:lnTo>
                <a:lnTo>
                  <a:pt x="6298" y="175786"/>
                </a:lnTo>
                <a:lnTo>
                  <a:pt x="0" y="18752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InkAnnotation181"/>
          <p:cNvSpPr/>
          <p:nvPr/>
        </p:nvSpPr>
        <p:spPr>
          <a:xfrm>
            <a:off x="2393156" y="5697140"/>
            <a:ext cx="8930" cy="98228"/>
          </a:xfrm>
          <a:custGeom>
            <a:avLst/>
            <a:gdLst/>
            <a:ahLst/>
            <a:cxnLst/>
            <a:rect l="0" t="0" r="0" b="0"/>
            <a:pathLst>
              <a:path w="8930" h="98228">
                <a:moveTo>
                  <a:pt x="0" y="0"/>
                </a:moveTo>
                <a:lnTo>
                  <a:pt x="0" y="4740"/>
                </a:lnTo>
                <a:lnTo>
                  <a:pt x="992" y="7129"/>
                </a:lnTo>
                <a:lnTo>
                  <a:pt x="2646" y="9713"/>
                </a:lnTo>
                <a:lnTo>
                  <a:pt x="4740" y="12429"/>
                </a:lnTo>
                <a:lnTo>
                  <a:pt x="6137" y="16223"/>
                </a:lnTo>
                <a:lnTo>
                  <a:pt x="7068" y="20738"/>
                </a:lnTo>
                <a:lnTo>
                  <a:pt x="7688" y="25731"/>
                </a:lnTo>
                <a:lnTo>
                  <a:pt x="8102" y="32037"/>
                </a:lnTo>
                <a:lnTo>
                  <a:pt x="8378" y="39218"/>
                </a:lnTo>
                <a:lnTo>
                  <a:pt x="8766" y="63545"/>
                </a:lnTo>
                <a:lnTo>
                  <a:pt x="8929" y="9822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InkAnnotation182"/>
          <p:cNvSpPr/>
          <p:nvPr/>
        </p:nvSpPr>
        <p:spPr>
          <a:xfrm>
            <a:off x="2437804" y="3437929"/>
            <a:ext cx="26790" cy="107157"/>
          </a:xfrm>
          <a:custGeom>
            <a:avLst/>
            <a:gdLst/>
            <a:ahLst/>
            <a:cxnLst/>
            <a:rect l="0" t="0" r="0" b="0"/>
            <a:pathLst>
              <a:path w="26790" h="107157">
                <a:moveTo>
                  <a:pt x="26789" y="0"/>
                </a:moveTo>
                <a:lnTo>
                  <a:pt x="26789" y="13302"/>
                </a:lnTo>
                <a:lnTo>
                  <a:pt x="25797" y="14822"/>
                </a:lnTo>
                <a:lnTo>
                  <a:pt x="24143" y="15834"/>
                </a:lnTo>
                <a:lnTo>
                  <a:pt x="22049" y="16509"/>
                </a:lnTo>
                <a:lnTo>
                  <a:pt x="20652" y="17952"/>
                </a:lnTo>
                <a:lnTo>
                  <a:pt x="19721" y="19905"/>
                </a:lnTo>
                <a:lnTo>
                  <a:pt x="18227" y="25429"/>
                </a:lnTo>
                <a:lnTo>
                  <a:pt x="18105" y="26875"/>
                </a:lnTo>
                <a:lnTo>
                  <a:pt x="18023" y="28831"/>
                </a:lnTo>
                <a:lnTo>
                  <a:pt x="17969" y="31127"/>
                </a:lnTo>
                <a:lnTo>
                  <a:pt x="16940" y="33650"/>
                </a:lnTo>
                <a:lnTo>
                  <a:pt x="15262" y="36324"/>
                </a:lnTo>
                <a:lnTo>
                  <a:pt x="13151" y="39098"/>
                </a:lnTo>
                <a:lnTo>
                  <a:pt x="11744" y="41941"/>
                </a:lnTo>
                <a:lnTo>
                  <a:pt x="10806" y="44828"/>
                </a:lnTo>
                <a:lnTo>
                  <a:pt x="9301" y="51850"/>
                </a:lnTo>
                <a:lnTo>
                  <a:pt x="9177" y="53418"/>
                </a:lnTo>
                <a:lnTo>
                  <a:pt x="9094" y="55456"/>
                </a:lnTo>
                <a:lnTo>
                  <a:pt x="9040" y="57807"/>
                </a:lnTo>
                <a:lnTo>
                  <a:pt x="8011" y="60365"/>
                </a:lnTo>
                <a:lnTo>
                  <a:pt x="6333" y="63064"/>
                </a:lnTo>
                <a:lnTo>
                  <a:pt x="1251" y="69784"/>
                </a:lnTo>
                <a:lnTo>
                  <a:pt x="834" y="71327"/>
                </a:lnTo>
                <a:lnTo>
                  <a:pt x="556" y="73348"/>
                </a:lnTo>
                <a:lnTo>
                  <a:pt x="110" y="78981"/>
                </a:lnTo>
                <a:lnTo>
                  <a:pt x="49" y="82397"/>
                </a:lnTo>
                <a:lnTo>
                  <a:pt x="0" y="10715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InkAnnotation183"/>
          <p:cNvSpPr/>
          <p:nvPr/>
        </p:nvSpPr>
        <p:spPr>
          <a:xfrm>
            <a:off x="2473523" y="4054078"/>
            <a:ext cx="17860" cy="160735"/>
          </a:xfrm>
          <a:custGeom>
            <a:avLst/>
            <a:gdLst/>
            <a:ahLst/>
            <a:cxnLst/>
            <a:rect l="0" t="0" r="0" b="0"/>
            <a:pathLst>
              <a:path w="17860" h="160735">
                <a:moveTo>
                  <a:pt x="17859" y="0"/>
                </a:moveTo>
                <a:lnTo>
                  <a:pt x="17859" y="4740"/>
                </a:lnTo>
                <a:lnTo>
                  <a:pt x="16867" y="6136"/>
                </a:lnTo>
                <a:lnTo>
                  <a:pt x="15213" y="7068"/>
                </a:lnTo>
                <a:lnTo>
                  <a:pt x="10171" y="8562"/>
                </a:lnTo>
                <a:lnTo>
                  <a:pt x="9757" y="9676"/>
                </a:lnTo>
                <a:lnTo>
                  <a:pt x="9297" y="13561"/>
                </a:lnTo>
                <a:lnTo>
                  <a:pt x="9175" y="15985"/>
                </a:lnTo>
                <a:lnTo>
                  <a:pt x="9039" y="21326"/>
                </a:lnTo>
                <a:lnTo>
                  <a:pt x="8930" y="113339"/>
                </a:lnTo>
                <a:lnTo>
                  <a:pt x="7938" y="122192"/>
                </a:lnTo>
                <a:lnTo>
                  <a:pt x="6284" y="130078"/>
                </a:lnTo>
                <a:lnTo>
                  <a:pt x="4189" y="137320"/>
                </a:lnTo>
                <a:lnTo>
                  <a:pt x="2793" y="143141"/>
                </a:lnTo>
                <a:lnTo>
                  <a:pt x="1862" y="148013"/>
                </a:lnTo>
                <a:lnTo>
                  <a:pt x="0" y="16073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InkAnnotation184"/>
          <p:cNvSpPr/>
          <p:nvPr/>
        </p:nvSpPr>
        <p:spPr>
          <a:xfrm>
            <a:off x="2428875" y="4643437"/>
            <a:ext cx="26790" cy="142876"/>
          </a:xfrm>
          <a:custGeom>
            <a:avLst/>
            <a:gdLst/>
            <a:ahLst/>
            <a:cxnLst/>
            <a:rect l="0" t="0" r="0" b="0"/>
            <a:pathLst>
              <a:path w="26790" h="142876">
                <a:moveTo>
                  <a:pt x="26789" y="0"/>
                </a:moveTo>
                <a:lnTo>
                  <a:pt x="26789" y="43472"/>
                </a:lnTo>
                <a:lnTo>
                  <a:pt x="25796" y="47833"/>
                </a:lnTo>
                <a:lnTo>
                  <a:pt x="24143" y="51732"/>
                </a:lnTo>
                <a:lnTo>
                  <a:pt x="22048" y="55324"/>
                </a:lnTo>
                <a:lnTo>
                  <a:pt x="20652" y="59703"/>
                </a:lnTo>
                <a:lnTo>
                  <a:pt x="19720" y="64607"/>
                </a:lnTo>
                <a:lnTo>
                  <a:pt x="19100" y="69860"/>
                </a:lnTo>
                <a:lnTo>
                  <a:pt x="17694" y="75347"/>
                </a:lnTo>
                <a:lnTo>
                  <a:pt x="15765" y="80989"/>
                </a:lnTo>
                <a:lnTo>
                  <a:pt x="13486" y="86735"/>
                </a:lnTo>
                <a:lnTo>
                  <a:pt x="10975" y="92550"/>
                </a:lnTo>
                <a:lnTo>
                  <a:pt x="5539" y="104302"/>
                </a:lnTo>
                <a:lnTo>
                  <a:pt x="3693" y="109222"/>
                </a:lnTo>
                <a:lnTo>
                  <a:pt x="2461" y="113494"/>
                </a:lnTo>
                <a:lnTo>
                  <a:pt x="1641" y="117335"/>
                </a:lnTo>
                <a:lnTo>
                  <a:pt x="1094" y="121879"/>
                </a:lnTo>
                <a:lnTo>
                  <a:pt x="729" y="126893"/>
                </a:lnTo>
                <a:lnTo>
                  <a:pt x="0" y="14287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InkAnnotation185"/>
          <p:cNvSpPr/>
          <p:nvPr/>
        </p:nvSpPr>
        <p:spPr>
          <a:xfrm>
            <a:off x="2375342" y="4973835"/>
            <a:ext cx="133710" cy="186992"/>
          </a:xfrm>
          <a:custGeom>
            <a:avLst/>
            <a:gdLst/>
            <a:ahLst/>
            <a:cxnLst/>
            <a:rect l="0" t="0" r="0" b="0"/>
            <a:pathLst>
              <a:path w="133710" h="186992">
                <a:moveTo>
                  <a:pt x="89251" y="44649"/>
                </a:moveTo>
                <a:lnTo>
                  <a:pt x="81563" y="44649"/>
                </a:lnTo>
                <a:lnTo>
                  <a:pt x="78228" y="47294"/>
                </a:lnTo>
                <a:lnTo>
                  <a:pt x="75949" y="49389"/>
                </a:lnTo>
                <a:lnTo>
                  <a:pt x="73438" y="50786"/>
                </a:lnTo>
                <a:lnTo>
                  <a:pt x="70772" y="51716"/>
                </a:lnTo>
                <a:lnTo>
                  <a:pt x="68002" y="52338"/>
                </a:lnTo>
                <a:lnTo>
                  <a:pt x="64171" y="53743"/>
                </a:lnTo>
                <a:lnTo>
                  <a:pt x="59633" y="55673"/>
                </a:lnTo>
                <a:lnTo>
                  <a:pt x="54623" y="57951"/>
                </a:lnTo>
                <a:lnTo>
                  <a:pt x="50291" y="60463"/>
                </a:lnTo>
                <a:lnTo>
                  <a:pt x="46410" y="63129"/>
                </a:lnTo>
                <a:lnTo>
                  <a:pt x="42831" y="65898"/>
                </a:lnTo>
                <a:lnTo>
                  <a:pt x="39453" y="68737"/>
                </a:lnTo>
                <a:lnTo>
                  <a:pt x="36208" y="71622"/>
                </a:lnTo>
                <a:lnTo>
                  <a:pt x="33054" y="74537"/>
                </a:lnTo>
                <a:lnTo>
                  <a:pt x="29958" y="76480"/>
                </a:lnTo>
                <a:lnTo>
                  <a:pt x="26902" y="77776"/>
                </a:lnTo>
                <a:lnTo>
                  <a:pt x="23872" y="78639"/>
                </a:lnTo>
                <a:lnTo>
                  <a:pt x="20860" y="80208"/>
                </a:lnTo>
                <a:lnTo>
                  <a:pt x="17861" y="82245"/>
                </a:lnTo>
                <a:lnTo>
                  <a:pt x="14868" y="84596"/>
                </a:lnTo>
                <a:lnTo>
                  <a:pt x="11881" y="87155"/>
                </a:lnTo>
                <a:lnTo>
                  <a:pt x="8898" y="89853"/>
                </a:lnTo>
                <a:lnTo>
                  <a:pt x="5916" y="92644"/>
                </a:lnTo>
                <a:lnTo>
                  <a:pt x="3929" y="95497"/>
                </a:lnTo>
                <a:lnTo>
                  <a:pt x="1721" y="101313"/>
                </a:lnTo>
                <a:lnTo>
                  <a:pt x="1132" y="104253"/>
                </a:lnTo>
                <a:lnTo>
                  <a:pt x="739" y="107206"/>
                </a:lnTo>
                <a:lnTo>
                  <a:pt x="478" y="110166"/>
                </a:lnTo>
                <a:lnTo>
                  <a:pt x="303" y="113132"/>
                </a:lnTo>
                <a:lnTo>
                  <a:pt x="109" y="119072"/>
                </a:lnTo>
                <a:lnTo>
                  <a:pt x="0" y="127995"/>
                </a:lnTo>
                <a:lnTo>
                  <a:pt x="977" y="130971"/>
                </a:lnTo>
                <a:lnTo>
                  <a:pt x="2620" y="133947"/>
                </a:lnTo>
                <a:lnTo>
                  <a:pt x="4708" y="136923"/>
                </a:lnTo>
                <a:lnTo>
                  <a:pt x="8084" y="140891"/>
                </a:lnTo>
                <a:lnTo>
                  <a:pt x="12320" y="145521"/>
                </a:lnTo>
                <a:lnTo>
                  <a:pt x="17128" y="150592"/>
                </a:lnTo>
                <a:lnTo>
                  <a:pt x="22317" y="154965"/>
                </a:lnTo>
                <a:lnTo>
                  <a:pt x="27762" y="158873"/>
                </a:lnTo>
                <a:lnTo>
                  <a:pt x="33375" y="162470"/>
                </a:lnTo>
                <a:lnTo>
                  <a:pt x="39102" y="165860"/>
                </a:lnTo>
                <a:lnTo>
                  <a:pt x="44904" y="169113"/>
                </a:lnTo>
                <a:lnTo>
                  <a:pt x="56643" y="175372"/>
                </a:lnTo>
                <a:lnTo>
                  <a:pt x="68475" y="181461"/>
                </a:lnTo>
                <a:lnTo>
                  <a:pt x="74408" y="183482"/>
                </a:lnTo>
                <a:lnTo>
                  <a:pt x="80348" y="184829"/>
                </a:lnTo>
                <a:lnTo>
                  <a:pt x="86292" y="185728"/>
                </a:lnTo>
                <a:lnTo>
                  <a:pt x="91247" y="186326"/>
                </a:lnTo>
                <a:lnTo>
                  <a:pt x="95543" y="186725"/>
                </a:lnTo>
                <a:lnTo>
                  <a:pt x="99399" y="186991"/>
                </a:lnTo>
                <a:lnTo>
                  <a:pt x="103954" y="186176"/>
                </a:lnTo>
                <a:lnTo>
                  <a:pt x="108975" y="184641"/>
                </a:lnTo>
                <a:lnTo>
                  <a:pt x="114307" y="182626"/>
                </a:lnTo>
                <a:lnTo>
                  <a:pt x="118853" y="180289"/>
                </a:lnTo>
                <a:lnTo>
                  <a:pt x="122877" y="177740"/>
                </a:lnTo>
                <a:lnTo>
                  <a:pt x="126551" y="175048"/>
                </a:lnTo>
                <a:lnTo>
                  <a:pt x="129001" y="172261"/>
                </a:lnTo>
                <a:lnTo>
                  <a:pt x="130634" y="169411"/>
                </a:lnTo>
                <a:lnTo>
                  <a:pt x="131723" y="166519"/>
                </a:lnTo>
                <a:lnTo>
                  <a:pt x="132448" y="162606"/>
                </a:lnTo>
                <a:lnTo>
                  <a:pt x="132932" y="158014"/>
                </a:lnTo>
                <a:lnTo>
                  <a:pt x="133255" y="152967"/>
                </a:lnTo>
                <a:lnTo>
                  <a:pt x="133470" y="147619"/>
                </a:lnTo>
                <a:lnTo>
                  <a:pt x="133709" y="136384"/>
                </a:lnTo>
                <a:lnTo>
                  <a:pt x="132780" y="129618"/>
                </a:lnTo>
                <a:lnTo>
                  <a:pt x="131169" y="122132"/>
                </a:lnTo>
                <a:lnTo>
                  <a:pt x="129103" y="114163"/>
                </a:lnTo>
                <a:lnTo>
                  <a:pt x="126733" y="105875"/>
                </a:lnTo>
                <a:lnTo>
                  <a:pt x="118657" y="78996"/>
                </a:lnTo>
                <a:lnTo>
                  <a:pt x="112904" y="57599"/>
                </a:lnTo>
                <a:lnTo>
                  <a:pt x="109981" y="48321"/>
                </a:lnTo>
                <a:lnTo>
                  <a:pt x="107040" y="40152"/>
                </a:lnTo>
                <a:lnTo>
                  <a:pt x="104087" y="32721"/>
                </a:lnTo>
                <a:lnTo>
                  <a:pt x="101126" y="25783"/>
                </a:lnTo>
                <a:lnTo>
                  <a:pt x="89251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InkAnnotation186"/>
          <p:cNvSpPr/>
          <p:nvPr/>
        </p:nvSpPr>
        <p:spPr>
          <a:xfrm>
            <a:off x="2348520" y="4357687"/>
            <a:ext cx="114675" cy="178181"/>
          </a:xfrm>
          <a:custGeom>
            <a:avLst/>
            <a:gdLst/>
            <a:ahLst/>
            <a:cxnLst/>
            <a:rect l="0" t="0" r="0" b="0"/>
            <a:pathLst>
              <a:path w="114675" h="178181">
                <a:moveTo>
                  <a:pt x="26776" y="53578"/>
                </a:moveTo>
                <a:lnTo>
                  <a:pt x="26776" y="61266"/>
                </a:lnTo>
                <a:lnTo>
                  <a:pt x="24131" y="64602"/>
                </a:lnTo>
                <a:lnTo>
                  <a:pt x="22036" y="66880"/>
                </a:lnTo>
                <a:lnTo>
                  <a:pt x="20639" y="69392"/>
                </a:lnTo>
                <a:lnTo>
                  <a:pt x="19088" y="74828"/>
                </a:lnTo>
                <a:lnTo>
                  <a:pt x="17682" y="77666"/>
                </a:lnTo>
                <a:lnTo>
                  <a:pt x="15753" y="80551"/>
                </a:lnTo>
                <a:lnTo>
                  <a:pt x="13474" y="83466"/>
                </a:lnTo>
                <a:lnTo>
                  <a:pt x="10963" y="87394"/>
                </a:lnTo>
                <a:lnTo>
                  <a:pt x="8297" y="91997"/>
                </a:lnTo>
                <a:lnTo>
                  <a:pt x="5527" y="97050"/>
                </a:lnTo>
                <a:lnTo>
                  <a:pt x="3680" y="101411"/>
                </a:lnTo>
                <a:lnTo>
                  <a:pt x="2450" y="105311"/>
                </a:lnTo>
                <a:lnTo>
                  <a:pt x="1629" y="108902"/>
                </a:lnTo>
                <a:lnTo>
                  <a:pt x="1081" y="112289"/>
                </a:lnTo>
                <a:lnTo>
                  <a:pt x="717" y="115539"/>
                </a:lnTo>
                <a:lnTo>
                  <a:pt x="474" y="118698"/>
                </a:lnTo>
                <a:lnTo>
                  <a:pt x="312" y="121796"/>
                </a:lnTo>
                <a:lnTo>
                  <a:pt x="131" y="127884"/>
                </a:lnTo>
                <a:lnTo>
                  <a:pt x="0" y="145842"/>
                </a:lnTo>
                <a:lnTo>
                  <a:pt x="988" y="148822"/>
                </a:lnTo>
                <a:lnTo>
                  <a:pt x="2639" y="151800"/>
                </a:lnTo>
                <a:lnTo>
                  <a:pt x="4732" y="154778"/>
                </a:lnTo>
                <a:lnTo>
                  <a:pt x="7119" y="157756"/>
                </a:lnTo>
                <a:lnTo>
                  <a:pt x="9703" y="160733"/>
                </a:lnTo>
                <a:lnTo>
                  <a:pt x="12417" y="163710"/>
                </a:lnTo>
                <a:lnTo>
                  <a:pt x="15219" y="165695"/>
                </a:lnTo>
                <a:lnTo>
                  <a:pt x="18080" y="167018"/>
                </a:lnTo>
                <a:lnTo>
                  <a:pt x="20978" y="167900"/>
                </a:lnTo>
                <a:lnTo>
                  <a:pt x="24896" y="169480"/>
                </a:lnTo>
                <a:lnTo>
                  <a:pt x="29491" y="171526"/>
                </a:lnTo>
                <a:lnTo>
                  <a:pt x="34539" y="173882"/>
                </a:lnTo>
                <a:lnTo>
                  <a:pt x="38897" y="175452"/>
                </a:lnTo>
                <a:lnTo>
                  <a:pt x="42794" y="176499"/>
                </a:lnTo>
                <a:lnTo>
                  <a:pt x="46385" y="177198"/>
                </a:lnTo>
                <a:lnTo>
                  <a:pt x="49770" y="177663"/>
                </a:lnTo>
                <a:lnTo>
                  <a:pt x="53020" y="177973"/>
                </a:lnTo>
                <a:lnTo>
                  <a:pt x="56178" y="178180"/>
                </a:lnTo>
                <a:lnTo>
                  <a:pt x="60269" y="177326"/>
                </a:lnTo>
                <a:lnTo>
                  <a:pt x="64979" y="175764"/>
                </a:lnTo>
                <a:lnTo>
                  <a:pt x="70104" y="173731"/>
                </a:lnTo>
                <a:lnTo>
                  <a:pt x="74513" y="172375"/>
                </a:lnTo>
                <a:lnTo>
                  <a:pt x="78445" y="171472"/>
                </a:lnTo>
                <a:lnTo>
                  <a:pt x="82058" y="170869"/>
                </a:lnTo>
                <a:lnTo>
                  <a:pt x="85459" y="169475"/>
                </a:lnTo>
                <a:lnTo>
                  <a:pt x="88718" y="167554"/>
                </a:lnTo>
                <a:lnTo>
                  <a:pt x="91884" y="165281"/>
                </a:lnTo>
                <a:lnTo>
                  <a:pt x="94986" y="162773"/>
                </a:lnTo>
                <a:lnTo>
                  <a:pt x="98046" y="160109"/>
                </a:lnTo>
                <a:lnTo>
                  <a:pt x="101079" y="157341"/>
                </a:lnTo>
                <a:lnTo>
                  <a:pt x="103100" y="154503"/>
                </a:lnTo>
                <a:lnTo>
                  <a:pt x="104448" y="151619"/>
                </a:lnTo>
                <a:lnTo>
                  <a:pt x="105347" y="148704"/>
                </a:lnTo>
                <a:lnTo>
                  <a:pt x="106938" y="144777"/>
                </a:lnTo>
                <a:lnTo>
                  <a:pt x="108991" y="140174"/>
                </a:lnTo>
                <a:lnTo>
                  <a:pt x="111351" y="135121"/>
                </a:lnTo>
                <a:lnTo>
                  <a:pt x="112925" y="129768"/>
                </a:lnTo>
                <a:lnTo>
                  <a:pt x="113975" y="124215"/>
                </a:lnTo>
                <a:lnTo>
                  <a:pt x="114674" y="118529"/>
                </a:lnTo>
                <a:lnTo>
                  <a:pt x="114149" y="112754"/>
                </a:lnTo>
                <a:lnTo>
                  <a:pt x="112806" y="106919"/>
                </a:lnTo>
                <a:lnTo>
                  <a:pt x="110918" y="101045"/>
                </a:lnTo>
                <a:lnTo>
                  <a:pt x="108668" y="95145"/>
                </a:lnTo>
                <a:lnTo>
                  <a:pt x="106175" y="89227"/>
                </a:lnTo>
                <a:lnTo>
                  <a:pt x="103522" y="83297"/>
                </a:lnTo>
                <a:lnTo>
                  <a:pt x="97927" y="71417"/>
                </a:lnTo>
                <a:lnTo>
                  <a:pt x="95046" y="65470"/>
                </a:lnTo>
                <a:lnTo>
                  <a:pt x="92133" y="58529"/>
                </a:lnTo>
                <a:lnTo>
                  <a:pt x="89199" y="50926"/>
                </a:lnTo>
                <a:lnTo>
                  <a:pt x="86251" y="42880"/>
                </a:lnTo>
                <a:lnTo>
                  <a:pt x="83293" y="35532"/>
                </a:lnTo>
                <a:lnTo>
                  <a:pt x="80330" y="28649"/>
                </a:lnTo>
                <a:lnTo>
                  <a:pt x="77361" y="22076"/>
                </a:lnTo>
                <a:lnTo>
                  <a:pt x="74390" y="16702"/>
                </a:lnTo>
                <a:lnTo>
                  <a:pt x="71417" y="12127"/>
                </a:lnTo>
                <a:lnTo>
                  <a:pt x="62495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InkAnnotation187"/>
          <p:cNvSpPr/>
          <p:nvPr/>
        </p:nvSpPr>
        <p:spPr>
          <a:xfrm>
            <a:off x="2366381" y="3768328"/>
            <a:ext cx="125002" cy="115941"/>
          </a:xfrm>
          <a:custGeom>
            <a:avLst/>
            <a:gdLst/>
            <a:ahLst/>
            <a:cxnLst/>
            <a:rect l="0" t="0" r="0" b="0"/>
            <a:pathLst>
              <a:path w="125002" h="115941">
                <a:moveTo>
                  <a:pt x="89283" y="0"/>
                </a:moveTo>
                <a:lnTo>
                  <a:pt x="84542" y="0"/>
                </a:lnTo>
                <a:lnTo>
                  <a:pt x="82153" y="992"/>
                </a:lnTo>
                <a:lnTo>
                  <a:pt x="79569" y="2646"/>
                </a:lnTo>
                <a:lnTo>
                  <a:pt x="76854" y="4740"/>
                </a:lnTo>
                <a:lnTo>
                  <a:pt x="73059" y="6136"/>
                </a:lnTo>
                <a:lnTo>
                  <a:pt x="68545" y="7068"/>
                </a:lnTo>
                <a:lnTo>
                  <a:pt x="63551" y="7688"/>
                </a:lnTo>
                <a:lnTo>
                  <a:pt x="59230" y="9094"/>
                </a:lnTo>
                <a:lnTo>
                  <a:pt x="55357" y="11023"/>
                </a:lnTo>
                <a:lnTo>
                  <a:pt x="51783" y="13302"/>
                </a:lnTo>
                <a:lnTo>
                  <a:pt x="47415" y="15813"/>
                </a:lnTo>
                <a:lnTo>
                  <a:pt x="37271" y="21249"/>
                </a:lnTo>
                <a:lnTo>
                  <a:pt x="32780" y="24088"/>
                </a:lnTo>
                <a:lnTo>
                  <a:pt x="28794" y="26972"/>
                </a:lnTo>
                <a:lnTo>
                  <a:pt x="25144" y="29887"/>
                </a:lnTo>
                <a:lnTo>
                  <a:pt x="21719" y="32823"/>
                </a:lnTo>
                <a:lnTo>
                  <a:pt x="18444" y="35773"/>
                </a:lnTo>
                <a:lnTo>
                  <a:pt x="12158" y="41696"/>
                </a:lnTo>
                <a:lnTo>
                  <a:pt x="6057" y="47635"/>
                </a:lnTo>
                <a:lnTo>
                  <a:pt x="4033" y="50608"/>
                </a:lnTo>
                <a:lnTo>
                  <a:pt x="2684" y="53582"/>
                </a:lnTo>
                <a:lnTo>
                  <a:pt x="1785" y="56558"/>
                </a:lnTo>
                <a:lnTo>
                  <a:pt x="1185" y="59533"/>
                </a:lnTo>
                <a:lnTo>
                  <a:pt x="785" y="62509"/>
                </a:lnTo>
                <a:lnTo>
                  <a:pt x="519" y="65485"/>
                </a:lnTo>
                <a:lnTo>
                  <a:pt x="341" y="68461"/>
                </a:lnTo>
                <a:lnTo>
                  <a:pt x="144" y="74414"/>
                </a:lnTo>
                <a:lnTo>
                  <a:pt x="17" y="86320"/>
                </a:lnTo>
                <a:lnTo>
                  <a:pt x="0" y="92273"/>
                </a:lnTo>
                <a:lnTo>
                  <a:pt x="987" y="94257"/>
                </a:lnTo>
                <a:lnTo>
                  <a:pt x="2638" y="95580"/>
                </a:lnTo>
                <a:lnTo>
                  <a:pt x="4730" y="96462"/>
                </a:lnTo>
                <a:lnTo>
                  <a:pt x="12347" y="100088"/>
                </a:lnTo>
                <a:lnTo>
                  <a:pt x="17156" y="102444"/>
                </a:lnTo>
                <a:lnTo>
                  <a:pt x="21355" y="105007"/>
                </a:lnTo>
                <a:lnTo>
                  <a:pt x="25146" y="107707"/>
                </a:lnTo>
                <a:lnTo>
                  <a:pt x="28665" y="110500"/>
                </a:lnTo>
                <a:lnTo>
                  <a:pt x="32996" y="112362"/>
                </a:lnTo>
                <a:lnTo>
                  <a:pt x="37867" y="113603"/>
                </a:lnTo>
                <a:lnTo>
                  <a:pt x="43100" y="114430"/>
                </a:lnTo>
                <a:lnTo>
                  <a:pt x="48572" y="114982"/>
                </a:lnTo>
                <a:lnTo>
                  <a:pt x="54205" y="115350"/>
                </a:lnTo>
                <a:lnTo>
                  <a:pt x="64763" y="115759"/>
                </a:lnTo>
                <a:lnTo>
                  <a:pt x="72762" y="115940"/>
                </a:lnTo>
                <a:lnTo>
                  <a:pt x="77277" y="114996"/>
                </a:lnTo>
                <a:lnTo>
                  <a:pt x="82271" y="113375"/>
                </a:lnTo>
                <a:lnTo>
                  <a:pt x="87585" y="111302"/>
                </a:lnTo>
                <a:lnTo>
                  <a:pt x="92120" y="108927"/>
                </a:lnTo>
                <a:lnTo>
                  <a:pt x="96135" y="106352"/>
                </a:lnTo>
                <a:lnTo>
                  <a:pt x="99804" y="103644"/>
                </a:lnTo>
                <a:lnTo>
                  <a:pt x="102250" y="100845"/>
                </a:lnTo>
                <a:lnTo>
                  <a:pt x="103880" y="97988"/>
                </a:lnTo>
                <a:lnTo>
                  <a:pt x="104967" y="95091"/>
                </a:lnTo>
                <a:lnTo>
                  <a:pt x="106684" y="92167"/>
                </a:lnTo>
                <a:lnTo>
                  <a:pt x="108821" y="89226"/>
                </a:lnTo>
                <a:lnTo>
                  <a:pt x="111238" y="86273"/>
                </a:lnTo>
                <a:lnTo>
                  <a:pt x="113841" y="83312"/>
                </a:lnTo>
                <a:lnTo>
                  <a:pt x="116569" y="80346"/>
                </a:lnTo>
                <a:lnTo>
                  <a:pt x="119380" y="77376"/>
                </a:lnTo>
                <a:lnTo>
                  <a:pt x="121253" y="73412"/>
                </a:lnTo>
                <a:lnTo>
                  <a:pt x="122503" y="68785"/>
                </a:lnTo>
                <a:lnTo>
                  <a:pt x="123336" y="63716"/>
                </a:lnTo>
                <a:lnTo>
                  <a:pt x="123891" y="58352"/>
                </a:lnTo>
                <a:lnTo>
                  <a:pt x="124261" y="52792"/>
                </a:lnTo>
                <a:lnTo>
                  <a:pt x="124508" y="47101"/>
                </a:lnTo>
                <a:lnTo>
                  <a:pt x="124782" y="35485"/>
                </a:lnTo>
                <a:lnTo>
                  <a:pt x="125001" y="892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InkAnnotation188"/>
          <p:cNvSpPr/>
          <p:nvPr/>
        </p:nvSpPr>
        <p:spPr>
          <a:xfrm>
            <a:off x="2322209" y="2518171"/>
            <a:ext cx="142194" cy="124971"/>
          </a:xfrm>
          <a:custGeom>
            <a:avLst/>
            <a:gdLst/>
            <a:ahLst/>
            <a:cxnLst/>
            <a:rect l="0" t="0" r="0" b="0"/>
            <a:pathLst>
              <a:path w="142194" h="124971">
                <a:moveTo>
                  <a:pt x="62017" y="17860"/>
                </a:moveTo>
                <a:lnTo>
                  <a:pt x="62017" y="22600"/>
                </a:lnTo>
                <a:lnTo>
                  <a:pt x="61025" y="23997"/>
                </a:lnTo>
                <a:lnTo>
                  <a:pt x="59371" y="24928"/>
                </a:lnTo>
                <a:lnTo>
                  <a:pt x="54329" y="26422"/>
                </a:lnTo>
                <a:lnTo>
                  <a:pt x="50994" y="29272"/>
                </a:lnTo>
                <a:lnTo>
                  <a:pt x="48715" y="31421"/>
                </a:lnTo>
                <a:lnTo>
                  <a:pt x="46204" y="32854"/>
                </a:lnTo>
                <a:lnTo>
                  <a:pt x="43538" y="33809"/>
                </a:lnTo>
                <a:lnTo>
                  <a:pt x="40768" y="34446"/>
                </a:lnTo>
                <a:lnTo>
                  <a:pt x="37929" y="36854"/>
                </a:lnTo>
                <a:lnTo>
                  <a:pt x="35044" y="40445"/>
                </a:lnTo>
                <a:lnTo>
                  <a:pt x="32129" y="44823"/>
                </a:lnTo>
                <a:lnTo>
                  <a:pt x="29193" y="48733"/>
                </a:lnTo>
                <a:lnTo>
                  <a:pt x="26244" y="52333"/>
                </a:lnTo>
                <a:lnTo>
                  <a:pt x="23286" y="55725"/>
                </a:lnTo>
                <a:lnTo>
                  <a:pt x="21313" y="58978"/>
                </a:lnTo>
                <a:lnTo>
                  <a:pt x="19999" y="62139"/>
                </a:lnTo>
                <a:lnTo>
                  <a:pt x="19122" y="65239"/>
                </a:lnTo>
                <a:lnTo>
                  <a:pt x="17545" y="68297"/>
                </a:lnTo>
                <a:lnTo>
                  <a:pt x="15502" y="71328"/>
                </a:lnTo>
                <a:lnTo>
                  <a:pt x="13148" y="74341"/>
                </a:lnTo>
                <a:lnTo>
                  <a:pt x="10586" y="77342"/>
                </a:lnTo>
                <a:lnTo>
                  <a:pt x="7886" y="80335"/>
                </a:lnTo>
                <a:lnTo>
                  <a:pt x="5094" y="83322"/>
                </a:lnTo>
                <a:lnTo>
                  <a:pt x="3232" y="86306"/>
                </a:lnTo>
                <a:lnTo>
                  <a:pt x="1991" y="89288"/>
                </a:lnTo>
                <a:lnTo>
                  <a:pt x="1164" y="92267"/>
                </a:lnTo>
                <a:lnTo>
                  <a:pt x="613" y="95246"/>
                </a:lnTo>
                <a:lnTo>
                  <a:pt x="245" y="98224"/>
                </a:lnTo>
                <a:lnTo>
                  <a:pt x="0" y="101202"/>
                </a:lnTo>
                <a:lnTo>
                  <a:pt x="828" y="104179"/>
                </a:lnTo>
                <a:lnTo>
                  <a:pt x="2373" y="107155"/>
                </a:lnTo>
                <a:lnTo>
                  <a:pt x="4395" y="110132"/>
                </a:lnTo>
                <a:lnTo>
                  <a:pt x="5743" y="113110"/>
                </a:lnTo>
                <a:lnTo>
                  <a:pt x="6642" y="116086"/>
                </a:lnTo>
                <a:lnTo>
                  <a:pt x="7241" y="119063"/>
                </a:lnTo>
                <a:lnTo>
                  <a:pt x="9625" y="121047"/>
                </a:lnTo>
                <a:lnTo>
                  <a:pt x="13198" y="122370"/>
                </a:lnTo>
                <a:lnTo>
                  <a:pt x="17565" y="123252"/>
                </a:lnTo>
                <a:lnTo>
                  <a:pt x="21469" y="123840"/>
                </a:lnTo>
                <a:lnTo>
                  <a:pt x="25063" y="124232"/>
                </a:lnTo>
                <a:lnTo>
                  <a:pt x="28451" y="124493"/>
                </a:lnTo>
                <a:lnTo>
                  <a:pt x="32694" y="124668"/>
                </a:lnTo>
                <a:lnTo>
                  <a:pt x="42701" y="124861"/>
                </a:lnTo>
                <a:lnTo>
                  <a:pt x="59491" y="124970"/>
                </a:lnTo>
                <a:lnTo>
                  <a:pt x="65294" y="123993"/>
                </a:lnTo>
                <a:lnTo>
                  <a:pt x="71147" y="122350"/>
                </a:lnTo>
                <a:lnTo>
                  <a:pt x="77033" y="120262"/>
                </a:lnTo>
                <a:lnTo>
                  <a:pt x="82942" y="117878"/>
                </a:lnTo>
                <a:lnTo>
                  <a:pt x="88866" y="115296"/>
                </a:lnTo>
                <a:lnTo>
                  <a:pt x="94799" y="112583"/>
                </a:lnTo>
                <a:lnTo>
                  <a:pt x="99747" y="110774"/>
                </a:lnTo>
                <a:lnTo>
                  <a:pt x="104038" y="109568"/>
                </a:lnTo>
                <a:lnTo>
                  <a:pt x="107890" y="108764"/>
                </a:lnTo>
                <a:lnTo>
                  <a:pt x="112443" y="106244"/>
                </a:lnTo>
                <a:lnTo>
                  <a:pt x="117463" y="102579"/>
                </a:lnTo>
                <a:lnTo>
                  <a:pt x="122793" y="98152"/>
                </a:lnTo>
                <a:lnTo>
                  <a:pt x="127339" y="94209"/>
                </a:lnTo>
                <a:lnTo>
                  <a:pt x="131362" y="90587"/>
                </a:lnTo>
                <a:lnTo>
                  <a:pt x="135036" y="87180"/>
                </a:lnTo>
                <a:lnTo>
                  <a:pt x="137486" y="83917"/>
                </a:lnTo>
                <a:lnTo>
                  <a:pt x="139118" y="80750"/>
                </a:lnTo>
                <a:lnTo>
                  <a:pt x="140207" y="77646"/>
                </a:lnTo>
                <a:lnTo>
                  <a:pt x="140933" y="73592"/>
                </a:lnTo>
                <a:lnTo>
                  <a:pt x="141417" y="68905"/>
                </a:lnTo>
                <a:lnTo>
                  <a:pt x="141739" y="63796"/>
                </a:lnTo>
                <a:lnTo>
                  <a:pt x="142097" y="55474"/>
                </a:lnTo>
                <a:lnTo>
                  <a:pt x="142193" y="51865"/>
                </a:lnTo>
                <a:lnTo>
                  <a:pt x="141265" y="47476"/>
                </a:lnTo>
                <a:lnTo>
                  <a:pt x="139654" y="42564"/>
                </a:lnTo>
                <a:lnTo>
                  <a:pt x="137587" y="37306"/>
                </a:lnTo>
                <a:lnTo>
                  <a:pt x="135218" y="31816"/>
                </a:lnTo>
                <a:lnTo>
                  <a:pt x="129939" y="20425"/>
                </a:lnTo>
                <a:lnTo>
                  <a:pt x="128134" y="15601"/>
                </a:lnTo>
                <a:lnTo>
                  <a:pt x="126931" y="11393"/>
                </a:lnTo>
                <a:lnTo>
                  <a:pt x="124525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InkAnnotation189"/>
          <p:cNvSpPr/>
          <p:nvPr/>
        </p:nvSpPr>
        <p:spPr>
          <a:xfrm>
            <a:off x="2286045" y="2152054"/>
            <a:ext cx="115873" cy="124600"/>
          </a:xfrm>
          <a:custGeom>
            <a:avLst/>
            <a:gdLst/>
            <a:ahLst/>
            <a:cxnLst/>
            <a:rect l="0" t="0" r="0" b="0"/>
            <a:pathLst>
              <a:path w="115873" h="124600">
                <a:moveTo>
                  <a:pt x="53533" y="26789"/>
                </a:moveTo>
                <a:lnTo>
                  <a:pt x="45844" y="26789"/>
                </a:lnTo>
                <a:lnTo>
                  <a:pt x="42509" y="29435"/>
                </a:lnTo>
                <a:lnTo>
                  <a:pt x="40230" y="31530"/>
                </a:lnTo>
                <a:lnTo>
                  <a:pt x="37719" y="32926"/>
                </a:lnTo>
                <a:lnTo>
                  <a:pt x="35053" y="33857"/>
                </a:lnTo>
                <a:lnTo>
                  <a:pt x="32283" y="34478"/>
                </a:lnTo>
                <a:lnTo>
                  <a:pt x="29444" y="35884"/>
                </a:lnTo>
                <a:lnTo>
                  <a:pt x="26560" y="37813"/>
                </a:lnTo>
                <a:lnTo>
                  <a:pt x="23644" y="40092"/>
                </a:lnTo>
                <a:lnTo>
                  <a:pt x="20709" y="42603"/>
                </a:lnTo>
                <a:lnTo>
                  <a:pt x="17759" y="45269"/>
                </a:lnTo>
                <a:lnTo>
                  <a:pt x="11837" y="50877"/>
                </a:lnTo>
                <a:lnTo>
                  <a:pt x="5897" y="56677"/>
                </a:lnTo>
                <a:lnTo>
                  <a:pt x="3916" y="59613"/>
                </a:lnTo>
                <a:lnTo>
                  <a:pt x="2596" y="62562"/>
                </a:lnTo>
                <a:lnTo>
                  <a:pt x="1715" y="65521"/>
                </a:lnTo>
                <a:lnTo>
                  <a:pt x="1128" y="68485"/>
                </a:lnTo>
                <a:lnTo>
                  <a:pt x="737" y="71454"/>
                </a:lnTo>
                <a:lnTo>
                  <a:pt x="476" y="74425"/>
                </a:lnTo>
                <a:lnTo>
                  <a:pt x="302" y="78390"/>
                </a:lnTo>
                <a:lnTo>
                  <a:pt x="57" y="92460"/>
                </a:lnTo>
                <a:lnTo>
                  <a:pt x="0" y="99963"/>
                </a:lnTo>
                <a:lnTo>
                  <a:pt x="977" y="103353"/>
                </a:lnTo>
                <a:lnTo>
                  <a:pt x="2621" y="106605"/>
                </a:lnTo>
                <a:lnTo>
                  <a:pt x="4708" y="109766"/>
                </a:lnTo>
                <a:lnTo>
                  <a:pt x="7093" y="111872"/>
                </a:lnTo>
                <a:lnTo>
                  <a:pt x="9674" y="113277"/>
                </a:lnTo>
                <a:lnTo>
                  <a:pt x="12387" y="114213"/>
                </a:lnTo>
                <a:lnTo>
                  <a:pt x="15188" y="115830"/>
                </a:lnTo>
                <a:lnTo>
                  <a:pt x="18048" y="117900"/>
                </a:lnTo>
                <a:lnTo>
                  <a:pt x="20946" y="120272"/>
                </a:lnTo>
                <a:lnTo>
                  <a:pt x="24863" y="121853"/>
                </a:lnTo>
                <a:lnTo>
                  <a:pt x="29459" y="122907"/>
                </a:lnTo>
                <a:lnTo>
                  <a:pt x="34507" y="123610"/>
                </a:lnTo>
                <a:lnTo>
                  <a:pt x="39857" y="124079"/>
                </a:lnTo>
                <a:lnTo>
                  <a:pt x="45407" y="124391"/>
                </a:lnTo>
                <a:lnTo>
                  <a:pt x="51092" y="124599"/>
                </a:lnTo>
                <a:lnTo>
                  <a:pt x="56867" y="123746"/>
                </a:lnTo>
                <a:lnTo>
                  <a:pt x="62701" y="122185"/>
                </a:lnTo>
                <a:lnTo>
                  <a:pt x="68574" y="120152"/>
                </a:lnTo>
                <a:lnTo>
                  <a:pt x="74474" y="118797"/>
                </a:lnTo>
                <a:lnTo>
                  <a:pt x="80392" y="117893"/>
                </a:lnTo>
                <a:lnTo>
                  <a:pt x="86322" y="117291"/>
                </a:lnTo>
                <a:lnTo>
                  <a:pt x="91267" y="115897"/>
                </a:lnTo>
                <a:lnTo>
                  <a:pt x="95556" y="113976"/>
                </a:lnTo>
                <a:lnTo>
                  <a:pt x="99408" y="111703"/>
                </a:lnTo>
                <a:lnTo>
                  <a:pt x="102967" y="109195"/>
                </a:lnTo>
                <a:lnTo>
                  <a:pt x="106333" y="106531"/>
                </a:lnTo>
                <a:lnTo>
                  <a:pt x="109569" y="103763"/>
                </a:lnTo>
                <a:lnTo>
                  <a:pt x="111726" y="100925"/>
                </a:lnTo>
                <a:lnTo>
                  <a:pt x="113164" y="98041"/>
                </a:lnTo>
                <a:lnTo>
                  <a:pt x="114123" y="95127"/>
                </a:lnTo>
                <a:lnTo>
                  <a:pt x="114762" y="91199"/>
                </a:lnTo>
                <a:lnTo>
                  <a:pt x="115188" y="86596"/>
                </a:lnTo>
                <a:lnTo>
                  <a:pt x="115662" y="77183"/>
                </a:lnTo>
                <a:lnTo>
                  <a:pt x="115872" y="69692"/>
                </a:lnTo>
                <a:lnTo>
                  <a:pt x="114936" y="65313"/>
                </a:lnTo>
                <a:lnTo>
                  <a:pt x="113320" y="60409"/>
                </a:lnTo>
                <a:lnTo>
                  <a:pt x="111250" y="55156"/>
                </a:lnTo>
                <a:lnTo>
                  <a:pt x="108878" y="49669"/>
                </a:lnTo>
                <a:lnTo>
                  <a:pt x="103596" y="38281"/>
                </a:lnTo>
                <a:lnTo>
                  <a:pt x="99807" y="33458"/>
                </a:lnTo>
                <a:lnTo>
                  <a:pt x="95296" y="29251"/>
                </a:lnTo>
                <a:lnTo>
                  <a:pt x="90305" y="25454"/>
                </a:lnTo>
                <a:lnTo>
                  <a:pt x="85985" y="20938"/>
                </a:lnTo>
                <a:lnTo>
                  <a:pt x="82113" y="15943"/>
                </a:lnTo>
                <a:lnTo>
                  <a:pt x="71392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InkAnnotation190"/>
          <p:cNvSpPr/>
          <p:nvPr/>
        </p:nvSpPr>
        <p:spPr>
          <a:xfrm>
            <a:off x="2304014" y="1875234"/>
            <a:ext cx="142671" cy="106634"/>
          </a:xfrm>
          <a:custGeom>
            <a:avLst/>
            <a:gdLst/>
            <a:ahLst/>
            <a:cxnLst/>
            <a:rect l="0" t="0" r="0" b="0"/>
            <a:pathLst>
              <a:path w="142671" h="106634">
                <a:moveTo>
                  <a:pt x="53423" y="8930"/>
                </a:moveTo>
                <a:lnTo>
                  <a:pt x="48682" y="8930"/>
                </a:lnTo>
                <a:lnTo>
                  <a:pt x="46294" y="9922"/>
                </a:lnTo>
                <a:lnTo>
                  <a:pt x="43709" y="11575"/>
                </a:lnTo>
                <a:lnTo>
                  <a:pt x="40994" y="13670"/>
                </a:lnTo>
                <a:lnTo>
                  <a:pt x="38192" y="16058"/>
                </a:lnTo>
                <a:lnTo>
                  <a:pt x="35331" y="18643"/>
                </a:lnTo>
                <a:lnTo>
                  <a:pt x="29507" y="24161"/>
                </a:lnTo>
                <a:lnTo>
                  <a:pt x="23611" y="29920"/>
                </a:lnTo>
                <a:lnTo>
                  <a:pt x="20650" y="33838"/>
                </a:lnTo>
                <a:lnTo>
                  <a:pt x="17684" y="38433"/>
                </a:lnTo>
                <a:lnTo>
                  <a:pt x="14714" y="43482"/>
                </a:lnTo>
                <a:lnTo>
                  <a:pt x="11742" y="47839"/>
                </a:lnTo>
                <a:lnTo>
                  <a:pt x="8769" y="51736"/>
                </a:lnTo>
                <a:lnTo>
                  <a:pt x="5794" y="55327"/>
                </a:lnTo>
                <a:lnTo>
                  <a:pt x="3811" y="58713"/>
                </a:lnTo>
                <a:lnTo>
                  <a:pt x="2489" y="61962"/>
                </a:lnTo>
                <a:lnTo>
                  <a:pt x="1608" y="65120"/>
                </a:lnTo>
                <a:lnTo>
                  <a:pt x="1020" y="68218"/>
                </a:lnTo>
                <a:lnTo>
                  <a:pt x="628" y="71276"/>
                </a:lnTo>
                <a:lnTo>
                  <a:pt x="367" y="74306"/>
                </a:lnTo>
                <a:lnTo>
                  <a:pt x="193" y="77319"/>
                </a:lnTo>
                <a:lnTo>
                  <a:pt x="0" y="83312"/>
                </a:lnTo>
                <a:lnTo>
                  <a:pt x="940" y="86299"/>
                </a:lnTo>
                <a:lnTo>
                  <a:pt x="2560" y="89283"/>
                </a:lnTo>
                <a:lnTo>
                  <a:pt x="4631" y="92264"/>
                </a:lnTo>
                <a:lnTo>
                  <a:pt x="7005" y="95243"/>
                </a:lnTo>
                <a:lnTo>
                  <a:pt x="9579" y="98222"/>
                </a:lnTo>
                <a:lnTo>
                  <a:pt x="12288" y="101200"/>
                </a:lnTo>
                <a:lnTo>
                  <a:pt x="16077" y="103185"/>
                </a:lnTo>
                <a:lnTo>
                  <a:pt x="20589" y="104509"/>
                </a:lnTo>
                <a:lnTo>
                  <a:pt x="25580" y="105391"/>
                </a:lnTo>
                <a:lnTo>
                  <a:pt x="30892" y="105980"/>
                </a:lnTo>
                <a:lnTo>
                  <a:pt x="36418" y="106372"/>
                </a:lnTo>
                <a:lnTo>
                  <a:pt x="42086" y="106633"/>
                </a:lnTo>
                <a:lnTo>
                  <a:pt x="47850" y="105815"/>
                </a:lnTo>
                <a:lnTo>
                  <a:pt x="53676" y="104278"/>
                </a:lnTo>
                <a:lnTo>
                  <a:pt x="59545" y="102261"/>
                </a:lnTo>
                <a:lnTo>
                  <a:pt x="65442" y="100916"/>
                </a:lnTo>
                <a:lnTo>
                  <a:pt x="71358" y="100019"/>
                </a:lnTo>
                <a:lnTo>
                  <a:pt x="77285" y="99422"/>
                </a:lnTo>
                <a:lnTo>
                  <a:pt x="83222" y="98031"/>
                </a:lnTo>
                <a:lnTo>
                  <a:pt x="89164" y="96112"/>
                </a:lnTo>
                <a:lnTo>
                  <a:pt x="95110" y="93840"/>
                </a:lnTo>
                <a:lnTo>
                  <a:pt x="101058" y="91333"/>
                </a:lnTo>
                <a:lnTo>
                  <a:pt x="107007" y="88670"/>
                </a:lnTo>
                <a:lnTo>
                  <a:pt x="112959" y="85902"/>
                </a:lnTo>
                <a:lnTo>
                  <a:pt x="117918" y="83065"/>
                </a:lnTo>
                <a:lnTo>
                  <a:pt x="122217" y="80181"/>
                </a:lnTo>
                <a:lnTo>
                  <a:pt x="126074" y="77267"/>
                </a:lnTo>
                <a:lnTo>
                  <a:pt x="129638" y="74331"/>
                </a:lnTo>
                <a:lnTo>
                  <a:pt x="133007" y="71382"/>
                </a:lnTo>
                <a:lnTo>
                  <a:pt x="136244" y="68424"/>
                </a:lnTo>
                <a:lnTo>
                  <a:pt x="138403" y="64468"/>
                </a:lnTo>
                <a:lnTo>
                  <a:pt x="139842" y="59845"/>
                </a:lnTo>
                <a:lnTo>
                  <a:pt x="140801" y="54780"/>
                </a:lnTo>
                <a:lnTo>
                  <a:pt x="141441" y="50410"/>
                </a:lnTo>
                <a:lnTo>
                  <a:pt x="141867" y="46505"/>
                </a:lnTo>
                <a:lnTo>
                  <a:pt x="142151" y="42910"/>
                </a:lnTo>
                <a:lnTo>
                  <a:pt x="142341" y="39521"/>
                </a:lnTo>
                <a:lnTo>
                  <a:pt x="142551" y="33109"/>
                </a:lnTo>
                <a:lnTo>
                  <a:pt x="142670" y="19181"/>
                </a:lnTo>
                <a:lnTo>
                  <a:pt x="141695" y="14771"/>
                </a:lnTo>
                <a:lnTo>
                  <a:pt x="140052" y="10840"/>
                </a:lnTo>
                <a:lnTo>
                  <a:pt x="133790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InkAnnotation191"/>
          <p:cNvSpPr/>
          <p:nvPr/>
        </p:nvSpPr>
        <p:spPr>
          <a:xfrm>
            <a:off x="2321841" y="1571625"/>
            <a:ext cx="187232" cy="116073"/>
          </a:xfrm>
          <a:custGeom>
            <a:avLst/>
            <a:gdLst/>
            <a:ahLst/>
            <a:cxnLst/>
            <a:rect l="0" t="0" r="0" b="0"/>
            <a:pathLst>
              <a:path w="187232" h="116073">
                <a:moveTo>
                  <a:pt x="53455" y="17859"/>
                </a:moveTo>
                <a:lnTo>
                  <a:pt x="48715" y="17859"/>
                </a:lnTo>
                <a:lnTo>
                  <a:pt x="47318" y="18851"/>
                </a:lnTo>
                <a:lnTo>
                  <a:pt x="46387" y="20505"/>
                </a:lnTo>
                <a:lnTo>
                  <a:pt x="45767" y="22599"/>
                </a:lnTo>
                <a:lnTo>
                  <a:pt x="44361" y="23996"/>
                </a:lnTo>
                <a:lnTo>
                  <a:pt x="42431" y="24927"/>
                </a:lnTo>
                <a:lnTo>
                  <a:pt x="40153" y="25547"/>
                </a:lnTo>
                <a:lnTo>
                  <a:pt x="34976" y="28883"/>
                </a:lnTo>
                <a:lnTo>
                  <a:pt x="32206" y="31161"/>
                </a:lnTo>
                <a:lnTo>
                  <a:pt x="29367" y="33672"/>
                </a:lnTo>
                <a:lnTo>
                  <a:pt x="23567" y="39108"/>
                </a:lnTo>
                <a:lnTo>
                  <a:pt x="14724" y="47747"/>
                </a:lnTo>
                <a:lnTo>
                  <a:pt x="12752" y="50683"/>
                </a:lnTo>
                <a:lnTo>
                  <a:pt x="11437" y="53632"/>
                </a:lnTo>
                <a:lnTo>
                  <a:pt x="10560" y="56590"/>
                </a:lnTo>
                <a:lnTo>
                  <a:pt x="8984" y="59555"/>
                </a:lnTo>
                <a:lnTo>
                  <a:pt x="6940" y="62523"/>
                </a:lnTo>
                <a:lnTo>
                  <a:pt x="4586" y="65495"/>
                </a:lnTo>
                <a:lnTo>
                  <a:pt x="3016" y="68468"/>
                </a:lnTo>
                <a:lnTo>
                  <a:pt x="1970" y="71442"/>
                </a:lnTo>
                <a:lnTo>
                  <a:pt x="1272" y="74417"/>
                </a:lnTo>
                <a:lnTo>
                  <a:pt x="807" y="77392"/>
                </a:lnTo>
                <a:lnTo>
                  <a:pt x="497" y="80368"/>
                </a:lnTo>
                <a:lnTo>
                  <a:pt x="291" y="83344"/>
                </a:lnTo>
                <a:lnTo>
                  <a:pt x="153" y="86320"/>
                </a:lnTo>
                <a:lnTo>
                  <a:pt x="0" y="92273"/>
                </a:lnTo>
                <a:lnTo>
                  <a:pt x="951" y="95250"/>
                </a:lnTo>
                <a:lnTo>
                  <a:pt x="2578" y="98226"/>
                </a:lnTo>
                <a:lnTo>
                  <a:pt x="4654" y="101203"/>
                </a:lnTo>
                <a:lnTo>
                  <a:pt x="7030" y="104179"/>
                </a:lnTo>
                <a:lnTo>
                  <a:pt x="9607" y="107156"/>
                </a:lnTo>
                <a:lnTo>
                  <a:pt x="12317" y="110132"/>
                </a:lnTo>
                <a:lnTo>
                  <a:pt x="15116" y="112117"/>
                </a:lnTo>
                <a:lnTo>
                  <a:pt x="20871" y="114322"/>
                </a:lnTo>
                <a:lnTo>
                  <a:pt x="24787" y="114910"/>
                </a:lnTo>
                <a:lnTo>
                  <a:pt x="29382" y="115302"/>
                </a:lnTo>
                <a:lnTo>
                  <a:pt x="34430" y="115563"/>
                </a:lnTo>
                <a:lnTo>
                  <a:pt x="45330" y="115853"/>
                </a:lnTo>
                <a:lnTo>
                  <a:pt x="93933" y="116072"/>
                </a:lnTo>
                <a:lnTo>
                  <a:pt x="101276" y="115084"/>
                </a:lnTo>
                <a:lnTo>
                  <a:pt x="109149" y="113434"/>
                </a:lnTo>
                <a:lnTo>
                  <a:pt x="117373" y="111341"/>
                </a:lnTo>
                <a:lnTo>
                  <a:pt x="124841" y="108954"/>
                </a:lnTo>
                <a:lnTo>
                  <a:pt x="131804" y="106370"/>
                </a:lnTo>
                <a:lnTo>
                  <a:pt x="138429" y="103656"/>
                </a:lnTo>
                <a:lnTo>
                  <a:pt x="144832" y="100854"/>
                </a:lnTo>
                <a:lnTo>
                  <a:pt x="157236" y="95094"/>
                </a:lnTo>
                <a:lnTo>
                  <a:pt x="162330" y="92169"/>
                </a:lnTo>
                <a:lnTo>
                  <a:pt x="166718" y="89227"/>
                </a:lnTo>
                <a:lnTo>
                  <a:pt x="170635" y="86274"/>
                </a:lnTo>
                <a:lnTo>
                  <a:pt x="174239" y="83313"/>
                </a:lnTo>
                <a:lnTo>
                  <a:pt x="177635" y="80346"/>
                </a:lnTo>
                <a:lnTo>
                  <a:pt x="180890" y="77377"/>
                </a:lnTo>
                <a:lnTo>
                  <a:pt x="183060" y="74405"/>
                </a:lnTo>
                <a:lnTo>
                  <a:pt x="184507" y="71431"/>
                </a:lnTo>
                <a:lnTo>
                  <a:pt x="185471" y="68456"/>
                </a:lnTo>
                <a:lnTo>
                  <a:pt x="186115" y="65481"/>
                </a:lnTo>
                <a:lnTo>
                  <a:pt x="186543" y="62506"/>
                </a:lnTo>
                <a:lnTo>
                  <a:pt x="186829" y="59530"/>
                </a:lnTo>
                <a:lnTo>
                  <a:pt x="187019" y="55561"/>
                </a:lnTo>
                <a:lnTo>
                  <a:pt x="187231" y="45860"/>
                </a:lnTo>
                <a:lnTo>
                  <a:pt x="186295" y="41487"/>
                </a:lnTo>
                <a:lnTo>
                  <a:pt x="184680" y="37580"/>
                </a:lnTo>
                <a:lnTo>
                  <a:pt x="182610" y="33983"/>
                </a:lnTo>
                <a:lnTo>
                  <a:pt x="180238" y="30592"/>
                </a:lnTo>
                <a:lnTo>
                  <a:pt x="177665" y="27340"/>
                </a:lnTo>
                <a:lnTo>
                  <a:pt x="174957" y="24180"/>
                </a:lnTo>
                <a:lnTo>
                  <a:pt x="172160" y="21080"/>
                </a:lnTo>
                <a:lnTo>
                  <a:pt x="166405" y="14991"/>
                </a:lnTo>
                <a:lnTo>
                  <a:pt x="151682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InkAnnotation192"/>
          <p:cNvSpPr/>
          <p:nvPr/>
        </p:nvSpPr>
        <p:spPr>
          <a:xfrm>
            <a:off x="2339578" y="1223367"/>
            <a:ext cx="142826" cy="133826"/>
          </a:xfrm>
          <a:custGeom>
            <a:avLst/>
            <a:gdLst/>
            <a:ahLst/>
            <a:cxnLst/>
            <a:rect l="0" t="0" r="0" b="0"/>
            <a:pathLst>
              <a:path w="142826" h="133826">
                <a:moveTo>
                  <a:pt x="17859" y="26789"/>
                </a:moveTo>
                <a:lnTo>
                  <a:pt x="9038" y="26789"/>
                </a:lnTo>
                <a:lnTo>
                  <a:pt x="8978" y="29435"/>
                </a:lnTo>
                <a:lnTo>
                  <a:pt x="8939" y="39218"/>
                </a:lnTo>
                <a:lnTo>
                  <a:pt x="7943" y="42020"/>
                </a:lnTo>
                <a:lnTo>
                  <a:pt x="6288" y="44880"/>
                </a:lnTo>
                <a:lnTo>
                  <a:pt x="4192" y="47780"/>
                </a:lnTo>
                <a:lnTo>
                  <a:pt x="2794" y="50704"/>
                </a:lnTo>
                <a:lnTo>
                  <a:pt x="1863" y="53647"/>
                </a:lnTo>
                <a:lnTo>
                  <a:pt x="1242" y="56600"/>
                </a:lnTo>
                <a:lnTo>
                  <a:pt x="828" y="59561"/>
                </a:lnTo>
                <a:lnTo>
                  <a:pt x="552" y="62528"/>
                </a:lnTo>
                <a:lnTo>
                  <a:pt x="368" y="65498"/>
                </a:lnTo>
                <a:lnTo>
                  <a:pt x="163" y="74089"/>
                </a:lnTo>
                <a:lnTo>
                  <a:pt x="0" y="114289"/>
                </a:lnTo>
                <a:lnTo>
                  <a:pt x="2646" y="117933"/>
                </a:lnTo>
                <a:lnTo>
                  <a:pt x="4740" y="120294"/>
                </a:lnTo>
                <a:lnTo>
                  <a:pt x="8121" y="121867"/>
                </a:lnTo>
                <a:lnTo>
                  <a:pt x="12359" y="122917"/>
                </a:lnTo>
                <a:lnTo>
                  <a:pt x="17169" y="123616"/>
                </a:lnTo>
                <a:lnTo>
                  <a:pt x="21367" y="125075"/>
                </a:lnTo>
                <a:lnTo>
                  <a:pt x="25159" y="127039"/>
                </a:lnTo>
                <a:lnTo>
                  <a:pt x="28679" y="129341"/>
                </a:lnTo>
                <a:lnTo>
                  <a:pt x="33010" y="130876"/>
                </a:lnTo>
                <a:lnTo>
                  <a:pt x="37881" y="131899"/>
                </a:lnTo>
                <a:lnTo>
                  <a:pt x="43114" y="132581"/>
                </a:lnTo>
                <a:lnTo>
                  <a:pt x="48586" y="133036"/>
                </a:lnTo>
                <a:lnTo>
                  <a:pt x="54219" y="133339"/>
                </a:lnTo>
                <a:lnTo>
                  <a:pt x="65769" y="133675"/>
                </a:lnTo>
                <a:lnTo>
                  <a:pt x="77517" y="133825"/>
                </a:lnTo>
                <a:lnTo>
                  <a:pt x="83427" y="132873"/>
                </a:lnTo>
                <a:lnTo>
                  <a:pt x="89353" y="131246"/>
                </a:lnTo>
                <a:lnTo>
                  <a:pt x="95287" y="129169"/>
                </a:lnTo>
                <a:lnTo>
                  <a:pt x="101228" y="126792"/>
                </a:lnTo>
                <a:lnTo>
                  <a:pt x="107172" y="124216"/>
                </a:lnTo>
                <a:lnTo>
                  <a:pt x="113120" y="121506"/>
                </a:lnTo>
                <a:lnTo>
                  <a:pt x="118077" y="118707"/>
                </a:lnTo>
                <a:lnTo>
                  <a:pt x="122374" y="115849"/>
                </a:lnTo>
                <a:lnTo>
                  <a:pt x="126231" y="112951"/>
                </a:lnTo>
                <a:lnTo>
                  <a:pt x="129795" y="110027"/>
                </a:lnTo>
                <a:lnTo>
                  <a:pt x="133163" y="107085"/>
                </a:lnTo>
                <a:lnTo>
                  <a:pt x="136400" y="104132"/>
                </a:lnTo>
                <a:lnTo>
                  <a:pt x="138558" y="101172"/>
                </a:lnTo>
                <a:lnTo>
                  <a:pt x="139997" y="98205"/>
                </a:lnTo>
                <a:lnTo>
                  <a:pt x="142306" y="91056"/>
                </a:lnTo>
                <a:lnTo>
                  <a:pt x="142495" y="88485"/>
                </a:lnTo>
                <a:lnTo>
                  <a:pt x="142622" y="84787"/>
                </a:lnTo>
                <a:lnTo>
                  <a:pt x="142825" y="69334"/>
                </a:lnTo>
                <a:lnTo>
                  <a:pt x="141849" y="66066"/>
                </a:lnTo>
                <a:lnTo>
                  <a:pt x="140207" y="62895"/>
                </a:lnTo>
                <a:lnTo>
                  <a:pt x="138120" y="59790"/>
                </a:lnTo>
                <a:lnTo>
                  <a:pt x="134744" y="55735"/>
                </a:lnTo>
                <a:lnTo>
                  <a:pt x="130508" y="51047"/>
                </a:lnTo>
                <a:lnTo>
                  <a:pt x="117713" y="37614"/>
                </a:lnTo>
                <a:lnTo>
                  <a:pt x="114194" y="34006"/>
                </a:lnTo>
                <a:lnTo>
                  <a:pt x="109863" y="30608"/>
                </a:lnTo>
                <a:lnTo>
                  <a:pt x="104992" y="27351"/>
                </a:lnTo>
                <a:lnTo>
                  <a:pt x="99761" y="24187"/>
                </a:lnTo>
                <a:lnTo>
                  <a:pt x="94288" y="21085"/>
                </a:lnTo>
                <a:lnTo>
                  <a:pt x="82916" y="14993"/>
                </a:lnTo>
                <a:lnTo>
                  <a:pt x="78097" y="11980"/>
                </a:lnTo>
                <a:lnTo>
                  <a:pt x="73893" y="8979"/>
                </a:lnTo>
                <a:lnTo>
                  <a:pt x="62507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InkAnnotation193"/>
          <p:cNvSpPr/>
          <p:nvPr/>
        </p:nvSpPr>
        <p:spPr>
          <a:xfrm>
            <a:off x="2277084" y="955476"/>
            <a:ext cx="107020" cy="89285"/>
          </a:xfrm>
          <a:custGeom>
            <a:avLst/>
            <a:gdLst/>
            <a:ahLst/>
            <a:cxnLst/>
            <a:rect l="0" t="0" r="0" b="0"/>
            <a:pathLst>
              <a:path w="107020" h="89285">
                <a:moveTo>
                  <a:pt x="80353" y="0"/>
                </a:moveTo>
                <a:lnTo>
                  <a:pt x="71791" y="0"/>
                </a:lnTo>
                <a:lnTo>
                  <a:pt x="68941" y="2646"/>
                </a:lnTo>
                <a:lnTo>
                  <a:pt x="59027" y="12429"/>
                </a:lnTo>
                <a:lnTo>
                  <a:pt x="56214" y="14239"/>
                </a:lnTo>
                <a:lnTo>
                  <a:pt x="53346" y="15446"/>
                </a:lnTo>
                <a:lnTo>
                  <a:pt x="50442" y="16250"/>
                </a:lnTo>
                <a:lnTo>
                  <a:pt x="46522" y="17779"/>
                </a:lnTo>
                <a:lnTo>
                  <a:pt x="41924" y="19790"/>
                </a:lnTo>
                <a:lnTo>
                  <a:pt x="36874" y="22123"/>
                </a:lnTo>
                <a:lnTo>
                  <a:pt x="32516" y="24671"/>
                </a:lnTo>
                <a:lnTo>
                  <a:pt x="28617" y="27361"/>
                </a:lnTo>
                <a:lnTo>
                  <a:pt x="25027" y="30147"/>
                </a:lnTo>
                <a:lnTo>
                  <a:pt x="21641" y="33989"/>
                </a:lnTo>
                <a:lnTo>
                  <a:pt x="18391" y="38534"/>
                </a:lnTo>
                <a:lnTo>
                  <a:pt x="15233" y="43549"/>
                </a:lnTo>
                <a:lnTo>
                  <a:pt x="12135" y="47884"/>
                </a:lnTo>
                <a:lnTo>
                  <a:pt x="9077" y="51766"/>
                </a:lnTo>
                <a:lnTo>
                  <a:pt x="6047" y="55347"/>
                </a:lnTo>
                <a:lnTo>
                  <a:pt x="4026" y="58726"/>
                </a:lnTo>
                <a:lnTo>
                  <a:pt x="2680" y="61971"/>
                </a:lnTo>
                <a:lnTo>
                  <a:pt x="518" y="69567"/>
                </a:lnTo>
                <a:lnTo>
                  <a:pt x="340" y="71183"/>
                </a:lnTo>
                <a:lnTo>
                  <a:pt x="222" y="73252"/>
                </a:lnTo>
                <a:lnTo>
                  <a:pt x="91" y="78197"/>
                </a:lnTo>
                <a:lnTo>
                  <a:pt x="0" y="87639"/>
                </a:lnTo>
                <a:lnTo>
                  <a:pt x="987" y="88192"/>
                </a:lnTo>
                <a:lnTo>
                  <a:pt x="2638" y="88560"/>
                </a:lnTo>
                <a:lnTo>
                  <a:pt x="4730" y="88806"/>
                </a:lnTo>
                <a:lnTo>
                  <a:pt x="8110" y="88969"/>
                </a:lnTo>
                <a:lnTo>
                  <a:pt x="17156" y="89151"/>
                </a:lnTo>
                <a:lnTo>
                  <a:pt x="43100" y="89284"/>
                </a:lnTo>
                <a:lnTo>
                  <a:pt x="47580" y="88296"/>
                </a:lnTo>
                <a:lnTo>
                  <a:pt x="51559" y="86645"/>
                </a:lnTo>
                <a:lnTo>
                  <a:pt x="55204" y="84552"/>
                </a:lnTo>
                <a:lnTo>
                  <a:pt x="64545" y="79581"/>
                </a:lnTo>
                <a:lnTo>
                  <a:pt x="69814" y="76867"/>
                </a:lnTo>
                <a:lnTo>
                  <a:pt x="74319" y="74065"/>
                </a:lnTo>
                <a:lnTo>
                  <a:pt x="78315" y="71205"/>
                </a:lnTo>
                <a:lnTo>
                  <a:pt x="81971" y="68306"/>
                </a:lnTo>
                <a:lnTo>
                  <a:pt x="85400" y="65381"/>
                </a:lnTo>
                <a:lnTo>
                  <a:pt x="88679" y="62439"/>
                </a:lnTo>
                <a:lnTo>
                  <a:pt x="91857" y="59485"/>
                </a:lnTo>
                <a:lnTo>
                  <a:pt x="93975" y="56524"/>
                </a:lnTo>
                <a:lnTo>
                  <a:pt x="95388" y="53558"/>
                </a:lnTo>
                <a:lnTo>
                  <a:pt x="96329" y="50588"/>
                </a:lnTo>
                <a:lnTo>
                  <a:pt x="97949" y="47616"/>
                </a:lnTo>
                <a:lnTo>
                  <a:pt x="100021" y="44642"/>
                </a:lnTo>
                <a:lnTo>
                  <a:pt x="105736" y="37481"/>
                </a:lnTo>
                <a:lnTo>
                  <a:pt x="106204" y="35902"/>
                </a:lnTo>
                <a:lnTo>
                  <a:pt x="106517" y="33856"/>
                </a:lnTo>
                <a:lnTo>
                  <a:pt x="107019" y="28185"/>
                </a:lnTo>
                <a:lnTo>
                  <a:pt x="106068" y="26728"/>
                </a:lnTo>
                <a:lnTo>
                  <a:pt x="104441" y="24764"/>
                </a:lnTo>
                <a:lnTo>
                  <a:pt x="102365" y="22462"/>
                </a:lnTo>
                <a:lnTo>
                  <a:pt x="99989" y="20928"/>
                </a:lnTo>
                <a:lnTo>
                  <a:pt x="97412" y="19905"/>
                </a:lnTo>
                <a:lnTo>
                  <a:pt x="89283" y="1785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Freeform 35"/>
          <p:cNvSpPr/>
          <p:nvPr/>
        </p:nvSpPr>
        <p:spPr>
          <a:xfrm>
            <a:off x="2696922" y="946546"/>
            <a:ext cx="106835" cy="79955"/>
          </a:xfrm>
          <a:custGeom>
            <a:avLst/>
            <a:gdLst/>
            <a:ahLst/>
            <a:cxnLst/>
            <a:rect l="0" t="0" r="0" b="0"/>
            <a:pathLst>
              <a:path w="106835" h="79955">
                <a:moveTo>
                  <a:pt x="80210" y="0"/>
                </a:moveTo>
                <a:lnTo>
                  <a:pt x="66908" y="0"/>
                </a:lnTo>
                <a:lnTo>
                  <a:pt x="64396" y="993"/>
                </a:lnTo>
                <a:lnTo>
                  <a:pt x="61731" y="2646"/>
                </a:lnTo>
                <a:lnTo>
                  <a:pt x="58961" y="4741"/>
                </a:lnTo>
                <a:lnTo>
                  <a:pt x="56122" y="7129"/>
                </a:lnTo>
                <a:lnTo>
                  <a:pt x="53237" y="9714"/>
                </a:lnTo>
                <a:lnTo>
                  <a:pt x="50322" y="12429"/>
                </a:lnTo>
                <a:lnTo>
                  <a:pt x="46394" y="15232"/>
                </a:lnTo>
                <a:lnTo>
                  <a:pt x="41791" y="18092"/>
                </a:lnTo>
                <a:lnTo>
                  <a:pt x="36738" y="20991"/>
                </a:lnTo>
                <a:lnTo>
                  <a:pt x="32377" y="23916"/>
                </a:lnTo>
                <a:lnTo>
                  <a:pt x="28478" y="26858"/>
                </a:lnTo>
                <a:lnTo>
                  <a:pt x="24886" y="29812"/>
                </a:lnTo>
                <a:lnTo>
                  <a:pt x="21499" y="32773"/>
                </a:lnTo>
                <a:lnTo>
                  <a:pt x="18249" y="35739"/>
                </a:lnTo>
                <a:lnTo>
                  <a:pt x="11992" y="41681"/>
                </a:lnTo>
                <a:lnTo>
                  <a:pt x="5904" y="47629"/>
                </a:lnTo>
                <a:lnTo>
                  <a:pt x="3884" y="50605"/>
                </a:lnTo>
                <a:lnTo>
                  <a:pt x="2537" y="53580"/>
                </a:lnTo>
                <a:lnTo>
                  <a:pt x="1639" y="56556"/>
                </a:lnTo>
                <a:lnTo>
                  <a:pt x="1040" y="59532"/>
                </a:lnTo>
                <a:lnTo>
                  <a:pt x="641" y="62509"/>
                </a:lnTo>
                <a:lnTo>
                  <a:pt x="0" y="69674"/>
                </a:lnTo>
                <a:lnTo>
                  <a:pt x="940" y="71254"/>
                </a:lnTo>
                <a:lnTo>
                  <a:pt x="2559" y="73300"/>
                </a:lnTo>
                <a:lnTo>
                  <a:pt x="4630" y="75656"/>
                </a:lnTo>
                <a:lnTo>
                  <a:pt x="7003" y="77226"/>
                </a:lnTo>
                <a:lnTo>
                  <a:pt x="9577" y="78273"/>
                </a:lnTo>
                <a:lnTo>
                  <a:pt x="12285" y="78971"/>
                </a:lnTo>
                <a:lnTo>
                  <a:pt x="15084" y="79437"/>
                </a:lnTo>
                <a:lnTo>
                  <a:pt x="17941" y="79747"/>
                </a:lnTo>
                <a:lnTo>
                  <a:pt x="20838" y="79954"/>
                </a:lnTo>
                <a:lnTo>
                  <a:pt x="24754" y="79100"/>
                </a:lnTo>
                <a:lnTo>
                  <a:pt x="29348" y="77538"/>
                </a:lnTo>
                <a:lnTo>
                  <a:pt x="34396" y="75504"/>
                </a:lnTo>
                <a:lnTo>
                  <a:pt x="39746" y="74149"/>
                </a:lnTo>
                <a:lnTo>
                  <a:pt x="45297" y="73245"/>
                </a:lnTo>
                <a:lnTo>
                  <a:pt x="50981" y="72643"/>
                </a:lnTo>
                <a:lnTo>
                  <a:pt x="55764" y="72241"/>
                </a:lnTo>
                <a:lnTo>
                  <a:pt x="59943" y="71973"/>
                </a:lnTo>
                <a:lnTo>
                  <a:pt x="63723" y="71795"/>
                </a:lnTo>
                <a:lnTo>
                  <a:pt x="68226" y="70684"/>
                </a:lnTo>
                <a:lnTo>
                  <a:pt x="73213" y="68951"/>
                </a:lnTo>
                <a:lnTo>
                  <a:pt x="78522" y="66803"/>
                </a:lnTo>
                <a:lnTo>
                  <a:pt x="83054" y="64379"/>
                </a:lnTo>
                <a:lnTo>
                  <a:pt x="87066" y="61771"/>
                </a:lnTo>
                <a:lnTo>
                  <a:pt x="90734" y="59040"/>
                </a:lnTo>
                <a:lnTo>
                  <a:pt x="94172" y="56227"/>
                </a:lnTo>
                <a:lnTo>
                  <a:pt x="97455" y="53360"/>
                </a:lnTo>
                <a:lnTo>
                  <a:pt x="100637" y="50456"/>
                </a:lnTo>
                <a:lnTo>
                  <a:pt x="102758" y="47528"/>
                </a:lnTo>
                <a:lnTo>
                  <a:pt x="104172" y="44584"/>
                </a:lnTo>
                <a:lnTo>
                  <a:pt x="105114" y="41629"/>
                </a:lnTo>
                <a:lnTo>
                  <a:pt x="105743" y="38667"/>
                </a:lnTo>
                <a:lnTo>
                  <a:pt x="106161" y="35700"/>
                </a:lnTo>
                <a:lnTo>
                  <a:pt x="106441" y="32730"/>
                </a:lnTo>
                <a:lnTo>
                  <a:pt x="106627" y="29758"/>
                </a:lnTo>
                <a:lnTo>
                  <a:pt x="106834" y="23809"/>
                </a:lnTo>
                <a:lnTo>
                  <a:pt x="105897" y="21826"/>
                </a:lnTo>
                <a:lnTo>
                  <a:pt x="104280" y="20504"/>
                </a:lnTo>
                <a:lnTo>
                  <a:pt x="102210" y="19622"/>
                </a:lnTo>
                <a:lnTo>
                  <a:pt x="99838" y="18043"/>
                </a:lnTo>
                <a:lnTo>
                  <a:pt x="97264" y="15997"/>
                </a:lnTo>
                <a:lnTo>
                  <a:pt x="94556" y="13642"/>
                </a:lnTo>
                <a:lnTo>
                  <a:pt x="91758" y="12071"/>
                </a:lnTo>
                <a:lnTo>
                  <a:pt x="88901" y="11024"/>
                </a:lnTo>
                <a:lnTo>
                  <a:pt x="86004" y="10326"/>
                </a:lnTo>
                <a:lnTo>
                  <a:pt x="84073" y="8869"/>
                </a:lnTo>
                <a:lnTo>
                  <a:pt x="82786" y="6905"/>
                </a:lnTo>
                <a:lnTo>
                  <a:pt x="81927" y="4603"/>
                </a:lnTo>
                <a:lnTo>
                  <a:pt x="82347" y="3069"/>
                </a:lnTo>
                <a:lnTo>
                  <a:pt x="83619" y="2046"/>
                </a:lnTo>
                <a:close/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InkAnnotation195"/>
          <p:cNvSpPr/>
          <p:nvPr/>
        </p:nvSpPr>
        <p:spPr>
          <a:xfrm>
            <a:off x="2696779" y="1160859"/>
            <a:ext cx="133882" cy="151280"/>
          </a:xfrm>
          <a:custGeom>
            <a:avLst/>
            <a:gdLst/>
            <a:ahLst/>
            <a:cxnLst/>
            <a:rect l="0" t="0" r="0" b="0"/>
            <a:pathLst>
              <a:path w="133882" h="151280">
                <a:moveTo>
                  <a:pt x="35705" y="0"/>
                </a:moveTo>
                <a:lnTo>
                  <a:pt x="30964" y="4740"/>
                </a:lnTo>
                <a:lnTo>
                  <a:pt x="29568" y="7129"/>
                </a:lnTo>
                <a:lnTo>
                  <a:pt x="28637" y="9714"/>
                </a:lnTo>
                <a:lnTo>
                  <a:pt x="28017" y="12429"/>
                </a:lnTo>
                <a:lnTo>
                  <a:pt x="26611" y="16223"/>
                </a:lnTo>
                <a:lnTo>
                  <a:pt x="24681" y="20737"/>
                </a:lnTo>
                <a:lnTo>
                  <a:pt x="22402" y="25731"/>
                </a:lnTo>
                <a:lnTo>
                  <a:pt x="19891" y="30052"/>
                </a:lnTo>
                <a:lnTo>
                  <a:pt x="17225" y="33926"/>
                </a:lnTo>
                <a:lnTo>
                  <a:pt x="14455" y="37500"/>
                </a:lnTo>
                <a:lnTo>
                  <a:pt x="11617" y="41867"/>
                </a:lnTo>
                <a:lnTo>
                  <a:pt x="8732" y="46763"/>
                </a:lnTo>
                <a:lnTo>
                  <a:pt x="5817" y="52011"/>
                </a:lnTo>
                <a:lnTo>
                  <a:pt x="3873" y="56502"/>
                </a:lnTo>
                <a:lnTo>
                  <a:pt x="2577" y="60488"/>
                </a:lnTo>
                <a:lnTo>
                  <a:pt x="1714" y="64138"/>
                </a:lnTo>
                <a:lnTo>
                  <a:pt x="1138" y="68555"/>
                </a:lnTo>
                <a:lnTo>
                  <a:pt x="754" y="73485"/>
                </a:lnTo>
                <a:lnTo>
                  <a:pt x="327" y="83261"/>
                </a:lnTo>
                <a:lnTo>
                  <a:pt x="138" y="90914"/>
                </a:lnTo>
                <a:lnTo>
                  <a:pt x="0" y="117702"/>
                </a:lnTo>
                <a:lnTo>
                  <a:pt x="987" y="121132"/>
                </a:lnTo>
                <a:lnTo>
                  <a:pt x="2638" y="124411"/>
                </a:lnTo>
                <a:lnTo>
                  <a:pt x="4731" y="127589"/>
                </a:lnTo>
                <a:lnTo>
                  <a:pt x="6126" y="130700"/>
                </a:lnTo>
                <a:lnTo>
                  <a:pt x="7056" y="133766"/>
                </a:lnTo>
                <a:lnTo>
                  <a:pt x="7676" y="136802"/>
                </a:lnTo>
                <a:lnTo>
                  <a:pt x="9082" y="139819"/>
                </a:lnTo>
                <a:lnTo>
                  <a:pt x="11010" y="142822"/>
                </a:lnTo>
                <a:lnTo>
                  <a:pt x="13289" y="145816"/>
                </a:lnTo>
                <a:lnTo>
                  <a:pt x="16792" y="147812"/>
                </a:lnTo>
                <a:lnTo>
                  <a:pt x="21112" y="149143"/>
                </a:lnTo>
                <a:lnTo>
                  <a:pt x="25976" y="150030"/>
                </a:lnTo>
                <a:lnTo>
                  <a:pt x="30211" y="150622"/>
                </a:lnTo>
                <a:lnTo>
                  <a:pt x="34027" y="151016"/>
                </a:lnTo>
                <a:lnTo>
                  <a:pt x="37563" y="151279"/>
                </a:lnTo>
                <a:lnTo>
                  <a:pt x="41904" y="150462"/>
                </a:lnTo>
                <a:lnTo>
                  <a:pt x="46783" y="148925"/>
                </a:lnTo>
                <a:lnTo>
                  <a:pt x="52020" y="146908"/>
                </a:lnTo>
                <a:lnTo>
                  <a:pt x="57496" y="145564"/>
                </a:lnTo>
                <a:lnTo>
                  <a:pt x="63131" y="144667"/>
                </a:lnTo>
                <a:lnTo>
                  <a:pt x="68871" y="144070"/>
                </a:lnTo>
                <a:lnTo>
                  <a:pt x="74683" y="142679"/>
                </a:lnTo>
                <a:lnTo>
                  <a:pt x="80542" y="140760"/>
                </a:lnTo>
                <a:lnTo>
                  <a:pt x="86432" y="138488"/>
                </a:lnTo>
                <a:lnTo>
                  <a:pt x="92343" y="135982"/>
                </a:lnTo>
                <a:lnTo>
                  <a:pt x="104203" y="130551"/>
                </a:lnTo>
                <a:lnTo>
                  <a:pt x="109152" y="126721"/>
                </a:lnTo>
                <a:lnTo>
                  <a:pt x="113443" y="122184"/>
                </a:lnTo>
                <a:lnTo>
                  <a:pt x="117296" y="117175"/>
                </a:lnTo>
                <a:lnTo>
                  <a:pt x="120856" y="112843"/>
                </a:lnTo>
                <a:lnTo>
                  <a:pt x="124223" y="108963"/>
                </a:lnTo>
                <a:lnTo>
                  <a:pt x="127459" y="105384"/>
                </a:lnTo>
                <a:lnTo>
                  <a:pt x="129616" y="102006"/>
                </a:lnTo>
                <a:lnTo>
                  <a:pt x="131055" y="98762"/>
                </a:lnTo>
                <a:lnTo>
                  <a:pt x="132014" y="95607"/>
                </a:lnTo>
                <a:lnTo>
                  <a:pt x="132653" y="92511"/>
                </a:lnTo>
                <a:lnTo>
                  <a:pt x="133079" y="89455"/>
                </a:lnTo>
                <a:lnTo>
                  <a:pt x="133363" y="86426"/>
                </a:lnTo>
                <a:lnTo>
                  <a:pt x="133553" y="83414"/>
                </a:lnTo>
                <a:lnTo>
                  <a:pt x="133763" y="77422"/>
                </a:lnTo>
                <a:lnTo>
                  <a:pt x="133881" y="63730"/>
                </a:lnTo>
                <a:lnTo>
                  <a:pt x="132906" y="59354"/>
                </a:lnTo>
                <a:lnTo>
                  <a:pt x="131263" y="55444"/>
                </a:lnTo>
                <a:lnTo>
                  <a:pt x="129176" y="51845"/>
                </a:lnTo>
                <a:lnTo>
                  <a:pt x="126792" y="49446"/>
                </a:lnTo>
                <a:lnTo>
                  <a:pt x="124211" y="47847"/>
                </a:lnTo>
                <a:lnTo>
                  <a:pt x="121498" y="46781"/>
                </a:lnTo>
                <a:lnTo>
                  <a:pt x="118697" y="45078"/>
                </a:lnTo>
                <a:lnTo>
                  <a:pt x="115838" y="42950"/>
                </a:lnTo>
                <a:lnTo>
                  <a:pt x="112939" y="40540"/>
                </a:lnTo>
                <a:lnTo>
                  <a:pt x="109022" y="37941"/>
                </a:lnTo>
                <a:lnTo>
                  <a:pt x="104427" y="35216"/>
                </a:lnTo>
                <a:lnTo>
                  <a:pt x="99379" y="32407"/>
                </a:lnTo>
                <a:lnTo>
                  <a:pt x="95022" y="30534"/>
                </a:lnTo>
                <a:lnTo>
                  <a:pt x="91124" y="29286"/>
                </a:lnTo>
                <a:lnTo>
                  <a:pt x="87534" y="28453"/>
                </a:lnTo>
                <a:lnTo>
                  <a:pt x="84148" y="27899"/>
                </a:lnTo>
                <a:lnTo>
                  <a:pt x="80899" y="27529"/>
                </a:lnTo>
                <a:lnTo>
                  <a:pt x="77740" y="27282"/>
                </a:lnTo>
                <a:lnTo>
                  <a:pt x="74642" y="27118"/>
                </a:lnTo>
                <a:lnTo>
                  <a:pt x="62494" y="2678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InkAnnotation196"/>
          <p:cNvSpPr/>
          <p:nvPr/>
        </p:nvSpPr>
        <p:spPr>
          <a:xfrm>
            <a:off x="2714992" y="1482328"/>
            <a:ext cx="159918" cy="107111"/>
          </a:xfrm>
          <a:custGeom>
            <a:avLst/>
            <a:gdLst/>
            <a:ahLst/>
            <a:cxnLst/>
            <a:rect l="0" t="0" r="0" b="0"/>
            <a:pathLst>
              <a:path w="159918" h="107111">
                <a:moveTo>
                  <a:pt x="8563" y="0"/>
                </a:moveTo>
                <a:lnTo>
                  <a:pt x="8563" y="17169"/>
                </a:lnTo>
                <a:lnTo>
                  <a:pt x="7570" y="21368"/>
                </a:lnTo>
                <a:lnTo>
                  <a:pt x="5917" y="25159"/>
                </a:lnTo>
                <a:lnTo>
                  <a:pt x="3822" y="28679"/>
                </a:lnTo>
                <a:lnTo>
                  <a:pt x="2426" y="33010"/>
                </a:lnTo>
                <a:lnTo>
                  <a:pt x="1494" y="37881"/>
                </a:lnTo>
                <a:lnTo>
                  <a:pt x="874" y="43113"/>
                </a:lnTo>
                <a:lnTo>
                  <a:pt x="460" y="48586"/>
                </a:lnTo>
                <a:lnTo>
                  <a:pt x="184" y="54219"/>
                </a:lnTo>
                <a:lnTo>
                  <a:pt x="0" y="59958"/>
                </a:lnTo>
                <a:lnTo>
                  <a:pt x="870" y="64777"/>
                </a:lnTo>
                <a:lnTo>
                  <a:pt x="2442" y="68981"/>
                </a:lnTo>
                <a:lnTo>
                  <a:pt x="4482" y="72776"/>
                </a:lnTo>
                <a:lnTo>
                  <a:pt x="5842" y="76299"/>
                </a:lnTo>
                <a:lnTo>
                  <a:pt x="6749" y="79639"/>
                </a:lnTo>
                <a:lnTo>
                  <a:pt x="7353" y="82858"/>
                </a:lnTo>
                <a:lnTo>
                  <a:pt x="8749" y="85996"/>
                </a:lnTo>
                <a:lnTo>
                  <a:pt x="10671" y="89081"/>
                </a:lnTo>
                <a:lnTo>
                  <a:pt x="12944" y="92129"/>
                </a:lnTo>
                <a:lnTo>
                  <a:pt x="15453" y="95154"/>
                </a:lnTo>
                <a:lnTo>
                  <a:pt x="18117" y="98163"/>
                </a:lnTo>
                <a:lnTo>
                  <a:pt x="20885" y="101160"/>
                </a:lnTo>
                <a:lnTo>
                  <a:pt x="23723" y="103159"/>
                </a:lnTo>
                <a:lnTo>
                  <a:pt x="26607" y="104491"/>
                </a:lnTo>
                <a:lnTo>
                  <a:pt x="29522" y="105379"/>
                </a:lnTo>
                <a:lnTo>
                  <a:pt x="33449" y="105972"/>
                </a:lnTo>
                <a:lnTo>
                  <a:pt x="38052" y="106366"/>
                </a:lnTo>
                <a:lnTo>
                  <a:pt x="43105" y="106630"/>
                </a:lnTo>
                <a:lnTo>
                  <a:pt x="54011" y="106922"/>
                </a:lnTo>
                <a:lnTo>
                  <a:pt x="77181" y="107110"/>
                </a:lnTo>
                <a:lnTo>
                  <a:pt x="83081" y="106133"/>
                </a:lnTo>
                <a:lnTo>
                  <a:pt x="89000" y="104490"/>
                </a:lnTo>
                <a:lnTo>
                  <a:pt x="94929" y="102402"/>
                </a:lnTo>
                <a:lnTo>
                  <a:pt x="100867" y="100018"/>
                </a:lnTo>
                <a:lnTo>
                  <a:pt x="106809" y="97436"/>
                </a:lnTo>
                <a:lnTo>
                  <a:pt x="112756" y="94723"/>
                </a:lnTo>
                <a:lnTo>
                  <a:pt x="117712" y="91922"/>
                </a:lnTo>
                <a:lnTo>
                  <a:pt x="122009" y="89062"/>
                </a:lnTo>
                <a:lnTo>
                  <a:pt x="125865" y="86164"/>
                </a:lnTo>
                <a:lnTo>
                  <a:pt x="130420" y="83239"/>
                </a:lnTo>
                <a:lnTo>
                  <a:pt x="135441" y="80297"/>
                </a:lnTo>
                <a:lnTo>
                  <a:pt x="148277" y="73187"/>
                </a:lnTo>
                <a:lnTo>
                  <a:pt x="150323" y="71612"/>
                </a:lnTo>
                <a:lnTo>
                  <a:pt x="152679" y="69569"/>
                </a:lnTo>
                <a:lnTo>
                  <a:pt x="155242" y="67215"/>
                </a:lnTo>
                <a:lnTo>
                  <a:pt x="156950" y="64654"/>
                </a:lnTo>
                <a:lnTo>
                  <a:pt x="158089" y="61954"/>
                </a:lnTo>
                <a:lnTo>
                  <a:pt x="158848" y="59162"/>
                </a:lnTo>
                <a:lnTo>
                  <a:pt x="159355" y="56308"/>
                </a:lnTo>
                <a:lnTo>
                  <a:pt x="159692" y="53414"/>
                </a:lnTo>
                <a:lnTo>
                  <a:pt x="159917" y="50492"/>
                </a:lnTo>
                <a:lnTo>
                  <a:pt x="159075" y="48544"/>
                </a:lnTo>
                <a:lnTo>
                  <a:pt x="157521" y="47245"/>
                </a:lnTo>
                <a:lnTo>
                  <a:pt x="155493" y="46380"/>
                </a:lnTo>
                <a:lnTo>
                  <a:pt x="154141" y="44810"/>
                </a:lnTo>
                <a:lnTo>
                  <a:pt x="153240" y="42772"/>
                </a:lnTo>
                <a:lnTo>
                  <a:pt x="152639" y="40421"/>
                </a:lnTo>
                <a:lnTo>
                  <a:pt x="150254" y="38853"/>
                </a:lnTo>
                <a:lnTo>
                  <a:pt x="146680" y="37808"/>
                </a:lnTo>
                <a:lnTo>
                  <a:pt x="142313" y="37112"/>
                </a:lnTo>
                <a:lnTo>
                  <a:pt x="137416" y="35655"/>
                </a:lnTo>
                <a:lnTo>
                  <a:pt x="132169" y="33692"/>
                </a:lnTo>
                <a:lnTo>
                  <a:pt x="126685" y="31391"/>
                </a:lnTo>
                <a:lnTo>
                  <a:pt x="121045" y="29857"/>
                </a:lnTo>
                <a:lnTo>
                  <a:pt x="115301" y="28834"/>
                </a:lnTo>
                <a:lnTo>
                  <a:pt x="109487" y="28152"/>
                </a:lnTo>
                <a:lnTo>
                  <a:pt x="103627" y="27698"/>
                </a:lnTo>
                <a:lnTo>
                  <a:pt x="97736" y="27395"/>
                </a:lnTo>
                <a:lnTo>
                  <a:pt x="91823" y="27193"/>
                </a:lnTo>
                <a:lnTo>
                  <a:pt x="85898" y="28050"/>
                </a:lnTo>
                <a:lnTo>
                  <a:pt x="79963" y="29614"/>
                </a:lnTo>
                <a:lnTo>
                  <a:pt x="74022" y="31649"/>
                </a:lnTo>
                <a:lnTo>
                  <a:pt x="68077" y="33998"/>
                </a:lnTo>
                <a:lnTo>
                  <a:pt x="62130" y="36556"/>
                </a:lnTo>
                <a:lnTo>
                  <a:pt x="56180" y="39253"/>
                </a:lnTo>
                <a:lnTo>
                  <a:pt x="50229" y="41051"/>
                </a:lnTo>
                <a:lnTo>
                  <a:pt x="44278" y="42250"/>
                </a:lnTo>
                <a:lnTo>
                  <a:pt x="38326" y="43050"/>
                </a:lnTo>
                <a:lnTo>
                  <a:pt x="33366" y="44575"/>
                </a:lnTo>
                <a:lnTo>
                  <a:pt x="29067" y="46583"/>
                </a:lnTo>
                <a:lnTo>
                  <a:pt x="17492" y="5357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InkAnnotation197"/>
          <p:cNvSpPr/>
          <p:nvPr/>
        </p:nvSpPr>
        <p:spPr>
          <a:xfrm>
            <a:off x="2723586" y="1857497"/>
            <a:ext cx="147638" cy="98092"/>
          </a:xfrm>
          <a:custGeom>
            <a:avLst/>
            <a:gdLst/>
            <a:ahLst/>
            <a:cxnLst/>
            <a:rect l="0" t="0" r="0" b="0"/>
            <a:pathLst>
              <a:path w="147638" h="98092">
                <a:moveTo>
                  <a:pt x="8897" y="44526"/>
                </a:moveTo>
                <a:lnTo>
                  <a:pt x="4157" y="44526"/>
                </a:lnTo>
                <a:lnTo>
                  <a:pt x="2760" y="45518"/>
                </a:lnTo>
                <a:lnTo>
                  <a:pt x="1830" y="47172"/>
                </a:lnTo>
                <a:lnTo>
                  <a:pt x="1209" y="49266"/>
                </a:lnTo>
                <a:lnTo>
                  <a:pt x="795" y="51655"/>
                </a:lnTo>
                <a:lnTo>
                  <a:pt x="520" y="54240"/>
                </a:lnTo>
                <a:lnTo>
                  <a:pt x="336" y="56955"/>
                </a:lnTo>
                <a:lnTo>
                  <a:pt x="213" y="59757"/>
                </a:lnTo>
                <a:lnTo>
                  <a:pt x="77" y="65517"/>
                </a:lnTo>
                <a:lnTo>
                  <a:pt x="0" y="74337"/>
                </a:lnTo>
                <a:lnTo>
                  <a:pt x="982" y="76307"/>
                </a:lnTo>
                <a:lnTo>
                  <a:pt x="2628" y="77619"/>
                </a:lnTo>
                <a:lnTo>
                  <a:pt x="4718" y="78494"/>
                </a:lnTo>
                <a:lnTo>
                  <a:pt x="7103" y="80070"/>
                </a:lnTo>
                <a:lnTo>
                  <a:pt x="9685" y="82113"/>
                </a:lnTo>
                <a:lnTo>
                  <a:pt x="12400" y="84467"/>
                </a:lnTo>
                <a:lnTo>
                  <a:pt x="15201" y="87028"/>
                </a:lnTo>
                <a:lnTo>
                  <a:pt x="20960" y="92520"/>
                </a:lnTo>
                <a:lnTo>
                  <a:pt x="23884" y="94381"/>
                </a:lnTo>
                <a:lnTo>
                  <a:pt x="26826" y="95622"/>
                </a:lnTo>
                <a:lnTo>
                  <a:pt x="29780" y="96450"/>
                </a:lnTo>
                <a:lnTo>
                  <a:pt x="33733" y="97001"/>
                </a:lnTo>
                <a:lnTo>
                  <a:pt x="38353" y="97369"/>
                </a:lnTo>
                <a:lnTo>
                  <a:pt x="43417" y="97614"/>
                </a:lnTo>
                <a:lnTo>
                  <a:pt x="54336" y="97886"/>
                </a:lnTo>
                <a:lnTo>
                  <a:pt x="95264" y="98091"/>
                </a:lnTo>
                <a:lnTo>
                  <a:pt x="100210" y="97104"/>
                </a:lnTo>
                <a:lnTo>
                  <a:pt x="104499" y="95453"/>
                </a:lnTo>
                <a:lnTo>
                  <a:pt x="108351" y="93360"/>
                </a:lnTo>
                <a:lnTo>
                  <a:pt x="111911" y="90973"/>
                </a:lnTo>
                <a:lnTo>
                  <a:pt x="115276" y="88389"/>
                </a:lnTo>
                <a:lnTo>
                  <a:pt x="118512" y="85674"/>
                </a:lnTo>
                <a:lnTo>
                  <a:pt x="121661" y="82872"/>
                </a:lnTo>
                <a:lnTo>
                  <a:pt x="127807" y="77113"/>
                </a:lnTo>
                <a:lnTo>
                  <a:pt x="136845" y="68293"/>
                </a:lnTo>
                <a:lnTo>
                  <a:pt x="138844" y="65331"/>
                </a:lnTo>
                <a:lnTo>
                  <a:pt x="140177" y="62365"/>
                </a:lnTo>
                <a:lnTo>
                  <a:pt x="141066" y="59395"/>
                </a:lnTo>
                <a:lnTo>
                  <a:pt x="142650" y="56423"/>
                </a:lnTo>
                <a:lnTo>
                  <a:pt x="144699" y="53450"/>
                </a:lnTo>
                <a:lnTo>
                  <a:pt x="147057" y="50475"/>
                </a:lnTo>
                <a:lnTo>
                  <a:pt x="147637" y="47500"/>
                </a:lnTo>
                <a:lnTo>
                  <a:pt x="147031" y="44524"/>
                </a:lnTo>
                <a:lnTo>
                  <a:pt x="145635" y="41548"/>
                </a:lnTo>
                <a:lnTo>
                  <a:pt x="144704" y="38572"/>
                </a:lnTo>
                <a:lnTo>
                  <a:pt x="144084" y="35596"/>
                </a:lnTo>
                <a:lnTo>
                  <a:pt x="143670" y="32619"/>
                </a:lnTo>
                <a:lnTo>
                  <a:pt x="143395" y="29643"/>
                </a:lnTo>
                <a:lnTo>
                  <a:pt x="143211" y="26666"/>
                </a:lnTo>
                <a:lnTo>
                  <a:pt x="143088" y="23690"/>
                </a:lnTo>
                <a:lnTo>
                  <a:pt x="142014" y="20713"/>
                </a:lnTo>
                <a:lnTo>
                  <a:pt x="140306" y="17737"/>
                </a:lnTo>
                <a:lnTo>
                  <a:pt x="138175" y="14760"/>
                </a:lnTo>
                <a:lnTo>
                  <a:pt x="134770" y="12776"/>
                </a:lnTo>
                <a:lnTo>
                  <a:pt x="130516" y="11453"/>
                </a:lnTo>
                <a:lnTo>
                  <a:pt x="125695" y="10571"/>
                </a:lnTo>
                <a:lnTo>
                  <a:pt x="121489" y="8991"/>
                </a:lnTo>
                <a:lnTo>
                  <a:pt x="117693" y="6945"/>
                </a:lnTo>
                <a:lnTo>
                  <a:pt x="114170" y="4589"/>
                </a:lnTo>
                <a:lnTo>
                  <a:pt x="109837" y="3019"/>
                </a:lnTo>
                <a:lnTo>
                  <a:pt x="104964" y="1972"/>
                </a:lnTo>
                <a:lnTo>
                  <a:pt x="99731" y="1274"/>
                </a:lnTo>
                <a:lnTo>
                  <a:pt x="94258" y="808"/>
                </a:lnTo>
                <a:lnTo>
                  <a:pt x="88625" y="498"/>
                </a:lnTo>
                <a:lnTo>
                  <a:pt x="77074" y="153"/>
                </a:lnTo>
                <a:lnTo>
                  <a:pt x="65326" y="0"/>
                </a:lnTo>
                <a:lnTo>
                  <a:pt x="60407" y="951"/>
                </a:lnTo>
                <a:lnTo>
                  <a:pt x="56136" y="2578"/>
                </a:lnTo>
                <a:lnTo>
                  <a:pt x="47752" y="7031"/>
                </a:lnTo>
                <a:lnTo>
                  <a:pt x="37411" y="12317"/>
                </a:lnTo>
                <a:lnTo>
                  <a:pt x="32868" y="14124"/>
                </a:lnTo>
                <a:lnTo>
                  <a:pt x="28846" y="15328"/>
                </a:lnTo>
                <a:lnTo>
                  <a:pt x="17827" y="1773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InkAnnotation198"/>
          <p:cNvSpPr/>
          <p:nvPr/>
        </p:nvSpPr>
        <p:spPr>
          <a:xfrm>
            <a:off x="2680301" y="2169914"/>
            <a:ext cx="149884" cy="89260"/>
          </a:xfrm>
          <a:custGeom>
            <a:avLst/>
            <a:gdLst/>
            <a:ahLst/>
            <a:cxnLst/>
            <a:rect l="0" t="0" r="0" b="0"/>
            <a:pathLst>
              <a:path w="149884" h="89260">
                <a:moveTo>
                  <a:pt x="52183" y="0"/>
                </a:moveTo>
                <a:lnTo>
                  <a:pt x="47442" y="0"/>
                </a:lnTo>
                <a:lnTo>
                  <a:pt x="46046" y="992"/>
                </a:lnTo>
                <a:lnTo>
                  <a:pt x="45115" y="2646"/>
                </a:lnTo>
                <a:lnTo>
                  <a:pt x="44495" y="4740"/>
                </a:lnTo>
                <a:lnTo>
                  <a:pt x="43089" y="6136"/>
                </a:lnTo>
                <a:lnTo>
                  <a:pt x="41159" y="7067"/>
                </a:lnTo>
                <a:lnTo>
                  <a:pt x="38880" y="7688"/>
                </a:lnTo>
                <a:lnTo>
                  <a:pt x="36369" y="9094"/>
                </a:lnTo>
                <a:lnTo>
                  <a:pt x="33704" y="11023"/>
                </a:lnTo>
                <a:lnTo>
                  <a:pt x="30934" y="13302"/>
                </a:lnTo>
                <a:lnTo>
                  <a:pt x="28095" y="15813"/>
                </a:lnTo>
                <a:lnTo>
                  <a:pt x="22295" y="21249"/>
                </a:lnTo>
                <a:lnTo>
                  <a:pt x="13452" y="29888"/>
                </a:lnTo>
                <a:lnTo>
                  <a:pt x="11479" y="32823"/>
                </a:lnTo>
                <a:lnTo>
                  <a:pt x="10164" y="35773"/>
                </a:lnTo>
                <a:lnTo>
                  <a:pt x="9288" y="38731"/>
                </a:lnTo>
                <a:lnTo>
                  <a:pt x="7711" y="41695"/>
                </a:lnTo>
                <a:lnTo>
                  <a:pt x="5668" y="44664"/>
                </a:lnTo>
                <a:lnTo>
                  <a:pt x="3314" y="47635"/>
                </a:lnTo>
                <a:lnTo>
                  <a:pt x="1744" y="51600"/>
                </a:lnTo>
                <a:lnTo>
                  <a:pt x="698" y="56228"/>
                </a:lnTo>
                <a:lnTo>
                  <a:pt x="0" y="61298"/>
                </a:lnTo>
                <a:lnTo>
                  <a:pt x="527" y="65670"/>
                </a:lnTo>
                <a:lnTo>
                  <a:pt x="1871" y="69577"/>
                </a:lnTo>
                <a:lnTo>
                  <a:pt x="3759" y="73173"/>
                </a:lnTo>
                <a:lnTo>
                  <a:pt x="6010" y="75571"/>
                </a:lnTo>
                <a:lnTo>
                  <a:pt x="8502" y="77170"/>
                </a:lnTo>
                <a:lnTo>
                  <a:pt x="11156" y="78235"/>
                </a:lnTo>
                <a:lnTo>
                  <a:pt x="13918" y="79938"/>
                </a:lnTo>
                <a:lnTo>
                  <a:pt x="16751" y="82065"/>
                </a:lnTo>
                <a:lnTo>
                  <a:pt x="19632" y="84476"/>
                </a:lnTo>
                <a:lnTo>
                  <a:pt x="22545" y="86082"/>
                </a:lnTo>
                <a:lnTo>
                  <a:pt x="25479" y="87154"/>
                </a:lnTo>
                <a:lnTo>
                  <a:pt x="28427" y="87868"/>
                </a:lnTo>
                <a:lnTo>
                  <a:pt x="31385" y="88344"/>
                </a:lnTo>
                <a:lnTo>
                  <a:pt x="34349" y="88661"/>
                </a:lnTo>
                <a:lnTo>
                  <a:pt x="37317" y="88873"/>
                </a:lnTo>
                <a:lnTo>
                  <a:pt x="41280" y="89014"/>
                </a:lnTo>
                <a:lnTo>
                  <a:pt x="56339" y="89213"/>
                </a:lnTo>
                <a:lnTo>
                  <a:pt x="67590" y="89259"/>
                </a:lnTo>
                <a:lnTo>
                  <a:pt x="73368" y="88279"/>
                </a:lnTo>
                <a:lnTo>
                  <a:pt x="79205" y="86634"/>
                </a:lnTo>
                <a:lnTo>
                  <a:pt x="85081" y="84545"/>
                </a:lnTo>
                <a:lnTo>
                  <a:pt x="90982" y="83152"/>
                </a:lnTo>
                <a:lnTo>
                  <a:pt x="96900" y="82224"/>
                </a:lnTo>
                <a:lnTo>
                  <a:pt x="102831" y="81605"/>
                </a:lnTo>
                <a:lnTo>
                  <a:pt x="107776" y="80200"/>
                </a:lnTo>
                <a:lnTo>
                  <a:pt x="112065" y="78271"/>
                </a:lnTo>
                <a:lnTo>
                  <a:pt x="115917" y="75993"/>
                </a:lnTo>
                <a:lnTo>
                  <a:pt x="119477" y="73482"/>
                </a:lnTo>
                <a:lnTo>
                  <a:pt x="122843" y="70816"/>
                </a:lnTo>
                <a:lnTo>
                  <a:pt x="126079" y="68047"/>
                </a:lnTo>
                <a:lnTo>
                  <a:pt x="129228" y="65208"/>
                </a:lnTo>
                <a:lnTo>
                  <a:pt x="135373" y="59408"/>
                </a:lnTo>
                <a:lnTo>
                  <a:pt x="144411" y="50565"/>
                </a:lnTo>
                <a:lnTo>
                  <a:pt x="146410" y="47600"/>
                </a:lnTo>
                <a:lnTo>
                  <a:pt x="147744" y="44632"/>
                </a:lnTo>
                <a:lnTo>
                  <a:pt x="148632" y="41661"/>
                </a:lnTo>
                <a:lnTo>
                  <a:pt x="149225" y="38688"/>
                </a:lnTo>
                <a:lnTo>
                  <a:pt x="149620" y="35713"/>
                </a:lnTo>
                <a:lnTo>
                  <a:pt x="149883" y="32738"/>
                </a:lnTo>
                <a:lnTo>
                  <a:pt x="149066" y="29763"/>
                </a:lnTo>
                <a:lnTo>
                  <a:pt x="147530" y="26787"/>
                </a:lnTo>
                <a:lnTo>
                  <a:pt x="145513" y="23811"/>
                </a:lnTo>
                <a:lnTo>
                  <a:pt x="143176" y="21827"/>
                </a:lnTo>
                <a:lnTo>
                  <a:pt x="140627" y="20504"/>
                </a:lnTo>
                <a:lnTo>
                  <a:pt x="137934" y="19622"/>
                </a:lnTo>
                <a:lnTo>
                  <a:pt x="135147" y="18042"/>
                </a:lnTo>
                <a:lnTo>
                  <a:pt x="132297" y="15997"/>
                </a:lnTo>
                <a:lnTo>
                  <a:pt x="129405" y="13641"/>
                </a:lnTo>
                <a:lnTo>
                  <a:pt x="126484" y="12070"/>
                </a:lnTo>
                <a:lnTo>
                  <a:pt x="123546" y="11023"/>
                </a:lnTo>
                <a:lnTo>
                  <a:pt x="120594" y="10325"/>
                </a:lnTo>
                <a:lnTo>
                  <a:pt x="116642" y="8868"/>
                </a:lnTo>
                <a:lnTo>
                  <a:pt x="112023" y="6904"/>
                </a:lnTo>
                <a:lnTo>
                  <a:pt x="106959" y="4602"/>
                </a:lnTo>
                <a:lnTo>
                  <a:pt x="101599" y="4060"/>
                </a:lnTo>
                <a:lnTo>
                  <a:pt x="96041" y="4691"/>
                </a:lnTo>
                <a:lnTo>
                  <a:pt x="90351" y="6104"/>
                </a:lnTo>
                <a:lnTo>
                  <a:pt x="85566" y="7046"/>
                </a:lnTo>
                <a:lnTo>
                  <a:pt x="81384" y="7674"/>
                </a:lnTo>
                <a:lnTo>
                  <a:pt x="77603" y="8092"/>
                </a:lnTo>
                <a:lnTo>
                  <a:pt x="74091" y="8371"/>
                </a:lnTo>
                <a:lnTo>
                  <a:pt x="70757" y="8557"/>
                </a:lnTo>
                <a:lnTo>
                  <a:pt x="61113" y="892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InkAnnotation199"/>
          <p:cNvSpPr/>
          <p:nvPr/>
        </p:nvSpPr>
        <p:spPr>
          <a:xfrm>
            <a:off x="2696765" y="2482453"/>
            <a:ext cx="160602" cy="97811"/>
          </a:xfrm>
          <a:custGeom>
            <a:avLst/>
            <a:gdLst/>
            <a:ahLst/>
            <a:cxnLst/>
            <a:rect l="0" t="0" r="0" b="0"/>
            <a:pathLst>
              <a:path w="160602" h="97811">
                <a:moveTo>
                  <a:pt x="17860" y="0"/>
                </a:moveTo>
                <a:lnTo>
                  <a:pt x="17860" y="60931"/>
                </a:lnTo>
                <a:lnTo>
                  <a:pt x="18852" y="65425"/>
                </a:lnTo>
                <a:lnTo>
                  <a:pt x="20505" y="69413"/>
                </a:lnTo>
                <a:lnTo>
                  <a:pt x="22600" y="73065"/>
                </a:lnTo>
                <a:lnTo>
                  <a:pt x="24989" y="76491"/>
                </a:lnTo>
                <a:lnTo>
                  <a:pt x="27573" y="79767"/>
                </a:lnTo>
                <a:lnTo>
                  <a:pt x="30288" y="82944"/>
                </a:lnTo>
                <a:lnTo>
                  <a:pt x="33091" y="85061"/>
                </a:lnTo>
                <a:lnTo>
                  <a:pt x="35951" y="86473"/>
                </a:lnTo>
                <a:lnTo>
                  <a:pt x="38850" y="87414"/>
                </a:lnTo>
                <a:lnTo>
                  <a:pt x="41775" y="89034"/>
                </a:lnTo>
                <a:lnTo>
                  <a:pt x="44717" y="91106"/>
                </a:lnTo>
                <a:lnTo>
                  <a:pt x="47671" y="93479"/>
                </a:lnTo>
                <a:lnTo>
                  <a:pt x="51624" y="95061"/>
                </a:lnTo>
                <a:lnTo>
                  <a:pt x="56244" y="96116"/>
                </a:lnTo>
                <a:lnTo>
                  <a:pt x="61309" y="96820"/>
                </a:lnTo>
                <a:lnTo>
                  <a:pt x="66670" y="97288"/>
                </a:lnTo>
                <a:lnTo>
                  <a:pt x="72228" y="97601"/>
                </a:lnTo>
                <a:lnTo>
                  <a:pt x="77917" y="97810"/>
                </a:lnTo>
                <a:lnTo>
                  <a:pt x="83695" y="96956"/>
                </a:lnTo>
                <a:lnTo>
                  <a:pt x="89531" y="95395"/>
                </a:lnTo>
                <a:lnTo>
                  <a:pt x="95406" y="93362"/>
                </a:lnTo>
                <a:lnTo>
                  <a:pt x="101307" y="92007"/>
                </a:lnTo>
                <a:lnTo>
                  <a:pt x="107226" y="91104"/>
                </a:lnTo>
                <a:lnTo>
                  <a:pt x="113156" y="90501"/>
                </a:lnTo>
                <a:lnTo>
                  <a:pt x="118101" y="89107"/>
                </a:lnTo>
                <a:lnTo>
                  <a:pt x="122391" y="87186"/>
                </a:lnTo>
                <a:lnTo>
                  <a:pt x="126242" y="84913"/>
                </a:lnTo>
                <a:lnTo>
                  <a:pt x="130794" y="82405"/>
                </a:lnTo>
                <a:lnTo>
                  <a:pt x="141144" y="76974"/>
                </a:lnTo>
                <a:lnTo>
                  <a:pt x="144697" y="74136"/>
                </a:lnTo>
                <a:lnTo>
                  <a:pt x="147066" y="71252"/>
                </a:lnTo>
                <a:lnTo>
                  <a:pt x="148646" y="68337"/>
                </a:lnTo>
                <a:lnTo>
                  <a:pt x="150691" y="65401"/>
                </a:lnTo>
                <a:lnTo>
                  <a:pt x="153047" y="62452"/>
                </a:lnTo>
                <a:lnTo>
                  <a:pt x="155609" y="59494"/>
                </a:lnTo>
                <a:lnTo>
                  <a:pt x="157318" y="56530"/>
                </a:lnTo>
                <a:lnTo>
                  <a:pt x="158457" y="53561"/>
                </a:lnTo>
                <a:lnTo>
                  <a:pt x="159216" y="50590"/>
                </a:lnTo>
                <a:lnTo>
                  <a:pt x="159722" y="47617"/>
                </a:lnTo>
                <a:lnTo>
                  <a:pt x="160060" y="44643"/>
                </a:lnTo>
                <a:lnTo>
                  <a:pt x="160285" y="41668"/>
                </a:lnTo>
                <a:lnTo>
                  <a:pt x="160435" y="38693"/>
                </a:lnTo>
                <a:lnTo>
                  <a:pt x="160601" y="32741"/>
                </a:lnTo>
                <a:lnTo>
                  <a:pt x="159653" y="29764"/>
                </a:lnTo>
                <a:lnTo>
                  <a:pt x="158030" y="26788"/>
                </a:lnTo>
                <a:lnTo>
                  <a:pt x="155955" y="23812"/>
                </a:lnTo>
                <a:lnTo>
                  <a:pt x="153579" y="20835"/>
                </a:lnTo>
                <a:lnTo>
                  <a:pt x="151004" y="17859"/>
                </a:lnTo>
                <a:lnTo>
                  <a:pt x="148294" y="14882"/>
                </a:lnTo>
                <a:lnTo>
                  <a:pt x="144503" y="12898"/>
                </a:lnTo>
                <a:lnTo>
                  <a:pt x="139992" y="11575"/>
                </a:lnTo>
                <a:lnTo>
                  <a:pt x="135000" y="10693"/>
                </a:lnTo>
                <a:lnTo>
                  <a:pt x="129687" y="9113"/>
                </a:lnTo>
                <a:lnTo>
                  <a:pt x="124162" y="7067"/>
                </a:lnTo>
                <a:lnTo>
                  <a:pt x="118493" y="4711"/>
                </a:lnTo>
                <a:lnTo>
                  <a:pt x="111737" y="3141"/>
                </a:lnTo>
                <a:lnTo>
                  <a:pt x="104258" y="2093"/>
                </a:lnTo>
                <a:lnTo>
                  <a:pt x="96294" y="1396"/>
                </a:lnTo>
                <a:lnTo>
                  <a:pt x="89001" y="930"/>
                </a:lnTo>
                <a:lnTo>
                  <a:pt x="75606" y="413"/>
                </a:lnTo>
                <a:lnTo>
                  <a:pt x="69255" y="1268"/>
                </a:lnTo>
                <a:lnTo>
                  <a:pt x="63037" y="2829"/>
                </a:lnTo>
                <a:lnTo>
                  <a:pt x="56908" y="4863"/>
                </a:lnTo>
                <a:lnTo>
                  <a:pt x="50837" y="6218"/>
                </a:lnTo>
                <a:lnTo>
                  <a:pt x="44805" y="7122"/>
                </a:lnTo>
                <a:lnTo>
                  <a:pt x="38800" y="7724"/>
                </a:lnTo>
                <a:lnTo>
                  <a:pt x="33804" y="9118"/>
                </a:lnTo>
                <a:lnTo>
                  <a:pt x="29482" y="11039"/>
                </a:lnTo>
                <a:lnTo>
                  <a:pt x="25607" y="13313"/>
                </a:lnTo>
                <a:lnTo>
                  <a:pt x="21041" y="15820"/>
                </a:lnTo>
                <a:lnTo>
                  <a:pt x="10674" y="21252"/>
                </a:lnTo>
                <a:lnTo>
                  <a:pt x="7116" y="24090"/>
                </a:lnTo>
                <a:lnTo>
                  <a:pt x="4744" y="26974"/>
                </a:lnTo>
                <a:lnTo>
                  <a:pt x="0" y="3571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InkAnnotation200"/>
          <p:cNvSpPr/>
          <p:nvPr/>
        </p:nvSpPr>
        <p:spPr>
          <a:xfrm>
            <a:off x="2714625" y="2803967"/>
            <a:ext cx="124458" cy="98026"/>
          </a:xfrm>
          <a:custGeom>
            <a:avLst/>
            <a:gdLst/>
            <a:ahLst/>
            <a:cxnLst/>
            <a:rect l="0" t="0" r="0" b="0"/>
            <a:pathLst>
              <a:path w="124458" h="98026">
                <a:moveTo>
                  <a:pt x="0" y="26743"/>
                </a:moveTo>
                <a:lnTo>
                  <a:pt x="0" y="64243"/>
                </a:lnTo>
                <a:lnTo>
                  <a:pt x="992" y="67618"/>
                </a:lnTo>
                <a:lnTo>
                  <a:pt x="2645" y="70861"/>
                </a:lnTo>
                <a:lnTo>
                  <a:pt x="4740" y="74014"/>
                </a:lnTo>
                <a:lnTo>
                  <a:pt x="6137" y="77109"/>
                </a:lnTo>
                <a:lnTo>
                  <a:pt x="7067" y="80164"/>
                </a:lnTo>
                <a:lnTo>
                  <a:pt x="7688" y="83193"/>
                </a:lnTo>
                <a:lnTo>
                  <a:pt x="9094" y="86205"/>
                </a:lnTo>
                <a:lnTo>
                  <a:pt x="11023" y="89204"/>
                </a:lnTo>
                <a:lnTo>
                  <a:pt x="13302" y="92196"/>
                </a:lnTo>
                <a:lnTo>
                  <a:pt x="16805" y="94191"/>
                </a:lnTo>
                <a:lnTo>
                  <a:pt x="21125" y="95521"/>
                </a:lnTo>
                <a:lnTo>
                  <a:pt x="25989" y="96408"/>
                </a:lnTo>
                <a:lnTo>
                  <a:pt x="30225" y="96999"/>
                </a:lnTo>
                <a:lnTo>
                  <a:pt x="34040" y="97393"/>
                </a:lnTo>
                <a:lnTo>
                  <a:pt x="37576" y="97656"/>
                </a:lnTo>
                <a:lnTo>
                  <a:pt x="41918" y="97831"/>
                </a:lnTo>
                <a:lnTo>
                  <a:pt x="52034" y="98025"/>
                </a:lnTo>
                <a:lnTo>
                  <a:pt x="57509" y="97085"/>
                </a:lnTo>
                <a:lnTo>
                  <a:pt x="63144" y="95466"/>
                </a:lnTo>
                <a:lnTo>
                  <a:pt x="68885" y="93394"/>
                </a:lnTo>
                <a:lnTo>
                  <a:pt x="73704" y="91021"/>
                </a:lnTo>
                <a:lnTo>
                  <a:pt x="77909" y="88447"/>
                </a:lnTo>
                <a:lnTo>
                  <a:pt x="81705" y="85738"/>
                </a:lnTo>
                <a:lnTo>
                  <a:pt x="86220" y="82941"/>
                </a:lnTo>
                <a:lnTo>
                  <a:pt x="91214" y="80083"/>
                </a:lnTo>
                <a:lnTo>
                  <a:pt x="96528" y="77186"/>
                </a:lnTo>
                <a:lnTo>
                  <a:pt x="101063" y="74262"/>
                </a:lnTo>
                <a:lnTo>
                  <a:pt x="105078" y="71321"/>
                </a:lnTo>
                <a:lnTo>
                  <a:pt x="108747" y="68368"/>
                </a:lnTo>
                <a:lnTo>
                  <a:pt x="112185" y="65407"/>
                </a:lnTo>
                <a:lnTo>
                  <a:pt x="115470" y="62441"/>
                </a:lnTo>
                <a:lnTo>
                  <a:pt x="118652" y="59472"/>
                </a:lnTo>
                <a:lnTo>
                  <a:pt x="120773" y="56500"/>
                </a:lnTo>
                <a:lnTo>
                  <a:pt x="122187" y="53526"/>
                </a:lnTo>
                <a:lnTo>
                  <a:pt x="123130" y="50552"/>
                </a:lnTo>
                <a:lnTo>
                  <a:pt x="123758" y="47576"/>
                </a:lnTo>
                <a:lnTo>
                  <a:pt x="124177" y="44601"/>
                </a:lnTo>
                <a:lnTo>
                  <a:pt x="124457" y="41625"/>
                </a:lnTo>
                <a:lnTo>
                  <a:pt x="123650" y="38649"/>
                </a:lnTo>
                <a:lnTo>
                  <a:pt x="122121" y="35672"/>
                </a:lnTo>
                <a:lnTo>
                  <a:pt x="120109" y="32696"/>
                </a:lnTo>
                <a:lnTo>
                  <a:pt x="117776" y="29720"/>
                </a:lnTo>
                <a:lnTo>
                  <a:pt x="115228" y="26743"/>
                </a:lnTo>
                <a:lnTo>
                  <a:pt x="112537" y="23767"/>
                </a:lnTo>
                <a:lnTo>
                  <a:pt x="106902" y="17814"/>
                </a:lnTo>
                <a:lnTo>
                  <a:pt x="95199" y="5907"/>
                </a:lnTo>
                <a:lnTo>
                  <a:pt x="91247" y="3923"/>
                </a:lnTo>
                <a:lnTo>
                  <a:pt x="86628" y="2600"/>
                </a:lnTo>
                <a:lnTo>
                  <a:pt x="81564" y="1718"/>
                </a:lnTo>
                <a:lnTo>
                  <a:pt x="77196" y="1130"/>
                </a:lnTo>
                <a:lnTo>
                  <a:pt x="73292" y="738"/>
                </a:lnTo>
                <a:lnTo>
                  <a:pt x="69697" y="477"/>
                </a:lnTo>
                <a:lnTo>
                  <a:pt x="65316" y="302"/>
                </a:lnTo>
                <a:lnTo>
                  <a:pt x="50662" y="57"/>
                </a:lnTo>
                <a:lnTo>
                  <a:pt x="43021" y="0"/>
                </a:lnTo>
                <a:lnTo>
                  <a:pt x="38603" y="977"/>
                </a:lnTo>
                <a:lnTo>
                  <a:pt x="33672" y="2620"/>
                </a:lnTo>
                <a:lnTo>
                  <a:pt x="28401" y="4708"/>
                </a:lnTo>
                <a:lnTo>
                  <a:pt x="24887" y="7092"/>
                </a:lnTo>
                <a:lnTo>
                  <a:pt x="22544" y="9674"/>
                </a:lnTo>
                <a:lnTo>
                  <a:pt x="20983" y="12387"/>
                </a:lnTo>
                <a:lnTo>
                  <a:pt x="18949" y="14196"/>
                </a:lnTo>
                <a:lnTo>
                  <a:pt x="16601" y="15402"/>
                </a:lnTo>
                <a:lnTo>
                  <a:pt x="8929" y="1781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InkAnnotation201"/>
          <p:cNvSpPr/>
          <p:nvPr/>
        </p:nvSpPr>
        <p:spPr>
          <a:xfrm>
            <a:off x="2696765" y="3081155"/>
            <a:ext cx="151647" cy="88841"/>
          </a:xfrm>
          <a:custGeom>
            <a:avLst/>
            <a:gdLst/>
            <a:ahLst/>
            <a:cxnLst/>
            <a:rect l="0" t="0" r="0" b="0"/>
            <a:pathLst>
              <a:path w="151647" h="88841">
                <a:moveTo>
                  <a:pt x="0" y="35305"/>
                </a:moveTo>
                <a:lnTo>
                  <a:pt x="0" y="56296"/>
                </a:lnTo>
                <a:lnTo>
                  <a:pt x="992" y="59221"/>
                </a:lnTo>
                <a:lnTo>
                  <a:pt x="2646" y="62163"/>
                </a:lnTo>
                <a:lnTo>
                  <a:pt x="7688" y="69274"/>
                </a:lnTo>
                <a:lnTo>
                  <a:pt x="10087" y="70850"/>
                </a:lnTo>
                <a:lnTo>
                  <a:pt x="13670" y="72892"/>
                </a:lnTo>
                <a:lnTo>
                  <a:pt x="18043" y="75246"/>
                </a:lnTo>
                <a:lnTo>
                  <a:pt x="21951" y="77807"/>
                </a:lnTo>
                <a:lnTo>
                  <a:pt x="25547" y="80507"/>
                </a:lnTo>
                <a:lnTo>
                  <a:pt x="28938" y="83299"/>
                </a:lnTo>
                <a:lnTo>
                  <a:pt x="33183" y="85161"/>
                </a:lnTo>
                <a:lnTo>
                  <a:pt x="37997" y="86401"/>
                </a:lnTo>
                <a:lnTo>
                  <a:pt x="43191" y="87229"/>
                </a:lnTo>
                <a:lnTo>
                  <a:pt x="48638" y="87780"/>
                </a:lnTo>
                <a:lnTo>
                  <a:pt x="54253" y="88148"/>
                </a:lnTo>
                <a:lnTo>
                  <a:pt x="59981" y="88393"/>
                </a:lnTo>
                <a:lnTo>
                  <a:pt x="71637" y="88665"/>
                </a:lnTo>
                <a:lnTo>
                  <a:pt x="95289" y="88840"/>
                </a:lnTo>
                <a:lnTo>
                  <a:pt x="101229" y="87863"/>
                </a:lnTo>
                <a:lnTo>
                  <a:pt x="107174" y="86218"/>
                </a:lnTo>
                <a:lnTo>
                  <a:pt x="113121" y="84130"/>
                </a:lnTo>
                <a:lnTo>
                  <a:pt x="118078" y="82738"/>
                </a:lnTo>
                <a:lnTo>
                  <a:pt x="122375" y="81810"/>
                </a:lnTo>
                <a:lnTo>
                  <a:pt x="126232" y="81191"/>
                </a:lnTo>
                <a:lnTo>
                  <a:pt x="129795" y="79786"/>
                </a:lnTo>
                <a:lnTo>
                  <a:pt x="133163" y="77858"/>
                </a:lnTo>
                <a:lnTo>
                  <a:pt x="136400" y="75580"/>
                </a:lnTo>
                <a:lnTo>
                  <a:pt x="139551" y="73069"/>
                </a:lnTo>
                <a:lnTo>
                  <a:pt x="142643" y="70403"/>
                </a:lnTo>
                <a:lnTo>
                  <a:pt x="145697" y="67634"/>
                </a:lnTo>
                <a:lnTo>
                  <a:pt x="147733" y="64795"/>
                </a:lnTo>
                <a:lnTo>
                  <a:pt x="149090" y="61910"/>
                </a:lnTo>
                <a:lnTo>
                  <a:pt x="149995" y="58995"/>
                </a:lnTo>
                <a:lnTo>
                  <a:pt x="150598" y="56059"/>
                </a:lnTo>
                <a:lnTo>
                  <a:pt x="151001" y="53110"/>
                </a:lnTo>
                <a:lnTo>
                  <a:pt x="151269" y="50152"/>
                </a:lnTo>
                <a:lnTo>
                  <a:pt x="151447" y="47187"/>
                </a:lnTo>
                <a:lnTo>
                  <a:pt x="151646" y="41248"/>
                </a:lnTo>
                <a:lnTo>
                  <a:pt x="150706" y="38275"/>
                </a:lnTo>
                <a:lnTo>
                  <a:pt x="149088" y="35301"/>
                </a:lnTo>
                <a:lnTo>
                  <a:pt x="147017" y="32325"/>
                </a:lnTo>
                <a:lnTo>
                  <a:pt x="144644" y="29350"/>
                </a:lnTo>
                <a:lnTo>
                  <a:pt x="142070" y="26374"/>
                </a:lnTo>
                <a:lnTo>
                  <a:pt x="139362" y="23398"/>
                </a:lnTo>
                <a:lnTo>
                  <a:pt x="133706" y="17445"/>
                </a:lnTo>
                <a:lnTo>
                  <a:pt x="130810" y="14469"/>
                </a:lnTo>
                <a:lnTo>
                  <a:pt x="127886" y="12485"/>
                </a:lnTo>
                <a:lnTo>
                  <a:pt x="124945" y="11162"/>
                </a:lnTo>
                <a:lnTo>
                  <a:pt x="121992" y="10280"/>
                </a:lnTo>
                <a:lnTo>
                  <a:pt x="118039" y="8700"/>
                </a:lnTo>
                <a:lnTo>
                  <a:pt x="113419" y="6654"/>
                </a:lnTo>
                <a:lnTo>
                  <a:pt x="108355" y="4298"/>
                </a:lnTo>
                <a:lnTo>
                  <a:pt x="102995" y="2728"/>
                </a:lnTo>
                <a:lnTo>
                  <a:pt x="97436" y="1681"/>
                </a:lnTo>
                <a:lnTo>
                  <a:pt x="91747" y="983"/>
                </a:lnTo>
                <a:lnTo>
                  <a:pt x="85969" y="517"/>
                </a:lnTo>
                <a:lnTo>
                  <a:pt x="80133" y="207"/>
                </a:lnTo>
                <a:lnTo>
                  <a:pt x="74258" y="0"/>
                </a:lnTo>
                <a:lnTo>
                  <a:pt x="69349" y="855"/>
                </a:lnTo>
                <a:lnTo>
                  <a:pt x="65084" y="2416"/>
                </a:lnTo>
                <a:lnTo>
                  <a:pt x="56708" y="6797"/>
                </a:lnTo>
                <a:lnTo>
                  <a:pt x="46370" y="12052"/>
                </a:lnTo>
                <a:lnTo>
                  <a:pt x="41828" y="14842"/>
                </a:lnTo>
                <a:lnTo>
                  <a:pt x="37807" y="17694"/>
                </a:lnTo>
                <a:lnTo>
                  <a:pt x="34134" y="20588"/>
                </a:lnTo>
                <a:lnTo>
                  <a:pt x="30694" y="23509"/>
                </a:lnTo>
                <a:lnTo>
                  <a:pt x="27408" y="26449"/>
                </a:lnTo>
                <a:lnTo>
                  <a:pt x="21111" y="32361"/>
                </a:lnTo>
                <a:lnTo>
                  <a:pt x="15005" y="38297"/>
                </a:lnTo>
                <a:lnTo>
                  <a:pt x="12980" y="41268"/>
                </a:lnTo>
                <a:lnTo>
                  <a:pt x="11630" y="44242"/>
                </a:lnTo>
                <a:lnTo>
                  <a:pt x="8930" y="5316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InkAnnotation202"/>
          <p:cNvSpPr/>
          <p:nvPr/>
        </p:nvSpPr>
        <p:spPr>
          <a:xfrm>
            <a:off x="2830710" y="3437929"/>
            <a:ext cx="8931" cy="116087"/>
          </a:xfrm>
          <a:custGeom>
            <a:avLst/>
            <a:gdLst/>
            <a:ahLst/>
            <a:cxnLst/>
            <a:rect l="0" t="0" r="0" b="0"/>
            <a:pathLst>
              <a:path w="8931" h="116087">
                <a:moveTo>
                  <a:pt x="8930" y="0"/>
                </a:moveTo>
                <a:lnTo>
                  <a:pt x="8930" y="4741"/>
                </a:lnTo>
                <a:lnTo>
                  <a:pt x="7938" y="7130"/>
                </a:lnTo>
                <a:lnTo>
                  <a:pt x="6284" y="9714"/>
                </a:lnTo>
                <a:lnTo>
                  <a:pt x="4190" y="12429"/>
                </a:lnTo>
                <a:lnTo>
                  <a:pt x="2793" y="16224"/>
                </a:lnTo>
                <a:lnTo>
                  <a:pt x="1862" y="20738"/>
                </a:lnTo>
                <a:lnTo>
                  <a:pt x="1242" y="25731"/>
                </a:lnTo>
                <a:lnTo>
                  <a:pt x="828" y="30053"/>
                </a:lnTo>
                <a:lnTo>
                  <a:pt x="552" y="33926"/>
                </a:lnTo>
                <a:lnTo>
                  <a:pt x="368" y="37500"/>
                </a:lnTo>
                <a:lnTo>
                  <a:pt x="164" y="46763"/>
                </a:lnTo>
                <a:lnTo>
                  <a:pt x="0" y="11608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InkAnnotation203"/>
          <p:cNvSpPr/>
          <p:nvPr/>
        </p:nvSpPr>
        <p:spPr>
          <a:xfrm>
            <a:off x="2803921" y="3696890"/>
            <a:ext cx="8931" cy="133946"/>
          </a:xfrm>
          <a:custGeom>
            <a:avLst/>
            <a:gdLst/>
            <a:ahLst/>
            <a:cxnLst/>
            <a:rect l="0" t="0" r="0" b="0"/>
            <a:pathLst>
              <a:path w="8931" h="133946">
                <a:moveTo>
                  <a:pt x="0" y="0"/>
                </a:moveTo>
                <a:lnTo>
                  <a:pt x="0" y="52293"/>
                </a:lnTo>
                <a:lnTo>
                  <a:pt x="993" y="57682"/>
                </a:lnTo>
                <a:lnTo>
                  <a:pt x="2646" y="63259"/>
                </a:lnTo>
                <a:lnTo>
                  <a:pt x="4741" y="68962"/>
                </a:lnTo>
                <a:lnTo>
                  <a:pt x="6137" y="74748"/>
                </a:lnTo>
                <a:lnTo>
                  <a:pt x="7068" y="80590"/>
                </a:lnTo>
                <a:lnTo>
                  <a:pt x="7689" y="86469"/>
                </a:lnTo>
                <a:lnTo>
                  <a:pt x="8103" y="92372"/>
                </a:lnTo>
                <a:lnTo>
                  <a:pt x="8378" y="98293"/>
                </a:lnTo>
                <a:lnTo>
                  <a:pt x="8766" y="113460"/>
                </a:lnTo>
                <a:lnTo>
                  <a:pt x="8930" y="13394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InkAnnotation204"/>
          <p:cNvSpPr/>
          <p:nvPr/>
        </p:nvSpPr>
        <p:spPr>
          <a:xfrm>
            <a:off x="2830710" y="4018359"/>
            <a:ext cx="1" cy="116087"/>
          </a:xfrm>
          <a:custGeom>
            <a:avLst/>
            <a:gdLst/>
            <a:ahLst/>
            <a:cxnLst/>
            <a:rect l="0" t="0" r="0" b="0"/>
            <a:pathLst>
              <a:path w="1" h="116087">
                <a:moveTo>
                  <a:pt x="0" y="0"/>
                </a:moveTo>
                <a:lnTo>
                  <a:pt x="0" y="11608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InkAnnotation205"/>
          <p:cNvSpPr/>
          <p:nvPr/>
        </p:nvSpPr>
        <p:spPr>
          <a:xfrm>
            <a:off x="2821781" y="4330898"/>
            <a:ext cx="8930" cy="142876"/>
          </a:xfrm>
          <a:custGeom>
            <a:avLst/>
            <a:gdLst/>
            <a:ahLst/>
            <a:cxnLst/>
            <a:rect l="0" t="0" r="0" b="0"/>
            <a:pathLst>
              <a:path w="8930" h="142876">
                <a:moveTo>
                  <a:pt x="8929" y="0"/>
                </a:moveTo>
                <a:lnTo>
                  <a:pt x="8929" y="21250"/>
                </a:lnTo>
                <a:lnTo>
                  <a:pt x="7937" y="24088"/>
                </a:lnTo>
                <a:lnTo>
                  <a:pt x="6283" y="26973"/>
                </a:lnTo>
                <a:lnTo>
                  <a:pt x="4189" y="29888"/>
                </a:lnTo>
                <a:lnTo>
                  <a:pt x="2792" y="33816"/>
                </a:lnTo>
                <a:lnTo>
                  <a:pt x="1861" y="38419"/>
                </a:lnTo>
                <a:lnTo>
                  <a:pt x="1241" y="43472"/>
                </a:lnTo>
                <a:lnTo>
                  <a:pt x="827" y="48825"/>
                </a:lnTo>
                <a:lnTo>
                  <a:pt x="551" y="54378"/>
                </a:lnTo>
                <a:lnTo>
                  <a:pt x="245" y="65840"/>
                </a:lnTo>
                <a:lnTo>
                  <a:pt x="0" y="14287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InkAnnotation206"/>
          <p:cNvSpPr/>
          <p:nvPr/>
        </p:nvSpPr>
        <p:spPr>
          <a:xfrm>
            <a:off x="2830710" y="4679156"/>
            <a:ext cx="26791" cy="142876"/>
          </a:xfrm>
          <a:custGeom>
            <a:avLst/>
            <a:gdLst/>
            <a:ahLst/>
            <a:cxnLst/>
            <a:rect l="0" t="0" r="0" b="0"/>
            <a:pathLst>
              <a:path w="26791" h="142876">
                <a:moveTo>
                  <a:pt x="0" y="0"/>
                </a:moveTo>
                <a:lnTo>
                  <a:pt x="0" y="7688"/>
                </a:lnTo>
                <a:lnTo>
                  <a:pt x="993" y="9094"/>
                </a:lnTo>
                <a:lnTo>
                  <a:pt x="2646" y="11024"/>
                </a:lnTo>
                <a:lnTo>
                  <a:pt x="4741" y="13302"/>
                </a:lnTo>
                <a:lnTo>
                  <a:pt x="6137" y="16805"/>
                </a:lnTo>
                <a:lnTo>
                  <a:pt x="7068" y="21125"/>
                </a:lnTo>
                <a:lnTo>
                  <a:pt x="7689" y="25990"/>
                </a:lnTo>
                <a:lnTo>
                  <a:pt x="8103" y="31217"/>
                </a:lnTo>
                <a:lnTo>
                  <a:pt x="8378" y="36686"/>
                </a:lnTo>
                <a:lnTo>
                  <a:pt x="8563" y="42317"/>
                </a:lnTo>
                <a:lnTo>
                  <a:pt x="8821" y="64462"/>
                </a:lnTo>
                <a:lnTo>
                  <a:pt x="9850" y="72740"/>
                </a:lnTo>
                <a:lnTo>
                  <a:pt x="11528" y="81236"/>
                </a:lnTo>
                <a:lnTo>
                  <a:pt x="13638" y="89876"/>
                </a:lnTo>
                <a:lnTo>
                  <a:pt x="15045" y="97620"/>
                </a:lnTo>
                <a:lnTo>
                  <a:pt x="15984" y="104767"/>
                </a:lnTo>
                <a:lnTo>
                  <a:pt x="16609" y="111517"/>
                </a:lnTo>
                <a:lnTo>
                  <a:pt x="18018" y="118001"/>
                </a:lnTo>
                <a:lnTo>
                  <a:pt x="19950" y="124308"/>
                </a:lnTo>
                <a:lnTo>
                  <a:pt x="26790" y="14287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InkAnnotation207"/>
          <p:cNvSpPr/>
          <p:nvPr/>
        </p:nvSpPr>
        <p:spPr>
          <a:xfrm>
            <a:off x="2830720" y="5027414"/>
            <a:ext cx="17851" cy="151805"/>
          </a:xfrm>
          <a:custGeom>
            <a:avLst/>
            <a:gdLst/>
            <a:ahLst/>
            <a:cxnLst/>
            <a:rect l="0" t="0" r="0" b="0"/>
            <a:pathLst>
              <a:path w="17851" h="151805">
                <a:moveTo>
                  <a:pt x="8920" y="0"/>
                </a:moveTo>
                <a:lnTo>
                  <a:pt x="1231" y="7688"/>
                </a:lnTo>
                <a:lnTo>
                  <a:pt x="817" y="9094"/>
                </a:lnTo>
                <a:lnTo>
                  <a:pt x="358" y="13302"/>
                </a:lnTo>
                <a:lnTo>
                  <a:pt x="236" y="15813"/>
                </a:lnTo>
                <a:lnTo>
                  <a:pt x="99" y="21249"/>
                </a:lnTo>
                <a:lnTo>
                  <a:pt x="0" y="55900"/>
                </a:lnTo>
                <a:lnTo>
                  <a:pt x="989" y="63064"/>
                </a:lnTo>
                <a:lnTo>
                  <a:pt x="2640" y="69824"/>
                </a:lnTo>
                <a:lnTo>
                  <a:pt x="4733" y="76314"/>
                </a:lnTo>
                <a:lnTo>
                  <a:pt x="6129" y="83618"/>
                </a:lnTo>
                <a:lnTo>
                  <a:pt x="7059" y="91465"/>
                </a:lnTo>
                <a:lnTo>
                  <a:pt x="7680" y="99672"/>
                </a:lnTo>
                <a:lnTo>
                  <a:pt x="9085" y="107127"/>
                </a:lnTo>
                <a:lnTo>
                  <a:pt x="11015" y="114082"/>
                </a:lnTo>
                <a:lnTo>
                  <a:pt x="13293" y="120703"/>
                </a:lnTo>
                <a:lnTo>
                  <a:pt x="14812" y="127101"/>
                </a:lnTo>
                <a:lnTo>
                  <a:pt x="15825" y="133351"/>
                </a:lnTo>
                <a:lnTo>
                  <a:pt x="17850" y="15180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InkAnnotation208"/>
          <p:cNvSpPr/>
          <p:nvPr/>
        </p:nvSpPr>
        <p:spPr>
          <a:xfrm>
            <a:off x="2848570" y="5384601"/>
            <a:ext cx="1" cy="71439"/>
          </a:xfrm>
          <a:custGeom>
            <a:avLst/>
            <a:gdLst/>
            <a:ahLst/>
            <a:cxnLst/>
            <a:rect l="0" t="0" r="0" b="0"/>
            <a:pathLst>
              <a:path w="1" h="71439">
                <a:moveTo>
                  <a:pt x="0" y="0"/>
                </a:moveTo>
                <a:lnTo>
                  <a:pt x="0" y="7143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InkAnnotation209"/>
          <p:cNvSpPr/>
          <p:nvPr/>
        </p:nvSpPr>
        <p:spPr>
          <a:xfrm>
            <a:off x="2821781" y="5777507"/>
            <a:ext cx="17860" cy="151806"/>
          </a:xfrm>
          <a:custGeom>
            <a:avLst/>
            <a:gdLst/>
            <a:ahLst/>
            <a:cxnLst/>
            <a:rect l="0" t="0" r="0" b="0"/>
            <a:pathLst>
              <a:path w="17860" h="151806">
                <a:moveTo>
                  <a:pt x="0" y="0"/>
                </a:moveTo>
                <a:lnTo>
                  <a:pt x="0" y="4740"/>
                </a:lnTo>
                <a:lnTo>
                  <a:pt x="992" y="8122"/>
                </a:lnTo>
                <a:lnTo>
                  <a:pt x="2646" y="12359"/>
                </a:lnTo>
                <a:lnTo>
                  <a:pt x="4740" y="17169"/>
                </a:lnTo>
                <a:lnTo>
                  <a:pt x="6137" y="23352"/>
                </a:lnTo>
                <a:lnTo>
                  <a:pt x="7068" y="30451"/>
                </a:lnTo>
                <a:lnTo>
                  <a:pt x="7688" y="38160"/>
                </a:lnTo>
                <a:lnTo>
                  <a:pt x="8102" y="48261"/>
                </a:lnTo>
                <a:lnTo>
                  <a:pt x="8562" y="72712"/>
                </a:lnTo>
                <a:lnTo>
                  <a:pt x="9676" y="85186"/>
                </a:lnTo>
                <a:lnTo>
                  <a:pt x="11412" y="97470"/>
                </a:lnTo>
                <a:lnTo>
                  <a:pt x="13561" y="109629"/>
                </a:lnTo>
                <a:lnTo>
                  <a:pt x="14994" y="119719"/>
                </a:lnTo>
                <a:lnTo>
                  <a:pt x="15949" y="128430"/>
                </a:lnTo>
                <a:lnTo>
                  <a:pt x="17859" y="15180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81000"/>
            <a:ext cx="9144000" cy="7990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95400" y="2286000"/>
            <a:ext cx="5786438" cy="3026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228600" y="1905000"/>
          <a:ext cx="2765960" cy="3200400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510639"/>
                <a:gridCol w="510639"/>
                <a:gridCol w="510639"/>
                <a:gridCol w="737588"/>
                <a:gridCol w="496455"/>
              </a:tblGrid>
              <a:tr h="355600"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Q</a:t>
                      </a:r>
                      <a:endParaRPr lang="en-US" sz="11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X</a:t>
                      </a:r>
                      <a:endParaRPr lang="en-US" sz="11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Y</a:t>
                      </a:r>
                      <a:endParaRPr lang="en-US" sz="11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Q(t+1)</a:t>
                      </a:r>
                      <a:endParaRPr lang="en-US" sz="11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S</a:t>
                      </a:r>
                      <a:endParaRPr lang="en-US" sz="11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55600"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0</a:t>
                      </a:r>
                      <a:endParaRPr lang="en-US" sz="11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0</a:t>
                      </a:r>
                      <a:endParaRPr lang="en-US" sz="11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0</a:t>
                      </a:r>
                      <a:endParaRPr lang="en-US" sz="11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55600"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0</a:t>
                      </a:r>
                      <a:endParaRPr lang="en-US" sz="11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0</a:t>
                      </a:r>
                      <a:endParaRPr lang="en-US" sz="11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1</a:t>
                      </a:r>
                      <a:endParaRPr lang="en-US" sz="11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55600"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0</a:t>
                      </a:r>
                      <a:endParaRPr lang="en-US" sz="11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1</a:t>
                      </a:r>
                      <a:endParaRPr lang="en-US" sz="11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0</a:t>
                      </a:r>
                      <a:endParaRPr lang="en-US" sz="11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55600"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0</a:t>
                      </a:r>
                      <a:endParaRPr lang="en-US" sz="11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1</a:t>
                      </a:r>
                      <a:endParaRPr lang="en-US" sz="11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1</a:t>
                      </a:r>
                      <a:endParaRPr lang="en-US" sz="11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55600"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1</a:t>
                      </a:r>
                      <a:endParaRPr lang="en-US" sz="11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0</a:t>
                      </a:r>
                      <a:endParaRPr lang="en-US" sz="11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0</a:t>
                      </a:r>
                      <a:endParaRPr lang="en-US" sz="11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55600"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1</a:t>
                      </a:r>
                      <a:endParaRPr lang="en-US" sz="11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0</a:t>
                      </a:r>
                      <a:endParaRPr lang="en-US" sz="11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1</a:t>
                      </a:r>
                      <a:endParaRPr lang="en-US" sz="11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55600"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1</a:t>
                      </a:r>
                      <a:endParaRPr lang="en-US" sz="11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1</a:t>
                      </a:r>
                      <a:endParaRPr lang="en-US" sz="11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0</a:t>
                      </a:r>
                      <a:endParaRPr lang="en-US" sz="11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55600"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1</a:t>
                      </a:r>
                      <a:endParaRPr lang="en-US" sz="11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1</a:t>
                      </a:r>
                      <a:endParaRPr lang="en-US" sz="11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1</a:t>
                      </a:r>
                      <a:endParaRPr lang="en-US" sz="11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646</TotalTime>
  <Words>526</Words>
  <Application>Microsoft Office PowerPoint</Application>
  <PresentationFormat>On-screen Show (4:3)</PresentationFormat>
  <Paragraphs>426</Paragraphs>
  <Slides>29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0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Anmar</dc:creator>
  <cp:lastModifiedBy>Anmar</cp:lastModifiedBy>
  <cp:revision>51</cp:revision>
  <dcterms:created xsi:type="dcterms:W3CDTF">2012-11-22T21:19:33Z</dcterms:created>
  <dcterms:modified xsi:type="dcterms:W3CDTF">2013-04-27T13:28:12Z</dcterms:modified>
</cp:coreProperties>
</file>