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20" d="100"/>
          <a:sy n="20" d="100"/>
        </p:scale>
        <p:origin x="-2874" y="-10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SONY\Desktop\newbornliver functi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087600" y="-7629525"/>
            <a:ext cx="39319200" cy="2211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SONY</cp:lastModifiedBy>
  <cp:revision>1</cp:revision>
  <dcterms:created xsi:type="dcterms:W3CDTF">2006-08-16T00:00:00Z</dcterms:created>
  <dcterms:modified xsi:type="dcterms:W3CDTF">2014-08-18T05:36:14Z</dcterms:modified>
</cp:coreProperties>
</file>