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4"/>
  </p:sldMasterIdLst>
  <p:notesMasterIdLst>
    <p:notesMasterId r:id="rId30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5" r:id="rId13"/>
    <p:sldId id="264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8" r:id="rId23"/>
    <p:sldId id="281" r:id="rId24"/>
    <p:sldId id="282" r:id="rId25"/>
    <p:sldId id="283" r:id="rId26"/>
    <p:sldId id="279" r:id="rId27"/>
    <p:sldId id="284" r:id="rId28"/>
    <p:sldId id="280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46" d="100"/>
          <a:sy n="46" d="100"/>
        </p:scale>
        <p:origin x="-1170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12F41D7-F184-47FB-B496-495B6266A090}" type="datetimeFigureOut">
              <a:rPr lang="ar-SA" smtClean="0"/>
              <a:pPr/>
              <a:t>25/01/34</a:t>
            </a:fld>
            <a:endParaRPr lang="ar-S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67E727D-5F58-4981-83D3-7040D163B0F0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00345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CFB1-5FE0-49E2-9693-45952ABDF9D7}" type="datetime1">
              <a:rPr lang="ar-SA" smtClean="0"/>
              <a:pPr/>
              <a:t>25/01/34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n.Alhareqi©2011</a:t>
            </a:r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EFFDC7F-B333-4DBB-A651-AE422FE9C0A3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CFB1-5FE0-49E2-9693-45952ABDF9D7}" type="datetime1">
              <a:rPr lang="ar-SA" smtClean="0"/>
              <a:pPr/>
              <a:t>25/01/34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n.Alhareqi©2011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CFB1-5FE0-49E2-9693-45952ABDF9D7}" type="datetime1">
              <a:rPr lang="ar-SA" smtClean="0"/>
              <a:pPr/>
              <a:t>25/01/34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n.Alhareqi©2011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CFB1-5FE0-49E2-9693-45952ABDF9D7}" type="datetime1">
              <a:rPr lang="ar-SA" smtClean="0"/>
              <a:pPr/>
              <a:t>25/01/34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n.Alhareqi©2011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CFB1-5FE0-49E2-9693-45952ABDF9D7}" type="datetime1">
              <a:rPr lang="ar-SA" smtClean="0"/>
              <a:pPr/>
              <a:t>25/01/34</a:t>
            </a:fld>
            <a:endParaRPr lang="ar-SA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n.Alhareqi©2011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CFB1-5FE0-49E2-9693-45952ABDF9D7}" type="datetime1">
              <a:rPr lang="ar-SA" smtClean="0"/>
              <a:pPr/>
              <a:t>25/01/34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n.Alhareqi©2011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CFB1-5FE0-49E2-9693-45952ABDF9D7}" type="datetime1">
              <a:rPr lang="ar-SA" smtClean="0"/>
              <a:pPr/>
              <a:t>25/01/34</a:t>
            </a:fld>
            <a:endParaRPr lang="ar-S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n.Alhareqi©2011</a:t>
            </a:r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CFB1-5FE0-49E2-9693-45952ABDF9D7}" type="datetime1">
              <a:rPr lang="ar-SA" smtClean="0"/>
              <a:pPr/>
              <a:t>25/01/34</a:t>
            </a:fld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n.Alhareqi©2011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CFB1-5FE0-49E2-9693-45952ABDF9D7}" type="datetime1">
              <a:rPr lang="ar-SA" smtClean="0"/>
              <a:pPr/>
              <a:t>25/01/34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n.Alhareqi©2011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CFB1-5FE0-49E2-9693-45952ABDF9D7}" type="datetime1">
              <a:rPr lang="ar-SA" smtClean="0"/>
              <a:pPr/>
              <a:t>25/01/34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n.Alhareqi©2011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CFB1-5FE0-49E2-9693-45952ABDF9D7}" type="datetime1">
              <a:rPr lang="ar-SA" smtClean="0"/>
              <a:pPr/>
              <a:t>25/01/34</a:t>
            </a:fld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n.Alhareqi©2011</a:t>
            </a:r>
            <a:endParaRPr lang="ar-SA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515CFB1-5FE0-49E2-9693-45952ABDF9D7}" type="datetime1">
              <a:rPr lang="ar-SA" smtClean="0"/>
              <a:pPr/>
              <a:t>25/01/34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n.Alhareqi©2011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EFFDC7F-B333-4DBB-A651-AE422FE9C0A3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71472" y="1071546"/>
            <a:ext cx="7086600" cy="14700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eaLnBrk="1" latinLnBrk="0" hangingPunct="1">
              <a:buNone/>
              <a:defRPr sz="4800" b="1" cap="all" spc="50" baseline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ar-SA" dirty="0"/>
              <a:t>قـواعــــد الـبـيــانــات</a:t>
            </a:r>
            <a:br>
              <a:rPr lang="ar-SA" dirty="0"/>
            </a:br>
            <a:r>
              <a:rPr lang="ar-SA" dirty="0"/>
              <a:t>1207 عـال</a:t>
            </a:r>
          </a:p>
        </p:txBody>
      </p:sp>
      <p:sp>
        <p:nvSpPr>
          <p:cNvPr id="8" name="عنوان فرعي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571472" y="3140968"/>
            <a:ext cx="6629400" cy="12192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000" kern="1200" cap="all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</a:pPr>
            <a:r>
              <a:rPr lang="ar-SA" sz="2800" b="1" spc="300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النماذج في الاكسس 2007</a:t>
            </a:r>
            <a:endParaRPr lang="ar-SA" sz="2800" b="1" spc="300" dirty="0">
              <a:ln w="11430">
                <a:solidFill>
                  <a:schemeClr val="accent6">
                    <a:lumMod val="75000"/>
                  </a:schemeClr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10" name="Rectangle 3"/>
          <p:cNvSpPr/>
          <p:nvPr/>
        </p:nvSpPr>
        <p:spPr>
          <a:xfrm>
            <a:off x="7668344" y="3284984"/>
            <a:ext cx="9361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4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Century Gothic"/>
                <a:cs typeface="Tahoma"/>
              </a:rPr>
              <a:t>المحاضرة 9</a:t>
            </a:r>
            <a:endParaRPr kumimoji="0" lang="ar-SA" sz="14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Century Gothic"/>
              <a:cs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التنقل بين سجلات النموذج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يمكنك التنقل عبر سجلات النموذج باستخدام شريط التنقل الظاهر أسفل شاشة النموذج. </a:t>
            </a:r>
            <a:endParaRPr lang="ar-SA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10</a:t>
            </a:fld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852936"/>
            <a:ext cx="540060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rot="10800000" flipV="1">
            <a:off x="5004048" y="4653136"/>
            <a:ext cx="360040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267744" y="4869160"/>
            <a:ext cx="4032448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التنقل بين سجلات النموذج</a:t>
            </a:r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11</a:t>
            </a:fld>
            <a:endParaRPr lang="ar-S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3160" y="1916832"/>
            <a:ext cx="7560840" cy="1188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5508104" y="3429000"/>
            <a:ext cx="864096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إضافة سجل جديد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572000" y="2564904"/>
            <a:ext cx="1008112" cy="9361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1727684" y="2672916"/>
            <a:ext cx="1080120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1259632" y="4725144"/>
            <a:ext cx="1008112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الانتقال</a:t>
            </a:r>
          </a:p>
          <a:p>
            <a:pPr algn="ctr"/>
            <a:r>
              <a:rPr lang="ar-SA" dirty="0" smtClean="0">
                <a:solidFill>
                  <a:schemeClr val="tx1"/>
                </a:solidFill>
              </a:rPr>
              <a:t>للسجل السابق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899592" y="3573016"/>
            <a:ext cx="1008112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الانتقال لأول سجل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1475656" y="3140968"/>
            <a:ext cx="2016224" cy="8640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5220072" y="4653136"/>
            <a:ext cx="1152128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الانتقال لأخر سجل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16200000" flipH="1">
            <a:off x="3743908" y="3032956"/>
            <a:ext cx="2088232" cy="10081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3995936" y="4869160"/>
            <a:ext cx="1008112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الانتقال</a:t>
            </a:r>
          </a:p>
          <a:p>
            <a:pPr algn="ctr"/>
            <a:r>
              <a:rPr lang="ar-SA" dirty="0" smtClean="0">
                <a:solidFill>
                  <a:schemeClr val="tx1"/>
                </a:solidFill>
              </a:rPr>
              <a:t>للسجل التالي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rot="16200000" flipH="1">
            <a:off x="3095836" y="3465004"/>
            <a:ext cx="2160240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2591780" y="3032956"/>
            <a:ext cx="1008112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2483768" y="3645024"/>
            <a:ext cx="1008112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رقم السجل الحالي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2627784" y="5013176"/>
            <a:ext cx="1224136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dirty="0" smtClean="0">
                <a:solidFill>
                  <a:schemeClr val="tx1"/>
                </a:solidFill>
              </a:rPr>
              <a:t>العدد الكلي للسجلات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rot="16200000" flipH="1">
            <a:off x="2339752" y="3717032"/>
            <a:ext cx="2448272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التعديل على تصميم النموذج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يمكنك في أي وقت التعديل على تصميم النموذج الذي قمت بإنشائه من حيث تغيير لون الخلفية وتنسيق مربعات الحقول والسجلات, تنسيق النص, تثبيت الرأس والتذييل... الخ.</a:t>
            </a:r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12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التعديل على تصميم النموذج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13</a:t>
            </a:fld>
            <a:endParaRPr lang="ar-S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84784"/>
            <a:ext cx="54006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6876256" y="1628800"/>
            <a:ext cx="1728192" cy="230425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بعد فتح النموذج المراد التعديل على تصميمه. انقري على زر عرض التصميم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2267744" y="2060848"/>
            <a:ext cx="4608512" cy="129614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التعديل على تصميم النموذج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14</a:t>
            </a:fld>
            <a:endParaRPr lang="ar-S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772816"/>
            <a:ext cx="5811539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7164288" y="2132856"/>
            <a:ext cx="1512168" cy="28083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القسم الذي يحتوي على المربعات يسمى قسم التفصيل</a:t>
            </a:r>
          </a:p>
        </p:txBody>
      </p:sp>
      <p:sp>
        <p:nvSpPr>
          <p:cNvPr id="5" name="Right Brace 4"/>
          <p:cNvSpPr/>
          <p:nvPr/>
        </p:nvSpPr>
        <p:spPr>
          <a:xfrm>
            <a:off x="5652120" y="2636912"/>
            <a:ext cx="432048" cy="1872208"/>
          </a:xfrm>
          <a:prstGeom prst="rightBrace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9" name="Straight Connector 8"/>
          <p:cNvCxnSpPr>
            <a:endCxn id="5" idx="1"/>
          </p:cNvCxnSpPr>
          <p:nvPr/>
        </p:nvCxnSpPr>
        <p:spPr>
          <a:xfrm rot="10800000" flipV="1">
            <a:off x="6084168" y="3212976"/>
            <a:ext cx="1080120" cy="360040"/>
          </a:xfrm>
          <a:prstGeom prst="line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1763688" y="4941168"/>
            <a:ext cx="1800200" cy="11521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المربعات الخاصة بعرض أسماء الحقول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2124522" y="4724350"/>
            <a:ext cx="72008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4211960" y="4941168"/>
            <a:ext cx="1656184" cy="11521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المربعات الخاصة بعرض بيانات السجلات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16200000" flipV="1">
            <a:off x="3995936" y="4581128"/>
            <a:ext cx="504056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التعديل على تصميم النموذج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15</a:t>
            </a:fld>
            <a:endParaRPr lang="ar-SA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5688632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6732240" y="1484784"/>
            <a:ext cx="2196752" cy="29523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لتغيير لون الخلفية. انقري على أي منطقة فارغة على قسم التفصيل بزر الفأرة الأيمن لتظهر قائمة الأوامر .. ومنها اختاري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5004048" y="3429000"/>
            <a:ext cx="1584176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5661248"/>
            <a:ext cx="100811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7020272" y="4653136"/>
            <a:ext cx="1908720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ثم انقري على زر المعاينة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16200000" flipH="1">
            <a:off x="7452320" y="5517232"/>
            <a:ext cx="288032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التعديل على تصميم النموذج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16</a:t>
            </a:fld>
            <a:endParaRPr lang="ar-SA" dirty="0"/>
          </a:p>
        </p:txBody>
      </p:sp>
      <p:sp>
        <p:nvSpPr>
          <p:cNvPr id="4" name="Rounded Rectangle 3"/>
          <p:cNvSpPr/>
          <p:nvPr/>
        </p:nvSpPr>
        <p:spPr>
          <a:xfrm>
            <a:off x="7164288" y="1484784"/>
            <a:ext cx="1800200" cy="38884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لتنسيق نصوص مربعات الحقول أو مربعات السجلات: حددي أولا المربع المراد تنسيقه ثم استخدمي أزرار مربع التنسيق لإجراء اللازم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8"/>
            <a:ext cx="526732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10800000" flipV="1">
            <a:off x="5148064" y="3429000"/>
            <a:ext cx="2304256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5445224"/>
            <a:ext cx="29241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rot="5400000">
            <a:off x="6480212" y="4617132"/>
            <a:ext cx="936104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التعديل على تصميم النموذج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17</a:t>
            </a:fld>
            <a:endParaRPr lang="ar-SA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2776"/>
            <a:ext cx="52578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7020272" y="1412776"/>
            <a:ext cx="1800200" cy="45365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تغيير حجم عرض النموذج.. ثبتي مؤشر الفأرة على حدود النموذج ثم إبدائي بالسحب مع الاستمرار بالضغط.. حرري الفأرة بمجرد وصولك إلى العرض المطلوب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5220072" y="3212976"/>
            <a:ext cx="1872208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5229200"/>
            <a:ext cx="2333228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التعديل على تصميم النموذج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18</a:t>
            </a:fld>
            <a:endParaRPr lang="ar-SA" dirty="0"/>
          </a:p>
        </p:txBody>
      </p:sp>
      <p:sp>
        <p:nvSpPr>
          <p:cNvPr id="5" name="Rounded Rectangle 4"/>
          <p:cNvSpPr/>
          <p:nvPr/>
        </p:nvSpPr>
        <p:spPr>
          <a:xfrm>
            <a:off x="2339752" y="3645024"/>
            <a:ext cx="1440160" cy="11521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لإضافة تاريخ ووقت للنموذج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139952" y="3861048"/>
            <a:ext cx="1440160" cy="11521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لإضافة مربع نص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0783" y="4077072"/>
            <a:ext cx="2893665" cy="2292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060848"/>
            <a:ext cx="640422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rot="16200000" flipV="1">
            <a:off x="3959932" y="3248980"/>
            <a:ext cx="1008112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6200000" flipV="1">
            <a:off x="2771800" y="3429000"/>
            <a:ext cx="720080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131840" y="4653136"/>
            <a:ext cx="3960440" cy="13681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7164288" y="5805264"/>
            <a:ext cx="72008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تطبيق العمليات الحسابية على حقول النموذج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يزداد برنامج الاكسيس أهمية مع إتاحة إمكانية تطبيق العمليات الحسابية على الحقول. </a:t>
            </a:r>
          </a:p>
          <a:p>
            <a:r>
              <a:rPr lang="ar-SA" dirty="0" smtClean="0"/>
              <a:t>فعلى سبيل المثال في قاعدة البيانات رحلات الامارت من جدول السائقون نريد حساب</a:t>
            </a:r>
          </a:p>
          <a:p>
            <a:pPr>
              <a:buNone/>
            </a:pPr>
            <a:r>
              <a:rPr lang="ar-SA" dirty="0" smtClean="0"/>
              <a:t>الراتب = الدرجة الوظيفية * 1000</a:t>
            </a:r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19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النماذج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تعتبر النماذج الطريقة الثانية لإدخال سجلات حقول قاعدة البيانات. </a:t>
            </a:r>
          </a:p>
          <a:p>
            <a:r>
              <a:rPr lang="ar-SA" dirty="0" smtClean="0"/>
              <a:t>كما أنها الطريقة الأكثر شيوعا واستخداما نظرا لسهولتها وإمكانية تغيير شكلها وتنسيقها.</a:t>
            </a:r>
          </a:p>
          <a:p>
            <a:r>
              <a:rPr lang="ar-SA" dirty="0" smtClean="0"/>
              <a:t>إنشاء النماذج يعتمد على الجداول. </a:t>
            </a:r>
          </a:p>
          <a:p>
            <a:r>
              <a:rPr lang="ar-SA" dirty="0" smtClean="0"/>
              <a:t>حيث يتم إنشاء أي نموذج بناء على حقول احد جداول قاعدة البيانات. </a:t>
            </a:r>
          </a:p>
          <a:p>
            <a:r>
              <a:rPr lang="ar-SA" dirty="0" smtClean="0"/>
              <a:t>ويسري على النموذج كل ما تم فرضه على حقول الجدول وأنواع البيانات وغيرها.</a:t>
            </a:r>
          </a:p>
          <a:p>
            <a:r>
              <a:rPr lang="ar-SA" dirty="0" smtClean="0"/>
              <a:t> أي أن النموذج هو عبارة عن </a:t>
            </a:r>
            <a:r>
              <a:rPr lang="ar-SA" u="sng" dirty="0" smtClean="0"/>
              <a:t>واجهة فقط </a:t>
            </a:r>
            <a:r>
              <a:rPr lang="ar-SA" dirty="0" smtClean="0"/>
              <a:t>لحقول الجدول.</a:t>
            </a:r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2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تطبيق العمليات الحسابية على حقول النموذج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20</a:t>
            </a:fld>
            <a:endParaRPr lang="ar-SA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84784"/>
            <a:ext cx="705678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1475656" y="5085184"/>
            <a:ext cx="6840760" cy="158417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بالانتقال لوضع عرض التصميم للنموذج .. نحدد مربع الحقل المرتب ..ثم من نافذة الخصائص ننقر على مربع عنصر التحكم.. من مربع الحوار نمسح النص المكتوب ( المرتب) .. 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6200000" flipV="1">
            <a:off x="2375756" y="4113076"/>
            <a:ext cx="1800200" cy="10081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652120" y="2492896"/>
            <a:ext cx="2232248" cy="32403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تطبيق العمليات الحسابية على حقول النموذج</a:t>
            </a: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21</a:t>
            </a:fld>
            <a:endParaRPr lang="ar-SA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556792"/>
            <a:ext cx="5400600" cy="463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6660232" y="1700808"/>
            <a:ext cx="2195736" cy="22322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b="1" dirty="0" smtClean="0">
                <a:solidFill>
                  <a:schemeClr val="tx1"/>
                </a:solidFill>
              </a:rPr>
              <a:t>ثم نضغط على زر  ( =) ثم نختار الحقل ( الدرجة الوظيفية) ثم علامة ( * ) ثم نضع القيمة 1000</a:t>
            </a:r>
          </a:p>
          <a:p>
            <a:pPr algn="ctr"/>
            <a:r>
              <a:rPr lang="ar-SA" sz="1600" b="1" dirty="0" smtClean="0">
                <a:solidFill>
                  <a:schemeClr val="tx1"/>
                </a:solidFill>
              </a:rPr>
              <a:t>تطبيقا للمثال المعطى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2411760" y="2276872"/>
            <a:ext cx="4464496" cy="8640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 flipV="1">
            <a:off x="4499992" y="2636912"/>
            <a:ext cx="2376264" cy="20882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2699792" y="2420888"/>
            <a:ext cx="4032448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7308304" y="4077072"/>
            <a:ext cx="1008112" cy="12241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b="1" dirty="0" smtClean="0">
                <a:solidFill>
                  <a:schemeClr val="tx1"/>
                </a:solidFill>
              </a:rPr>
              <a:t>ثم نضغط على زر موافق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5373216"/>
            <a:ext cx="164966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العمليات على السجلات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النموذج مثل الجدول يمكنك من التحكم بالسجلات من حيث إضافة سجل أو تعديل بيانات سجل.</a:t>
            </a:r>
          </a:p>
          <a:p>
            <a:r>
              <a:rPr lang="ar-SA" u="sng" dirty="0" smtClean="0"/>
              <a:t>تعديل سجل </a:t>
            </a:r>
            <a:r>
              <a:rPr lang="ar-SA" dirty="0" smtClean="0"/>
              <a:t>:ويتم ذلك عن طريق الانتقال للسجل المطلوب وتعديل اللازم.</a:t>
            </a:r>
          </a:p>
          <a:p>
            <a:r>
              <a:rPr lang="ar-SA" u="sng" dirty="0" smtClean="0"/>
              <a:t>لإضافة سجل أو حذف سجل </a:t>
            </a:r>
            <a:r>
              <a:rPr lang="ar-SA" dirty="0" smtClean="0"/>
              <a:t>: ننتقل للسجل المراد ثم من:</a:t>
            </a:r>
            <a:endParaRPr lang="ar-S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22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العمليات على السجلات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23</a:t>
            </a:fld>
            <a:endParaRPr lang="ar-SA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8496944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6012160" y="1268760"/>
            <a:ext cx="2880320" cy="15121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>
            <a:stCxn id="7" idx="0"/>
          </p:cNvCxnSpPr>
          <p:nvPr/>
        </p:nvCxnSpPr>
        <p:spPr>
          <a:xfrm rot="5400000" flipH="1" flipV="1">
            <a:off x="6264188" y="2960948"/>
            <a:ext cx="1800200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6516216" y="3933056"/>
            <a:ext cx="1152128" cy="7920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حذف السجل</a:t>
            </a:r>
          </a:p>
        </p:txBody>
      </p:sp>
      <p:sp>
        <p:nvSpPr>
          <p:cNvPr id="9" name="Oval 8"/>
          <p:cNvSpPr/>
          <p:nvPr/>
        </p:nvSpPr>
        <p:spPr>
          <a:xfrm>
            <a:off x="3203848" y="1340768"/>
            <a:ext cx="1944216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لإضافة سجل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292080" y="1628800"/>
            <a:ext cx="1584176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حذف النموذج من قاعدة البيانات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بعد غلق النموذج يتم النقر على النموذج المراد حذفه من القائمة .. ثم من خلال النقر على زر الفأرة الأيمن يتم اختيار أمر حذف من القائمة.</a:t>
            </a:r>
          </a:p>
          <a:p>
            <a:endParaRPr lang="ar-S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24</a:t>
            </a:fld>
            <a:endParaRPr lang="ar-SA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140968"/>
            <a:ext cx="5976664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2087724" y="4113076"/>
            <a:ext cx="1152128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6156176" y="4365104"/>
            <a:ext cx="1080120" cy="7920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1835696" y="3140968"/>
            <a:ext cx="1152128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حذف النموذج من قاعدة البيانات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25</a:t>
            </a:fld>
            <a:endParaRPr lang="ar-SA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132856"/>
            <a:ext cx="6840760" cy="1953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2051720" y="4869160"/>
            <a:ext cx="3024336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ثم من نافذة التحذير نضغط على زر نعم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5400000" flipH="1" flipV="1">
            <a:off x="3527884" y="4113076"/>
            <a:ext cx="1008112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إنشاء النماذج باستخدام المعالج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3</a:t>
            </a:fld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628800"/>
            <a:ext cx="6264696" cy="417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691680" y="1484784"/>
            <a:ext cx="936104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499992" y="2996952"/>
            <a:ext cx="720080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V="1">
            <a:off x="7380312" y="2924944"/>
            <a:ext cx="648072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إنشاء النماذج باستخدام المعالج</a:t>
            </a: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4</a:t>
            </a:fld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700808"/>
            <a:ext cx="5640660" cy="4344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2627784" y="2924944"/>
            <a:ext cx="792088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411760" y="4869160"/>
            <a:ext cx="864096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5364088" y="3429000"/>
            <a:ext cx="864096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1043608" y="1700808"/>
            <a:ext cx="1728192" cy="12241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b="1" dirty="0" smtClean="0">
                <a:solidFill>
                  <a:schemeClr val="tx1"/>
                </a:solidFill>
              </a:rPr>
              <a:t>اختاري اسم الجدول المراد إنشاء النموذج بناء على حقوله</a:t>
            </a:r>
            <a:endParaRPr lang="ar-SA" sz="16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043608" y="3212976"/>
            <a:ext cx="1728192" cy="29523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b="1" dirty="0" smtClean="0">
                <a:solidFill>
                  <a:schemeClr val="tx1"/>
                </a:solidFill>
              </a:rPr>
              <a:t>الحقول المتاحة والخاصة بالجدول الذي قمت باختياره. انقري على الحقل المطلوب إنشاء النموذج به</a:t>
            </a:r>
            <a:endParaRPr lang="ar-SA" sz="1600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940152" y="2780928"/>
            <a:ext cx="1728192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زر نقل الحقل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364088" y="4869160"/>
            <a:ext cx="1728192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لنقل جميع الحقول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6200000" flipV="1">
            <a:off x="5400092" y="4545124"/>
            <a:ext cx="432048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084168" y="5805264"/>
            <a:ext cx="864096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إنشاء النماذج باستخدام المعالج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5</a:t>
            </a:fld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1" y="1600200"/>
            <a:ext cx="6768752" cy="46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rot="5400000" flipH="1" flipV="1">
            <a:off x="6048164" y="6129300"/>
            <a:ext cx="648072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4572000" y="3429000"/>
            <a:ext cx="1512168" cy="136815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إنشاء النماذج باستخدام المعالج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6</a:t>
            </a:fld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556792"/>
            <a:ext cx="7056784" cy="461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5652120" y="1988840"/>
            <a:ext cx="2592288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اختاري التخطيط الذي تريدينه للجدول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7092280" y="2852936"/>
            <a:ext cx="504056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012160" y="5229200"/>
            <a:ext cx="576064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إنشاء النماذج باستخدام المعالج</a:t>
            </a: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7</a:t>
            </a:fld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060848"/>
            <a:ext cx="7344816" cy="4325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6660232" y="2420888"/>
            <a:ext cx="1763688" cy="194421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اختاري التنسيق المطلوب للنموذج ولاحظي ظهوره في جزء المعاينة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084168" y="5661248"/>
            <a:ext cx="360040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 flipV="1">
            <a:off x="6300192" y="3573016"/>
            <a:ext cx="432048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 flipV="1">
            <a:off x="4572000" y="4293096"/>
            <a:ext cx="504056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إنشاء النماذج باستخدام المعالج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8</a:t>
            </a:fld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24013"/>
            <a:ext cx="6552728" cy="4685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5940152" y="2348880"/>
            <a:ext cx="2016224" cy="10801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اكتبي الاسم المراد حفظ النموذج به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5580112" y="2708920"/>
            <a:ext cx="360040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7020272" y="5589240"/>
            <a:ext cx="648072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 smtClean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444208" y="5157192"/>
            <a:ext cx="504056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إنشاء النماذج باستخدام المعالج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DC7F-B333-4DBB-A651-AE422FE9C0A3}" type="slidenum">
              <a:rPr lang="ar-SA" smtClean="0"/>
              <a:pPr/>
              <a:t>9</a:t>
            </a:fld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7" y="1924050"/>
            <a:ext cx="5400600" cy="4169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7092280" y="2996952"/>
            <a:ext cx="1835696" cy="22322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سيظهر بعدها النموذج بالحقول والتنسيقات التي تم اختيارها باستخدام المعالج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صيدلاني">
  <a:themeElements>
    <a:clrScheme name="صيدلاني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صيدلاني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صيدلان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صيدلاني">
    <a:dk1>
      <a:sysClr val="windowText" lastClr="000000"/>
    </a:dk1>
    <a:lt1>
      <a:sysClr val="window" lastClr="FFFFFF"/>
    </a:lt1>
    <a:dk2>
      <a:srgbClr val="564B3C"/>
    </a:dk2>
    <a:lt2>
      <a:srgbClr val="ECEDD1"/>
    </a:lt2>
    <a:accent1>
      <a:srgbClr val="93A299"/>
    </a:accent1>
    <a:accent2>
      <a:srgbClr val="CF543F"/>
    </a:accent2>
    <a:accent3>
      <a:srgbClr val="B5AE53"/>
    </a:accent3>
    <a:accent4>
      <a:srgbClr val="848058"/>
    </a:accent4>
    <a:accent5>
      <a:srgbClr val="E8B54D"/>
    </a:accent5>
    <a:accent6>
      <a:srgbClr val="786C71"/>
    </a:accent6>
    <a:hlink>
      <a:srgbClr val="CCCC00"/>
    </a:hlink>
    <a:folHlink>
      <a:srgbClr val="B2B2B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4A8EF81518844905C9EE96F3BA77B" ma:contentTypeVersion="0" ma:contentTypeDescription="Create a new document." ma:contentTypeScope="" ma:versionID="8451154b3b9f472bdf091692708e300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BBD33C-55E9-4298-B575-BC9C78FB8E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10BF60-D9F3-44C0-A376-426A7F819D54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FC4A2E0-D69E-4A41-BF37-BC66C016F6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</TotalTime>
  <Words>630</Words>
  <Application>Microsoft Office PowerPoint</Application>
  <PresentationFormat>عرض على الشاشة (3:4)‏</PresentationFormat>
  <Paragraphs>125</Paragraphs>
  <Slides>25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26" baseType="lpstr">
      <vt:lpstr>صيدلاني</vt:lpstr>
      <vt:lpstr>عرض تقديمي في PowerPoint</vt:lpstr>
      <vt:lpstr>النماذج</vt:lpstr>
      <vt:lpstr>إنشاء النماذج باستخدام المعالج</vt:lpstr>
      <vt:lpstr>إنشاء النماذج باستخدام المعالج</vt:lpstr>
      <vt:lpstr>إنشاء النماذج باستخدام المعالج</vt:lpstr>
      <vt:lpstr>إنشاء النماذج باستخدام المعالج</vt:lpstr>
      <vt:lpstr>إنشاء النماذج باستخدام المعالج</vt:lpstr>
      <vt:lpstr>إنشاء النماذج باستخدام المعالج</vt:lpstr>
      <vt:lpstr>إنشاء النماذج باستخدام المعالج</vt:lpstr>
      <vt:lpstr>التنقل بين سجلات النموذج</vt:lpstr>
      <vt:lpstr>التنقل بين سجلات النموذج</vt:lpstr>
      <vt:lpstr>التعديل على تصميم النموذج</vt:lpstr>
      <vt:lpstr>التعديل على تصميم النموذج</vt:lpstr>
      <vt:lpstr>التعديل على تصميم النموذج</vt:lpstr>
      <vt:lpstr>التعديل على تصميم النموذج</vt:lpstr>
      <vt:lpstr>التعديل على تصميم النموذج</vt:lpstr>
      <vt:lpstr>التعديل على تصميم النموذج</vt:lpstr>
      <vt:lpstr>التعديل على تصميم النموذج</vt:lpstr>
      <vt:lpstr>تطبيق العمليات الحسابية على حقول النموذج</vt:lpstr>
      <vt:lpstr>تطبيق العمليات الحسابية على حقول النموذج</vt:lpstr>
      <vt:lpstr>تطبيق العمليات الحسابية على حقول النموذج</vt:lpstr>
      <vt:lpstr>العمليات على السجلات</vt:lpstr>
      <vt:lpstr>العمليات على السجلات</vt:lpstr>
      <vt:lpstr>حذف النموذج من قاعدة البيانات</vt:lpstr>
      <vt:lpstr>حذف النموذج من قاعدة البيانات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noor</dc:creator>
  <cp:lastModifiedBy>اذكر الله</cp:lastModifiedBy>
  <cp:revision>24</cp:revision>
  <dcterms:created xsi:type="dcterms:W3CDTF">2011-05-03T17:37:21Z</dcterms:created>
  <dcterms:modified xsi:type="dcterms:W3CDTF">2012-12-08T09:30:18Z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0x010100D624A8EF81518844905C9EE96F3BA77B</vt:lpwstr>
  </property>
</Properties>
</file>