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diagrams/data2.xml" ContentType="application/vnd.openxmlformats-officedocument.drawingml.diagramData+xml"/>
  <Override PartName="/ppt/diagrams/data18.xml" ContentType="application/vnd.openxmlformats-officedocument.drawingml.diagramData+xml"/>
  <Override PartName="/ppt/diagrams/data16.xml" ContentType="application/vnd.openxmlformats-officedocument.drawingml.diagramData+xml"/>
  <Override PartName="/ppt/diagrams/data15.xml" ContentType="application/vnd.openxmlformats-officedocument.drawingml.diagramData+xml"/>
  <Override PartName="/ppt/diagrams/data17.xml" ContentType="application/vnd.openxmlformats-officedocument.drawingml.diagramData+xml"/>
  <Override PartName="/ppt/diagrams/data14.xml" ContentType="application/vnd.openxmlformats-officedocument.drawingml.diagramData+xml"/>
  <Override PartName="/ppt/diagrams/data13.xml" ContentType="application/vnd.openxmlformats-officedocument.drawingml.diagramData+xml"/>
  <Override PartName="/ppt/diagrams/data12.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ata10.xml" ContentType="application/vnd.openxmlformats-officedocument.drawingml.diagramData+xml"/>
  <Override PartName="/ppt/diagrams/data11.xml" ContentType="application/vnd.openxmlformats-officedocument.drawingml.diagramData+xml"/>
  <Override PartName="/ppt/diagrams/data3.xml" ContentType="application/vnd.openxmlformats-officedocument.drawingml.diagramData+xml"/>
  <Override PartName="/ppt/presentation.xml" ContentType="application/vnd.openxmlformats-officedocument.presentationml.presentation.main+xml"/>
  <Override PartName="/ppt/slides/slide24.xml" ContentType="application/vnd.openxmlformats-officedocument.presentationml.slide+xml"/>
  <Override PartName="/ppt/diagrams/data1.xml" ContentType="application/vnd.openxmlformats-officedocument.drawingml.diagramData+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5.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diagrams/colors15.xml" ContentType="application/vnd.openxmlformats-officedocument.drawingml.diagramColors+xml"/>
  <Override PartName="/ppt/diagrams/drawing16.xml" ContentType="application/vnd.ms-office.drawingml.diagramDrawing+xml"/>
  <Override PartName="/ppt/diagrams/colors16.xml" ContentType="application/vnd.openxmlformats-officedocument.drawingml.diagramColors+xml"/>
  <Override PartName="/ppt/diagrams/quickStyle16.xml" ContentType="application/vnd.openxmlformats-officedocument.drawingml.diagramStyle+xml"/>
  <Override PartName="/ppt/diagrams/colors1.xml" ContentType="application/vnd.openxmlformats-officedocument.drawingml.diagramColors+xml"/>
  <Override PartName="/ppt/diagrams/quickStyle15.xml" ContentType="application/vnd.openxmlformats-officedocument.drawingml.diagramStyle+xml"/>
  <Override PartName="/ppt/diagrams/layout15.xml" ContentType="application/vnd.openxmlformats-officedocument.drawingml.diagramLayout+xml"/>
  <Override PartName="/ppt/diagrams/drawing15.xml" ContentType="application/vnd.ms-office.drawingml.diagramDrawing+xml"/>
  <Override PartName="/ppt/diagrams/layout16.xml" ContentType="application/vnd.openxmlformats-officedocument.drawingml.diagramLayout+xml"/>
  <Override PartName="/ppt/diagrams/quickStyle17.xml" ContentType="application/vnd.openxmlformats-officedocument.drawingml.diagramStyle+xml"/>
  <Override PartName="/ppt/diagrams/drawing18.xml" ContentType="application/vnd.ms-office.drawingml.diagramDrawing+xml"/>
  <Override PartName="/ppt/diagrams/colors18.xml" ContentType="application/vnd.openxmlformats-officedocument.drawingml.diagramColors+xml"/>
  <Override PartName="/ppt/diagrams/quickStyle18.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heme/theme1.xml" ContentType="application/vnd.openxmlformats-officedocument.theme+xml"/>
  <Override PartName="/ppt/diagrams/layout18.xml" ContentType="application/vnd.openxmlformats-officedocument.drawingml.diagramLayout+xml"/>
  <Override PartName="/ppt/diagrams/layout17.xml" ContentType="application/vnd.openxmlformats-officedocument.drawingml.diagramLayout+xml"/>
  <Override PartName="/ppt/diagrams/quickStyle14.xml" ContentType="application/vnd.openxmlformats-officedocument.drawingml.diagramStyle+xml"/>
  <Override PartName="/ppt/diagrams/drawing14.xml" ContentType="application/vnd.ms-office.drawingml.diagramDrawing+xml"/>
  <Override PartName="/ppt/diagrams/layout5.xml" ContentType="application/vnd.openxmlformats-officedocument.drawingml.diagramLayout+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layout7.xml" ContentType="application/vnd.openxmlformats-officedocument.drawingml.diagramLayout+xml"/>
  <Override PartName="/ppt/diagrams/drawing6.xml" ContentType="application/vnd.ms-office.drawingml.diagramDrawing+xml"/>
  <Override PartName="/ppt/diagrams/colors6.xml" ContentType="application/vnd.openxmlformats-officedocument.drawingml.diagramColors+xml"/>
  <Override PartName="/ppt/diagrams/quickStyle6.xml" ContentType="application/vnd.openxmlformats-officedocument.drawingml.diagramStyle+xml"/>
  <Override PartName="/ppt/diagrams/layout6.xml" ContentType="application/vnd.openxmlformats-officedocument.drawingml.diagramLayout+xml"/>
  <Override PartName="/ppt/diagrams/layout4.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quickStyle1.xml" ContentType="application/vnd.openxmlformats-officedocument.drawingml.diagramStyle+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layout1.xml" ContentType="application/vnd.openxmlformats-officedocument.drawingml.diagramLayout+xml"/>
  <Override PartName="/ppt/diagrams/drawing2.xml" ContentType="application/vnd.ms-office.drawingml.diagramDrawing+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quickStyle12.xml" ContentType="application/vnd.openxmlformats-officedocument.drawingml.diagramStyle+xml"/>
  <Override PartName="/ppt/diagrams/layout12.xml" ContentType="application/vnd.openxmlformats-officedocument.drawingml.diagramLayout+xml"/>
  <Override PartName="/ppt/diagrams/drawing11.xml" ContentType="application/vnd.ms-office.drawingml.diagramDrawing+xml"/>
  <Override PartName="/ppt/diagrams/colors11.xml" ContentType="application/vnd.openxmlformats-officedocument.drawingml.diagramColors+xml"/>
  <Override PartName="/ppt/diagrams/quickStyle11.xml" ContentType="application/vnd.openxmlformats-officedocument.drawingml.diagramStyle+xml"/>
  <Override PartName="/ppt/diagrams/layout11.xml" ContentType="application/vnd.openxmlformats-officedocument.drawingml.diagramLayout+xml"/>
  <Override PartName="/ppt/diagrams/colors12.xml" ContentType="application/vnd.openxmlformats-officedocument.drawingml.diagramColors+xml"/>
  <Override PartName="/ppt/diagrams/drawing12.xml" ContentType="application/vnd.ms-office.drawingml.diagramDrawing+xml"/>
  <Override PartName="/ppt/diagrams/layout13.xml" ContentType="application/vnd.openxmlformats-officedocument.drawingml.diagramLayout+xml"/>
  <Override PartName="/ppt/diagrams/colors14.xml" ContentType="application/vnd.openxmlformats-officedocument.drawingml.diagramColors+xml"/>
  <Override PartName="/ppt/diagrams/layout14.xml" ContentType="application/vnd.openxmlformats-officedocument.drawingml.diagramLayout+xml"/>
  <Override PartName="/ppt/diagrams/drawing13.xml" ContentType="application/vnd.ms-office.drawingml.diagramDrawing+xml"/>
  <Override PartName="/ppt/diagrams/colors13.xml" ContentType="application/vnd.openxmlformats-officedocument.drawingml.diagramColors+xml"/>
  <Override PartName="/ppt/diagrams/quickStyle13.xml" ContentType="application/vnd.openxmlformats-officedocument.drawingml.diagramStyle+xml"/>
  <Override PartName="/ppt/diagrams/drawing10.xml" ContentType="application/vnd.ms-office.drawingml.diagramDrawing+xml"/>
  <Override PartName="/ppt/diagrams/quickStyle10.xml" ContentType="application/vnd.openxmlformats-officedocument.drawingml.diagramStyle+xml"/>
  <Override PartName="/ppt/diagrams/colors10.xml" ContentType="application/vnd.openxmlformats-officedocument.drawingml.diagramColors+xml"/>
  <Override PartName="/ppt/diagrams/colors8.xml" ContentType="application/vnd.openxmlformats-officedocument.drawingml.diagramColors+xml"/>
  <Override PartName="/ppt/diagrams/quickStyle8.xml" ContentType="application/vnd.openxmlformats-officedocument.drawingml.diagramStyle+xml"/>
  <Override PartName="/ppt/diagrams/layout8.xml" ContentType="application/vnd.openxmlformats-officedocument.drawingml.diagramLayout+xml"/>
  <Override PartName="/ppt/diagrams/layout9.xml" ContentType="application/vnd.openxmlformats-officedocument.drawingml.diagramLayout+xml"/>
  <Override PartName="/ppt/diagrams/drawing8.xml" ContentType="application/vnd.ms-office.drawingml.diagramDrawing+xml"/>
  <Override PartName="/ppt/diagrams/layout10.xml" ContentType="application/vnd.openxmlformats-officedocument.drawingml.diagramLayout+xml"/>
  <Override PartName="/ppt/diagrams/drawing9.xml" ContentType="application/vnd.ms-office.drawingml.diagramDrawing+xml"/>
  <Override PartName="/ppt/diagrams/colors9.xml" ContentType="application/vnd.openxmlformats-officedocument.drawingml.diagramColors+xml"/>
  <Override PartName="/ppt/diagrams/quickStyle9.xml" ContentType="application/vnd.openxmlformats-officedocument.drawingml.diagramStyl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87" r:id="rId4"/>
    <p:sldId id="288" r:id="rId5"/>
    <p:sldId id="289" r:id="rId6"/>
    <p:sldId id="290" r:id="rId7"/>
    <p:sldId id="291" r:id="rId8"/>
    <p:sldId id="292" r:id="rId9"/>
    <p:sldId id="295" r:id="rId10"/>
    <p:sldId id="293" r:id="rId11"/>
    <p:sldId id="258" r:id="rId12"/>
    <p:sldId id="265" r:id="rId13"/>
    <p:sldId id="264" r:id="rId14"/>
    <p:sldId id="266" r:id="rId15"/>
    <p:sldId id="268" r:id="rId16"/>
    <p:sldId id="273" r:id="rId17"/>
    <p:sldId id="296" r:id="rId18"/>
    <p:sldId id="267" r:id="rId19"/>
    <p:sldId id="294" r:id="rId20"/>
    <p:sldId id="281" r:id="rId21"/>
    <p:sldId id="282" r:id="rId22"/>
    <p:sldId id="283" r:id="rId23"/>
    <p:sldId id="284" r:id="rId24"/>
    <p:sldId id="285" r:id="rId25"/>
    <p:sldId id="286" r:id="rId2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r" defTabSz="914400" rtl="1" eaLnBrk="1" latinLnBrk="0" hangingPunct="1">
      <a:defRPr kern="1200">
        <a:solidFill>
          <a:schemeClr val="tx1"/>
        </a:solidFill>
        <a:latin typeface="Arial" charset="0"/>
        <a:ea typeface="+mn-ea"/>
        <a:cs typeface="Arial" charset="0"/>
      </a:defRPr>
    </a:lvl6pPr>
    <a:lvl7pPr marL="2743200" algn="r" defTabSz="914400" rtl="1" eaLnBrk="1" latinLnBrk="0" hangingPunct="1">
      <a:defRPr kern="1200">
        <a:solidFill>
          <a:schemeClr val="tx1"/>
        </a:solidFill>
        <a:latin typeface="Arial" charset="0"/>
        <a:ea typeface="+mn-ea"/>
        <a:cs typeface="Arial" charset="0"/>
      </a:defRPr>
    </a:lvl7pPr>
    <a:lvl8pPr marL="3200400" algn="r" defTabSz="914400" rtl="1" eaLnBrk="1" latinLnBrk="0" hangingPunct="1">
      <a:defRPr kern="1200">
        <a:solidFill>
          <a:schemeClr val="tx1"/>
        </a:solidFill>
        <a:latin typeface="Arial" charset="0"/>
        <a:ea typeface="+mn-ea"/>
        <a:cs typeface="Arial" charset="0"/>
      </a:defRPr>
    </a:lvl8pPr>
    <a:lvl9pPr marL="3657600" algn="r" defTabSz="914400" rtl="1"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8951" autoAdjust="0"/>
    <p:restoredTop sz="94660"/>
  </p:normalViewPr>
  <p:slideViewPr>
    <p:cSldViewPr>
      <p:cViewPr varScale="1">
        <p:scale>
          <a:sx n="50" d="100"/>
          <a:sy n="50" d="100"/>
        </p:scale>
        <p:origin x="-91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5E598F-C2F6-4201-B9EB-910E3AE6F105}" type="doc">
      <dgm:prSet loTypeId="urn:microsoft.com/office/officeart/2005/8/layout/vList2" loCatId="list" qsTypeId="urn:microsoft.com/office/officeart/2005/8/quickstyle/simple1#10" qsCatId="simple" csTypeId="urn:microsoft.com/office/officeart/2005/8/colors/colorful5" csCatId="colorful" phldr="1"/>
      <dgm:spPr/>
      <dgm:t>
        <a:bodyPr/>
        <a:lstStyle/>
        <a:p>
          <a:pPr rtl="1"/>
          <a:endParaRPr lang="ar-SA"/>
        </a:p>
      </dgm:t>
    </dgm:pt>
    <dgm:pt modelId="{07D7EB9B-AE29-4B93-952E-9BDB0D08EF82}">
      <dgm:prSet/>
      <dgm:spPr/>
      <dgm:t>
        <a:bodyPr/>
        <a:lstStyle/>
        <a:p>
          <a:pPr algn="ctr" rtl="1"/>
          <a:r>
            <a:rPr lang="ar-SA" b="1" dirty="0" smtClean="0"/>
            <a:t>تجربة تأثير الحرارة على البذور </a:t>
          </a:r>
          <a:endParaRPr lang="ar-SA" dirty="0"/>
        </a:p>
      </dgm:t>
    </dgm:pt>
    <dgm:pt modelId="{EAA7F184-CDAA-4ED8-B3D3-F645B18AB21F}" type="parTrans" cxnId="{390CA3BD-ABAC-46C9-BF87-06F55150D4D0}">
      <dgm:prSet/>
      <dgm:spPr/>
      <dgm:t>
        <a:bodyPr/>
        <a:lstStyle/>
        <a:p>
          <a:pPr rtl="1"/>
          <a:endParaRPr lang="ar-SA"/>
        </a:p>
      </dgm:t>
    </dgm:pt>
    <dgm:pt modelId="{A3F9DC6F-4DAB-4BB7-BC54-47B82124BECC}" type="sibTrans" cxnId="{390CA3BD-ABAC-46C9-BF87-06F55150D4D0}">
      <dgm:prSet/>
      <dgm:spPr/>
      <dgm:t>
        <a:bodyPr/>
        <a:lstStyle/>
        <a:p>
          <a:pPr rtl="1"/>
          <a:endParaRPr lang="ar-SA"/>
        </a:p>
      </dgm:t>
    </dgm:pt>
    <dgm:pt modelId="{68787C1A-2EBC-4850-8B21-FB0E09CB91FD}" type="pres">
      <dgm:prSet presAssocID="{B65E598F-C2F6-4201-B9EB-910E3AE6F105}" presName="linear" presStyleCnt="0">
        <dgm:presLayoutVars>
          <dgm:animLvl val="lvl"/>
          <dgm:resizeHandles val="exact"/>
        </dgm:presLayoutVars>
      </dgm:prSet>
      <dgm:spPr/>
      <dgm:t>
        <a:bodyPr/>
        <a:lstStyle/>
        <a:p>
          <a:pPr rtl="1"/>
          <a:endParaRPr lang="ar-SA"/>
        </a:p>
      </dgm:t>
    </dgm:pt>
    <dgm:pt modelId="{554EFE58-9B6F-448A-9B1F-041F59A4284B}" type="pres">
      <dgm:prSet presAssocID="{07D7EB9B-AE29-4B93-952E-9BDB0D08EF82}" presName="parentText" presStyleLbl="node1" presStyleIdx="0" presStyleCnt="1">
        <dgm:presLayoutVars>
          <dgm:chMax val="0"/>
          <dgm:bulletEnabled val="1"/>
        </dgm:presLayoutVars>
      </dgm:prSet>
      <dgm:spPr/>
      <dgm:t>
        <a:bodyPr/>
        <a:lstStyle/>
        <a:p>
          <a:pPr rtl="1"/>
          <a:endParaRPr lang="ar-SA"/>
        </a:p>
      </dgm:t>
    </dgm:pt>
  </dgm:ptLst>
  <dgm:cxnLst>
    <dgm:cxn modelId="{889C99CF-D089-4C30-A862-A65D6C3B8723}" type="presOf" srcId="{07D7EB9B-AE29-4B93-952E-9BDB0D08EF82}" destId="{554EFE58-9B6F-448A-9B1F-041F59A4284B}" srcOrd="0" destOrd="0" presId="urn:microsoft.com/office/officeart/2005/8/layout/vList2"/>
    <dgm:cxn modelId="{390CA3BD-ABAC-46C9-BF87-06F55150D4D0}" srcId="{B65E598F-C2F6-4201-B9EB-910E3AE6F105}" destId="{07D7EB9B-AE29-4B93-952E-9BDB0D08EF82}" srcOrd="0" destOrd="0" parTransId="{EAA7F184-CDAA-4ED8-B3D3-F645B18AB21F}" sibTransId="{A3F9DC6F-4DAB-4BB7-BC54-47B82124BECC}"/>
    <dgm:cxn modelId="{0C7EFBD0-EF9E-4737-9012-7F5C7D25EF5B}" type="presOf" srcId="{B65E598F-C2F6-4201-B9EB-910E3AE6F105}" destId="{68787C1A-2EBC-4850-8B21-FB0E09CB91FD}" srcOrd="0" destOrd="0" presId="urn:microsoft.com/office/officeart/2005/8/layout/vList2"/>
    <dgm:cxn modelId="{193E2081-A31D-4AAA-B637-A30AD6576AD4}" type="presParOf" srcId="{68787C1A-2EBC-4850-8B21-FB0E09CB91FD}" destId="{554EFE58-9B6F-448A-9B1F-041F59A4284B}"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279299F-27E5-423B-B54B-4BE772025281}" type="doc">
      <dgm:prSet loTypeId="urn:microsoft.com/office/officeart/2005/8/layout/vList2" loCatId="list" qsTypeId="urn:microsoft.com/office/officeart/2005/8/quickstyle/simple1#5" qsCatId="simple" csTypeId="urn:microsoft.com/office/officeart/2005/8/colors/colorful5" csCatId="colorful" phldr="1"/>
      <dgm:spPr/>
      <dgm:t>
        <a:bodyPr/>
        <a:lstStyle/>
        <a:p>
          <a:pPr rtl="1"/>
          <a:endParaRPr lang="ar-SA"/>
        </a:p>
      </dgm:t>
    </dgm:pt>
    <dgm:pt modelId="{E8641A60-078D-4D19-8F79-DB906F96D372}">
      <dgm:prSet/>
      <dgm:spPr/>
      <dgm:t>
        <a:bodyPr/>
        <a:lstStyle/>
        <a:p>
          <a:pPr rtl="1"/>
          <a:r>
            <a:rPr lang="ar-SA" b="1" dirty="0" smtClean="0"/>
            <a:t>التأثير الفسيولوجي لدرجة الحرارة المرتفعة على النبات</a:t>
          </a:r>
          <a:endParaRPr lang="ar-SA" dirty="0"/>
        </a:p>
      </dgm:t>
    </dgm:pt>
    <dgm:pt modelId="{24091BBF-1C28-499F-9231-F690EE4344EB}" type="parTrans" cxnId="{5719697B-9DE3-437F-B256-A8FDED3B2658}">
      <dgm:prSet/>
      <dgm:spPr/>
      <dgm:t>
        <a:bodyPr/>
        <a:lstStyle/>
        <a:p>
          <a:pPr rtl="1"/>
          <a:endParaRPr lang="ar-SA"/>
        </a:p>
      </dgm:t>
    </dgm:pt>
    <dgm:pt modelId="{1E6F1EF4-63C4-411C-9A4F-6551EDF34AE1}" type="sibTrans" cxnId="{5719697B-9DE3-437F-B256-A8FDED3B2658}">
      <dgm:prSet/>
      <dgm:spPr/>
      <dgm:t>
        <a:bodyPr/>
        <a:lstStyle/>
        <a:p>
          <a:pPr rtl="1"/>
          <a:endParaRPr lang="ar-SA"/>
        </a:p>
      </dgm:t>
    </dgm:pt>
    <dgm:pt modelId="{648E2B25-DEAC-4864-A20F-1D8AD70CBA50}" type="pres">
      <dgm:prSet presAssocID="{D279299F-27E5-423B-B54B-4BE772025281}" presName="linear" presStyleCnt="0">
        <dgm:presLayoutVars>
          <dgm:animLvl val="lvl"/>
          <dgm:resizeHandles val="exact"/>
        </dgm:presLayoutVars>
      </dgm:prSet>
      <dgm:spPr/>
      <dgm:t>
        <a:bodyPr/>
        <a:lstStyle/>
        <a:p>
          <a:pPr rtl="1"/>
          <a:endParaRPr lang="ar-SA"/>
        </a:p>
      </dgm:t>
    </dgm:pt>
    <dgm:pt modelId="{7F9D9825-270E-435B-9935-AD5419655FF4}" type="pres">
      <dgm:prSet presAssocID="{E8641A60-078D-4D19-8F79-DB906F96D372}" presName="parentText" presStyleLbl="node1" presStyleIdx="0" presStyleCnt="1">
        <dgm:presLayoutVars>
          <dgm:chMax val="0"/>
          <dgm:bulletEnabled val="1"/>
        </dgm:presLayoutVars>
      </dgm:prSet>
      <dgm:spPr/>
      <dgm:t>
        <a:bodyPr/>
        <a:lstStyle/>
        <a:p>
          <a:pPr rtl="1"/>
          <a:endParaRPr lang="ar-SA"/>
        </a:p>
      </dgm:t>
    </dgm:pt>
  </dgm:ptLst>
  <dgm:cxnLst>
    <dgm:cxn modelId="{EFAFF17F-C738-4C49-82F2-E46EA00520B8}" type="presOf" srcId="{D279299F-27E5-423B-B54B-4BE772025281}" destId="{648E2B25-DEAC-4864-A20F-1D8AD70CBA50}" srcOrd="0" destOrd="0" presId="urn:microsoft.com/office/officeart/2005/8/layout/vList2"/>
    <dgm:cxn modelId="{5719697B-9DE3-437F-B256-A8FDED3B2658}" srcId="{D279299F-27E5-423B-B54B-4BE772025281}" destId="{E8641A60-078D-4D19-8F79-DB906F96D372}" srcOrd="0" destOrd="0" parTransId="{24091BBF-1C28-499F-9231-F690EE4344EB}" sibTransId="{1E6F1EF4-63C4-411C-9A4F-6551EDF34AE1}"/>
    <dgm:cxn modelId="{CF307D30-494C-4FAB-A5C3-A464C692F21E}" type="presOf" srcId="{E8641A60-078D-4D19-8F79-DB906F96D372}" destId="{7F9D9825-270E-435B-9935-AD5419655FF4}" srcOrd="0" destOrd="0" presId="urn:microsoft.com/office/officeart/2005/8/layout/vList2"/>
    <dgm:cxn modelId="{FC2BCAC1-2690-4F05-8D27-59D3BFC35BE6}" type="presParOf" srcId="{648E2B25-DEAC-4864-A20F-1D8AD70CBA50}" destId="{7F9D9825-270E-435B-9935-AD5419655FF4}"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4EC53F7-AFC2-434C-A84D-54A726EDD850}" type="doc">
      <dgm:prSet loTypeId="urn:microsoft.com/office/officeart/2005/8/layout/vList2" loCatId="list" qsTypeId="urn:microsoft.com/office/officeart/2005/8/quickstyle/simple1#6" qsCatId="simple" csTypeId="urn:microsoft.com/office/officeart/2005/8/colors/colorful5" csCatId="colorful"/>
      <dgm:spPr/>
      <dgm:t>
        <a:bodyPr/>
        <a:lstStyle/>
        <a:p>
          <a:pPr rtl="1"/>
          <a:endParaRPr lang="ar-SA"/>
        </a:p>
      </dgm:t>
    </dgm:pt>
    <dgm:pt modelId="{81F599A2-8BC4-4445-8708-2097282749DB}">
      <dgm:prSet/>
      <dgm:spPr/>
      <dgm:t>
        <a:bodyPr/>
        <a:lstStyle/>
        <a:p>
          <a:pPr algn="ctr" rtl="1"/>
          <a:r>
            <a:rPr lang="ar-SA" b="1" dirty="0" smtClean="0"/>
            <a:t>إجهاد الحرارة المنخفضة </a:t>
          </a:r>
          <a:endParaRPr lang="ar-SA" dirty="0"/>
        </a:p>
      </dgm:t>
    </dgm:pt>
    <dgm:pt modelId="{058F5E10-7F19-4E4D-B2F5-8F9E9AA6388B}" type="parTrans" cxnId="{27ACC69F-3FFF-4198-AD10-8D08C0DF2B3E}">
      <dgm:prSet/>
      <dgm:spPr/>
      <dgm:t>
        <a:bodyPr/>
        <a:lstStyle/>
        <a:p>
          <a:pPr rtl="1"/>
          <a:endParaRPr lang="ar-SA"/>
        </a:p>
      </dgm:t>
    </dgm:pt>
    <dgm:pt modelId="{5EDDFA7E-1832-4CA6-9A03-19B2A9A33992}" type="sibTrans" cxnId="{27ACC69F-3FFF-4198-AD10-8D08C0DF2B3E}">
      <dgm:prSet/>
      <dgm:spPr/>
      <dgm:t>
        <a:bodyPr/>
        <a:lstStyle/>
        <a:p>
          <a:pPr rtl="1"/>
          <a:endParaRPr lang="ar-SA"/>
        </a:p>
      </dgm:t>
    </dgm:pt>
    <dgm:pt modelId="{3F278C76-305A-441F-97A7-7323BC3DFDAB}" type="pres">
      <dgm:prSet presAssocID="{C4EC53F7-AFC2-434C-A84D-54A726EDD850}" presName="linear" presStyleCnt="0">
        <dgm:presLayoutVars>
          <dgm:animLvl val="lvl"/>
          <dgm:resizeHandles val="exact"/>
        </dgm:presLayoutVars>
      </dgm:prSet>
      <dgm:spPr/>
      <dgm:t>
        <a:bodyPr/>
        <a:lstStyle/>
        <a:p>
          <a:pPr rtl="1"/>
          <a:endParaRPr lang="ar-SA"/>
        </a:p>
      </dgm:t>
    </dgm:pt>
    <dgm:pt modelId="{1E6DBA15-6F15-4ECE-BD73-1E2B8DF4F0EA}" type="pres">
      <dgm:prSet presAssocID="{81F599A2-8BC4-4445-8708-2097282749DB}" presName="parentText" presStyleLbl="node1" presStyleIdx="0" presStyleCnt="1">
        <dgm:presLayoutVars>
          <dgm:chMax val="0"/>
          <dgm:bulletEnabled val="1"/>
        </dgm:presLayoutVars>
      </dgm:prSet>
      <dgm:spPr/>
      <dgm:t>
        <a:bodyPr/>
        <a:lstStyle/>
        <a:p>
          <a:pPr rtl="1"/>
          <a:endParaRPr lang="ar-SA"/>
        </a:p>
      </dgm:t>
    </dgm:pt>
  </dgm:ptLst>
  <dgm:cxnLst>
    <dgm:cxn modelId="{1BDE190C-DE36-45B6-B445-38CF3DC9502D}" type="presOf" srcId="{81F599A2-8BC4-4445-8708-2097282749DB}" destId="{1E6DBA15-6F15-4ECE-BD73-1E2B8DF4F0EA}" srcOrd="0" destOrd="0" presId="urn:microsoft.com/office/officeart/2005/8/layout/vList2"/>
    <dgm:cxn modelId="{27ACC69F-3FFF-4198-AD10-8D08C0DF2B3E}" srcId="{C4EC53F7-AFC2-434C-A84D-54A726EDD850}" destId="{81F599A2-8BC4-4445-8708-2097282749DB}" srcOrd="0" destOrd="0" parTransId="{058F5E10-7F19-4E4D-B2F5-8F9E9AA6388B}" sibTransId="{5EDDFA7E-1832-4CA6-9A03-19B2A9A33992}"/>
    <dgm:cxn modelId="{DEBF7AB5-7AFF-4265-AE0D-D495C702B3B2}" type="presOf" srcId="{C4EC53F7-AFC2-434C-A84D-54A726EDD850}" destId="{3F278C76-305A-441F-97A7-7323BC3DFDAB}" srcOrd="0" destOrd="0" presId="urn:microsoft.com/office/officeart/2005/8/layout/vList2"/>
    <dgm:cxn modelId="{29705A8F-0AB8-4298-B07F-5A8AADE94089}" type="presParOf" srcId="{3F278C76-305A-441F-97A7-7323BC3DFDAB}" destId="{1E6DBA15-6F15-4ECE-BD73-1E2B8DF4F0EA}"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D2DC9B8-3096-45A0-8149-B9D76E8D1782}" type="doc">
      <dgm:prSet loTypeId="urn:microsoft.com/office/officeart/2005/8/layout/vList2" loCatId="list" qsTypeId="urn:microsoft.com/office/officeart/2005/8/quickstyle/3d2" qsCatId="3D" csTypeId="urn:microsoft.com/office/officeart/2005/8/colors/colorful5" csCatId="colorful" phldr="1"/>
      <dgm:spPr/>
      <dgm:t>
        <a:bodyPr/>
        <a:lstStyle/>
        <a:p>
          <a:pPr rtl="1"/>
          <a:endParaRPr lang="ar-SA"/>
        </a:p>
      </dgm:t>
    </dgm:pt>
    <dgm:pt modelId="{1999E0C0-D0C2-4354-98A3-F265B89780AD}">
      <dgm:prSet/>
      <dgm:spPr/>
      <dgm:t>
        <a:bodyPr/>
        <a:lstStyle/>
        <a:p>
          <a:pPr rtl="1"/>
          <a:r>
            <a:rPr lang="ar-SA" dirty="0" smtClean="0"/>
            <a:t>ينشأ الضرر من تعرض النبات إلى درجات حرارة منخفضة أعلى من درجة حرارة التجمد </a:t>
          </a:r>
        </a:p>
        <a:p>
          <a:pPr rtl="1"/>
          <a:r>
            <a:rPr lang="ar-SA" dirty="0" smtClean="0"/>
            <a:t>( إجهاد برودة ) </a:t>
          </a:r>
          <a:endParaRPr lang="en-US" dirty="0"/>
        </a:p>
      </dgm:t>
    </dgm:pt>
    <dgm:pt modelId="{68825E23-19DB-44F9-B0CC-52460C6C990F}" type="parTrans" cxnId="{66020D02-FC8B-49F7-9CD6-659BD57C90A4}">
      <dgm:prSet/>
      <dgm:spPr/>
      <dgm:t>
        <a:bodyPr/>
        <a:lstStyle/>
        <a:p>
          <a:pPr rtl="1"/>
          <a:endParaRPr lang="ar-SA"/>
        </a:p>
      </dgm:t>
    </dgm:pt>
    <dgm:pt modelId="{1A48ED5E-28DF-4449-968B-1582EDCF5695}" type="sibTrans" cxnId="{66020D02-FC8B-49F7-9CD6-659BD57C90A4}">
      <dgm:prSet/>
      <dgm:spPr/>
      <dgm:t>
        <a:bodyPr/>
        <a:lstStyle/>
        <a:p>
          <a:pPr rtl="1"/>
          <a:endParaRPr lang="ar-SA"/>
        </a:p>
      </dgm:t>
    </dgm:pt>
    <dgm:pt modelId="{5AF1F247-9175-4767-BF72-BE43FB1556EE}">
      <dgm:prSet/>
      <dgm:spPr/>
      <dgm:t>
        <a:bodyPr/>
        <a:lstStyle/>
        <a:p>
          <a:pPr rtl="1"/>
          <a:r>
            <a:rPr lang="ar-SA" dirty="0" smtClean="0"/>
            <a:t>ينشأ الضرر من تعرض النبات لدرجة حرارة منخفضة تصل إلى درجة التجمد ( إجهاد تجمد ).</a:t>
          </a:r>
          <a:endParaRPr lang="en-US" dirty="0"/>
        </a:p>
      </dgm:t>
    </dgm:pt>
    <dgm:pt modelId="{E65D8B52-0CB5-40B0-82B4-5F7B9EED3630}" type="parTrans" cxnId="{FCDA59DF-3D7A-446F-A650-DBBF8309C928}">
      <dgm:prSet/>
      <dgm:spPr/>
      <dgm:t>
        <a:bodyPr/>
        <a:lstStyle/>
        <a:p>
          <a:pPr rtl="1"/>
          <a:endParaRPr lang="ar-SA"/>
        </a:p>
      </dgm:t>
    </dgm:pt>
    <dgm:pt modelId="{1746A16C-BD85-4633-B6B2-209699FD8DCD}" type="sibTrans" cxnId="{FCDA59DF-3D7A-446F-A650-DBBF8309C928}">
      <dgm:prSet/>
      <dgm:spPr/>
      <dgm:t>
        <a:bodyPr/>
        <a:lstStyle/>
        <a:p>
          <a:pPr rtl="1"/>
          <a:endParaRPr lang="ar-SA"/>
        </a:p>
      </dgm:t>
    </dgm:pt>
    <dgm:pt modelId="{E448A564-966B-4438-9468-6C40E875C08B}" type="pres">
      <dgm:prSet presAssocID="{DD2DC9B8-3096-45A0-8149-B9D76E8D1782}" presName="linear" presStyleCnt="0">
        <dgm:presLayoutVars>
          <dgm:animLvl val="lvl"/>
          <dgm:resizeHandles val="exact"/>
        </dgm:presLayoutVars>
      </dgm:prSet>
      <dgm:spPr/>
      <dgm:t>
        <a:bodyPr/>
        <a:lstStyle/>
        <a:p>
          <a:pPr rtl="1"/>
          <a:endParaRPr lang="ar-SA"/>
        </a:p>
      </dgm:t>
    </dgm:pt>
    <dgm:pt modelId="{33E6515B-7205-4656-875C-5A503E58AEC4}" type="pres">
      <dgm:prSet presAssocID="{1999E0C0-D0C2-4354-98A3-F265B89780AD}" presName="parentText" presStyleLbl="node1" presStyleIdx="0" presStyleCnt="2">
        <dgm:presLayoutVars>
          <dgm:chMax val="0"/>
          <dgm:bulletEnabled val="1"/>
        </dgm:presLayoutVars>
      </dgm:prSet>
      <dgm:spPr/>
      <dgm:t>
        <a:bodyPr/>
        <a:lstStyle/>
        <a:p>
          <a:pPr rtl="1"/>
          <a:endParaRPr lang="ar-SA"/>
        </a:p>
      </dgm:t>
    </dgm:pt>
    <dgm:pt modelId="{645635D6-4A06-4EDA-BCE7-867B4149C5F3}" type="pres">
      <dgm:prSet presAssocID="{1A48ED5E-28DF-4449-968B-1582EDCF5695}" presName="spacer" presStyleCnt="0"/>
      <dgm:spPr/>
    </dgm:pt>
    <dgm:pt modelId="{3B18DFAD-6BA3-4F7D-B5A5-E800ADCDB00F}" type="pres">
      <dgm:prSet presAssocID="{5AF1F247-9175-4767-BF72-BE43FB1556EE}" presName="parentText" presStyleLbl="node1" presStyleIdx="1" presStyleCnt="2">
        <dgm:presLayoutVars>
          <dgm:chMax val="0"/>
          <dgm:bulletEnabled val="1"/>
        </dgm:presLayoutVars>
      </dgm:prSet>
      <dgm:spPr/>
      <dgm:t>
        <a:bodyPr/>
        <a:lstStyle/>
        <a:p>
          <a:pPr rtl="1"/>
          <a:endParaRPr lang="ar-SA"/>
        </a:p>
      </dgm:t>
    </dgm:pt>
  </dgm:ptLst>
  <dgm:cxnLst>
    <dgm:cxn modelId="{FCDA59DF-3D7A-446F-A650-DBBF8309C928}" srcId="{DD2DC9B8-3096-45A0-8149-B9D76E8D1782}" destId="{5AF1F247-9175-4767-BF72-BE43FB1556EE}" srcOrd="1" destOrd="0" parTransId="{E65D8B52-0CB5-40B0-82B4-5F7B9EED3630}" sibTransId="{1746A16C-BD85-4633-B6B2-209699FD8DCD}"/>
    <dgm:cxn modelId="{3C647937-ADB3-46DE-AD23-B1C27AEEDCD2}" type="presOf" srcId="{1999E0C0-D0C2-4354-98A3-F265B89780AD}" destId="{33E6515B-7205-4656-875C-5A503E58AEC4}" srcOrd="0" destOrd="0" presId="urn:microsoft.com/office/officeart/2005/8/layout/vList2"/>
    <dgm:cxn modelId="{14E9C089-B5E0-4E7E-B910-92BE8254A39F}" type="presOf" srcId="{5AF1F247-9175-4767-BF72-BE43FB1556EE}" destId="{3B18DFAD-6BA3-4F7D-B5A5-E800ADCDB00F}" srcOrd="0" destOrd="0" presId="urn:microsoft.com/office/officeart/2005/8/layout/vList2"/>
    <dgm:cxn modelId="{66020D02-FC8B-49F7-9CD6-659BD57C90A4}" srcId="{DD2DC9B8-3096-45A0-8149-B9D76E8D1782}" destId="{1999E0C0-D0C2-4354-98A3-F265B89780AD}" srcOrd="0" destOrd="0" parTransId="{68825E23-19DB-44F9-B0CC-52460C6C990F}" sibTransId="{1A48ED5E-28DF-4449-968B-1582EDCF5695}"/>
    <dgm:cxn modelId="{C69CE054-9610-448C-B56A-908490543F94}" type="presOf" srcId="{DD2DC9B8-3096-45A0-8149-B9D76E8D1782}" destId="{E448A564-966B-4438-9468-6C40E875C08B}" srcOrd="0" destOrd="0" presId="urn:microsoft.com/office/officeart/2005/8/layout/vList2"/>
    <dgm:cxn modelId="{0021E9F9-31B7-4E46-9B7C-55C4174F48AD}" type="presParOf" srcId="{E448A564-966B-4438-9468-6C40E875C08B}" destId="{33E6515B-7205-4656-875C-5A503E58AEC4}" srcOrd="0" destOrd="0" presId="urn:microsoft.com/office/officeart/2005/8/layout/vList2"/>
    <dgm:cxn modelId="{C8E81B0F-04F6-479F-88B0-38E8E9A9F40D}" type="presParOf" srcId="{E448A564-966B-4438-9468-6C40E875C08B}" destId="{645635D6-4A06-4EDA-BCE7-867B4149C5F3}" srcOrd="1" destOrd="0" presId="urn:microsoft.com/office/officeart/2005/8/layout/vList2"/>
    <dgm:cxn modelId="{95D2F42E-8E2E-49C5-84C9-5AF52940DBC0}" type="presParOf" srcId="{E448A564-966B-4438-9468-6C40E875C08B}" destId="{3B18DFAD-6BA3-4F7D-B5A5-E800ADCDB00F}" srcOrd="2"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F9D4D81-AEF2-44D8-A00B-29190EFDB719}" type="doc">
      <dgm:prSet loTypeId="urn:microsoft.com/office/officeart/2005/8/layout/vList2" loCatId="list" qsTypeId="urn:microsoft.com/office/officeart/2005/8/quickstyle/simple1#7" qsCatId="simple" csTypeId="urn:microsoft.com/office/officeart/2005/8/colors/colorful5" csCatId="colorful"/>
      <dgm:spPr/>
      <dgm:t>
        <a:bodyPr/>
        <a:lstStyle/>
        <a:p>
          <a:pPr rtl="1"/>
          <a:endParaRPr lang="ar-SA"/>
        </a:p>
      </dgm:t>
    </dgm:pt>
    <dgm:pt modelId="{E6014C64-9C1D-473F-9390-E19BD38BE9F0}">
      <dgm:prSet/>
      <dgm:spPr/>
      <dgm:t>
        <a:bodyPr/>
        <a:lstStyle/>
        <a:p>
          <a:pPr rtl="1"/>
          <a:r>
            <a:rPr lang="ar-SA" b="1" dirty="0" smtClean="0"/>
            <a:t>ما هي أعراض إجهاد نقص الحرارة؟</a:t>
          </a:r>
          <a:endParaRPr lang="ar-SA" dirty="0"/>
        </a:p>
      </dgm:t>
    </dgm:pt>
    <dgm:pt modelId="{AC50520A-66AF-4E2B-A1C8-1B4B52CFA36D}" type="parTrans" cxnId="{A1D3FB79-294E-4B9E-963F-86894EF3FB40}">
      <dgm:prSet/>
      <dgm:spPr/>
      <dgm:t>
        <a:bodyPr/>
        <a:lstStyle/>
        <a:p>
          <a:pPr rtl="1"/>
          <a:endParaRPr lang="ar-SA"/>
        </a:p>
      </dgm:t>
    </dgm:pt>
    <dgm:pt modelId="{43751E70-6E92-4D1B-9A3A-C08E676086AA}" type="sibTrans" cxnId="{A1D3FB79-294E-4B9E-963F-86894EF3FB40}">
      <dgm:prSet/>
      <dgm:spPr/>
      <dgm:t>
        <a:bodyPr/>
        <a:lstStyle/>
        <a:p>
          <a:pPr rtl="1"/>
          <a:endParaRPr lang="ar-SA"/>
        </a:p>
      </dgm:t>
    </dgm:pt>
    <dgm:pt modelId="{804F7861-817E-42FD-AB18-A7E062934794}" type="pres">
      <dgm:prSet presAssocID="{FF9D4D81-AEF2-44D8-A00B-29190EFDB719}" presName="linear" presStyleCnt="0">
        <dgm:presLayoutVars>
          <dgm:animLvl val="lvl"/>
          <dgm:resizeHandles val="exact"/>
        </dgm:presLayoutVars>
      </dgm:prSet>
      <dgm:spPr/>
      <dgm:t>
        <a:bodyPr/>
        <a:lstStyle/>
        <a:p>
          <a:pPr rtl="1"/>
          <a:endParaRPr lang="ar-SA"/>
        </a:p>
      </dgm:t>
    </dgm:pt>
    <dgm:pt modelId="{03A63ACB-5B34-4536-AAF7-73EAC5DC24D4}" type="pres">
      <dgm:prSet presAssocID="{E6014C64-9C1D-473F-9390-E19BD38BE9F0}" presName="parentText" presStyleLbl="node1" presStyleIdx="0" presStyleCnt="1">
        <dgm:presLayoutVars>
          <dgm:chMax val="0"/>
          <dgm:bulletEnabled val="1"/>
        </dgm:presLayoutVars>
      </dgm:prSet>
      <dgm:spPr/>
      <dgm:t>
        <a:bodyPr/>
        <a:lstStyle/>
        <a:p>
          <a:pPr rtl="1"/>
          <a:endParaRPr lang="ar-SA"/>
        </a:p>
      </dgm:t>
    </dgm:pt>
  </dgm:ptLst>
  <dgm:cxnLst>
    <dgm:cxn modelId="{A1D3FB79-294E-4B9E-963F-86894EF3FB40}" srcId="{FF9D4D81-AEF2-44D8-A00B-29190EFDB719}" destId="{E6014C64-9C1D-473F-9390-E19BD38BE9F0}" srcOrd="0" destOrd="0" parTransId="{AC50520A-66AF-4E2B-A1C8-1B4B52CFA36D}" sibTransId="{43751E70-6E92-4D1B-9A3A-C08E676086AA}"/>
    <dgm:cxn modelId="{887C4AF4-2F7E-4122-9590-621E8946C5F9}" type="presOf" srcId="{E6014C64-9C1D-473F-9390-E19BD38BE9F0}" destId="{03A63ACB-5B34-4536-AAF7-73EAC5DC24D4}" srcOrd="0" destOrd="0" presId="urn:microsoft.com/office/officeart/2005/8/layout/vList2"/>
    <dgm:cxn modelId="{A28CA871-1E79-4DD8-A926-45C929C3CB03}" type="presOf" srcId="{FF9D4D81-AEF2-44D8-A00B-29190EFDB719}" destId="{804F7861-817E-42FD-AB18-A7E062934794}" srcOrd="0" destOrd="0" presId="urn:microsoft.com/office/officeart/2005/8/layout/vList2"/>
    <dgm:cxn modelId="{49FD0225-4240-49A1-BE70-20F0140364EB}" type="presParOf" srcId="{804F7861-817E-42FD-AB18-A7E062934794}" destId="{03A63ACB-5B34-4536-AAF7-73EAC5DC24D4}"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9EF579D-64F2-4E4C-90BC-149828F6FF06}" type="doc">
      <dgm:prSet loTypeId="urn:microsoft.com/office/officeart/2005/8/layout/vList2" loCatId="list" qsTypeId="urn:microsoft.com/office/officeart/2005/8/quickstyle/simple1#8" qsCatId="simple" csTypeId="urn:microsoft.com/office/officeart/2005/8/colors/colorful5" csCatId="colorful" phldr="1"/>
      <dgm:spPr/>
      <dgm:t>
        <a:bodyPr/>
        <a:lstStyle/>
        <a:p>
          <a:pPr rtl="1"/>
          <a:endParaRPr lang="ar-SA"/>
        </a:p>
      </dgm:t>
    </dgm:pt>
    <dgm:pt modelId="{05A9A7ED-CBE2-41A8-8381-FD03FA6F292B}">
      <dgm:prSet/>
      <dgm:spPr/>
      <dgm:t>
        <a:bodyPr/>
        <a:lstStyle/>
        <a:p>
          <a:pPr algn="ctr" rtl="1"/>
          <a:r>
            <a:rPr lang="ar-SA" dirty="0" smtClean="0"/>
            <a:t>التأثير الفسيولوجي لنقص الحرارة</a:t>
          </a:r>
          <a:endParaRPr lang="ar-SA" dirty="0"/>
        </a:p>
      </dgm:t>
    </dgm:pt>
    <dgm:pt modelId="{9F90517E-9D76-470F-B79B-EB5FE654D155}" type="parTrans" cxnId="{E7CAEA52-9DE2-4927-BADD-1AA45A1AAE97}">
      <dgm:prSet/>
      <dgm:spPr/>
      <dgm:t>
        <a:bodyPr/>
        <a:lstStyle/>
        <a:p>
          <a:pPr rtl="1"/>
          <a:endParaRPr lang="ar-SA"/>
        </a:p>
      </dgm:t>
    </dgm:pt>
    <dgm:pt modelId="{BEA429E5-85EA-449F-825A-303F87F28E52}" type="sibTrans" cxnId="{E7CAEA52-9DE2-4927-BADD-1AA45A1AAE97}">
      <dgm:prSet/>
      <dgm:spPr/>
      <dgm:t>
        <a:bodyPr/>
        <a:lstStyle/>
        <a:p>
          <a:pPr rtl="1"/>
          <a:endParaRPr lang="ar-SA"/>
        </a:p>
      </dgm:t>
    </dgm:pt>
    <dgm:pt modelId="{7CC993B5-194B-4E1E-BD04-C4E849C1E94E}" type="pres">
      <dgm:prSet presAssocID="{A9EF579D-64F2-4E4C-90BC-149828F6FF06}" presName="linear" presStyleCnt="0">
        <dgm:presLayoutVars>
          <dgm:animLvl val="lvl"/>
          <dgm:resizeHandles val="exact"/>
        </dgm:presLayoutVars>
      </dgm:prSet>
      <dgm:spPr/>
      <dgm:t>
        <a:bodyPr/>
        <a:lstStyle/>
        <a:p>
          <a:pPr rtl="1"/>
          <a:endParaRPr lang="ar-SA"/>
        </a:p>
      </dgm:t>
    </dgm:pt>
    <dgm:pt modelId="{02360AF7-B57D-4076-A40C-76FD94275844}" type="pres">
      <dgm:prSet presAssocID="{05A9A7ED-CBE2-41A8-8381-FD03FA6F292B}" presName="parentText" presStyleLbl="node1" presStyleIdx="0" presStyleCnt="1">
        <dgm:presLayoutVars>
          <dgm:chMax val="0"/>
          <dgm:bulletEnabled val="1"/>
        </dgm:presLayoutVars>
      </dgm:prSet>
      <dgm:spPr/>
      <dgm:t>
        <a:bodyPr/>
        <a:lstStyle/>
        <a:p>
          <a:pPr rtl="1"/>
          <a:endParaRPr lang="ar-SA"/>
        </a:p>
      </dgm:t>
    </dgm:pt>
  </dgm:ptLst>
  <dgm:cxnLst>
    <dgm:cxn modelId="{E7CAEA52-9DE2-4927-BADD-1AA45A1AAE97}" srcId="{A9EF579D-64F2-4E4C-90BC-149828F6FF06}" destId="{05A9A7ED-CBE2-41A8-8381-FD03FA6F292B}" srcOrd="0" destOrd="0" parTransId="{9F90517E-9D76-470F-B79B-EB5FE654D155}" sibTransId="{BEA429E5-85EA-449F-825A-303F87F28E52}"/>
    <dgm:cxn modelId="{7E6971AD-F8CF-43DA-86D6-48A70F021D00}" type="presOf" srcId="{05A9A7ED-CBE2-41A8-8381-FD03FA6F292B}" destId="{02360AF7-B57D-4076-A40C-76FD94275844}" srcOrd="0" destOrd="0" presId="urn:microsoft.com/office/officeart/2005/8/layout/vList2"/>
    <dgm:cxn modelId="{AE1A96F4-1A2C-44C8-BEFC-8A03E49EF0C5}" type="presOf" srcId="{A9EF579D-64F2-4E4C-90BC-149828F6FF06}" destId="{7CC993B5-194B-4E1E-BD04-C4E849C1E94E}" srcOrd="0" destOrd="0" presId="urn:microsoft.com/office/officeart/2005/8/layout/vList2"/>
    <dgm:cxn modelId="{08871C10-9E29-44C0-8C98-C761A5CBBF3B}" type="presParOf" srcId="{7CC993B5-194B-4E1E-BD04-C4E849C1E94E}" destId="{02360AF7-B57D-4076-A40C-76FD94275844}"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4F4141F-D260-406C-9C58-A3055CCE7C3F}" type="doc">
      <dgm:prSet loTypeId="urn:microsoft.com/office/officeart/2005/8/layout/vList2" loCatId="list" qsTypeId="urn:microsoft.com/office/officeart/2005/8/quickstyle/simple1#9" qsCatId="simple" csTypeId="urn:microsoft.com/office/officeart/2005/8/colors/colorful5" csCatId="colorful"/>
      <dgm:spPr/>
      <dgm:t>
        <a:bodyPr/>
        <a:lstStyle/>
        <a:p>
          <a:pPr rtl="1"/>
          <a:endParaRPr lang="ar-SA"/>
        </a:p>
      </dgm:t>
    </dgm:pt>
    <dgm:pt modelId="{CEC2098A-AB7A-47B2-AE31-FF17E758B9F7}">
      <dgm:prSet/>
      <dgm:spPr/>
      <dgm:t>
        <a:bodyPr/>
        <a:lstStyle/>
        <a:p>
          <a:pPr rtl="1"/>
          <a:r>
            <a:rPr lang="ar-SA" b="1" dirty="0" smtClean="0"/>
            <a:t>لإجهاد البرودة عدة تأثيرات على النبات منها </a:t>
          </a:r>
          <a:endParaRPr lang="ar-SA" dirty="0"/>
        </a:p>
      </dgm:t>
    </dgm:pt>
    <dgm:pt modelId="{FF32FE78-9488-4461-92A2-541EF58E6BBD}" type="parTrans" cxnId="{4EC8275E-720B-4AFF-AB79-889F3232B597}">
      <dgm:prSet/>
      <dgm:spPr/>
      <dgm:t>
        <a:bodyPr/>
        <a:lstStyle/>
        <a:p>
          <a:pPr rtl="1"/>
          <a:endParaRPr lang="ar-SA"/>
        </a:p>
      </dgm:t>
    </dgm:pt>
    <dgm:pt modelId="{981F0C29-7E47-4D6A-998C-90588101EA34}" type="sibTrans" cxnId="{4EC8275E-720B-4AFF-AB79-889F3232B597}">
      <dgm:prSet/>
      <dgm:spPr/>
      <dgm:t>
        <a:bodyPr/>
        <a:lstStyle/>
        <a:p>
          <a:pPr rtl="1"/>
          <a:endParaRPr lang="ar-SA"/>
        </a:p>
      </dgm:t>
    </dgm:pt>
    <dgm:pt modelId="{B3F36C40-14AF-4B35-9F04-1E8221A83A7A}" type="pres">
      <dgm:prSet presAssocID="{24F4141F-D260-406C-9C58-A3055CCE7C3F}" presName="linear" presStyleCnt="0">
        <dgm:presLayoutVars>
          <dgm:animLvl val="lvl"/>
          <dgm:resizeHandles val="exact"/>
        </dgm:presLayoutVars>
      </dgm:prSet>
      <dgm:spPr/>
      <dgm:t>
        <a:bodyPr/>
        <a:lstStyle/>
        <a:p>
          <a:pPr rtl="1"/>
          <a:endParaRPr lang="ar-SA"/>
        </a:p>
      </dgm:t>
    </dgm:pt>
    <dgm:pt modelId="{0B972026-8E5A-4FBA-BCE9-DAB01F14407E}" type="pres">
      <dgm:prSet presAssocID="{CEC2098A-AB7A-47B2-AE31-FF17E758B9F7}" presName="parentText" presStyleLbl="node1" presStyleIdx="0" presStyleCnt="1">
        <dgm:presLayoutVars>
          <dgm:chMax val="0"/>
          <dgm:bulletEnabled val="1"/>
        </dgm:presLayoutVars>
      </dgm:prSet>
      <dgm:spPr/>
      <dgm:t>
        <a:bodyPr/>
        <a:lstStyle/>
        <a:p>
          <a:pPr rtl="1"/>
          <a:endParaRPr lang="ar-SA"/>
        </a:p>
      </dgm:t>
    </dgm:pt>
  </dgm:ptLst>
  <dgm:cxnLst>
    <dgm:cxn modelId="{4EC8275E-720B-4AFF-AB79-889F3232B597}" srcId="{24F4141F-D260-406C-9C58-A3055CCE7C3F}" destId="{CEC2098A-AB7A-47B2-AE31-FF17E758B9F7}" srcOrd="0" destOrd="0" parTransId="{FF32FE78-9488-4461-92A2-541EF58E6BBD}" sibTransId="{981F0C29-7E47-4D6A-998C-90588101EA34}"/>
    <dgm:cxn modelId="{470F364C-35FD-4545-85AB-9BBC7E9BB881}" type="presOf" srcId="{CEC2098A-AB7A-47B2-AE31-FF17E758B9F7}" destId="{0B972026-8E5A-4FBA-BCE9-DAB01F14407E}" srcOrd="0" destOrd="0" presId="urn:microsoft.com/office/officeart/2005/8/layout/vList2"/>
    <dgm:cxn modelId="{5DE0D49A-39EE-4557-B7E4-573A93434CF4}" type="presOf" srcId="{24F4141F-D260-406C-9C58-A3055CCE7C3F}" destId="{B3F36C40-14AF-4B35-9F04-1E8221A83A7A}" srcOrd="0" destOrd="0" presId="urn:microsoft.com/office/officeart/2005/8/layout/vList2"/>
    <dgm:cxn modelId="{8A559C25-EA6D-45BF-AB80-341FC9068CD8}" type="presParOf" srcId="{B3F36C40-14AF-4B35-9F04-1E8221A83A7A}" destId="{0B972026-8E5A-4FBA-BCE9-DAB01F14407E}"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FE57B75-751E-493E-9544-A1581219DE70}" type="doc">
      <dgm:prSet loTypeId="urn:microsoft.com/office/officeart/2005/8/layout/vList2" loCatId="list" qsTypeId="urn:microsoft.com/office/officeart/2005/8/quickstyle/simple1#15" qsCatId="simple" csTypeId="urn:microsoft.com/office/officeart/2005/8/colors/colorful5" csCatId="colorful"/>
      <dgm:spPr/>
      <dgm:t>
        <a:bodyPr/>
        <a:lstStyle/>
        <a:p>
          <a:pPr rtl="1"/>
          <a:endParaRPr lang="ar-SA"/>
        </a:p>
      </dgm:t>
    </dgm:pt>
    <dgm:pt modelId="{876ADC45-FCA6-4F07-8071-3109CCAA3A80}">
      <dgm:prSet/>
      <dgm:spPr/>
      <dgm:t>
        <a:bodyPr/>
        <a:lstStyle/>
        <a:p>
          <a:pPr rtl="1"/>
          <a:r>
            <a:rPr lang="ar-SA" b="1" dirty="0" smtClean="0"/>
            <a:t>المواد والأدوات </a:t>
          </a:r>
          <a:endParaRPr lang="ar-SA" dirty="0"/>
        </a:p>
      </dgm:t>
    </dgm:pt>
    <dgm:pt modelId="{F76C68DE-E72B-4BF9-84ED-0B5186775F3C}" type="parTrans" cxnId="{215633DB-6FD3-4AF7-AD79-F49288FB2EC0}">
      <dgm:prSet/>
      <dgm:spPr/>
      <dgm:t>
        <a:bodyPr/>
        <a:lstStyle/>
        <a:p>
          <a:pPr rtl="1"/>
          <a:endParaRPr lang="ar-SA"/>
        </a:p>
      </dgm:t>
    </dgm:pt>
    <dgm:pt modelId="{7A009813-AB02-4D88-9949-4CC9B7B37A26}" type="sibTrans" cxnId="{215633DB-6FD3-4AF7-AD79-F49288FB2EC0}">
      <dgm:prSet/>
      <dgm:spPr/>
      <dgm:t>
        <a:bodyPr/>
        <a:lstStyle/>
        <a:p>
          <a:pPr rtl="1"/>
          <a:endParaRPr lang="ar-SA"/>
        </a:p>
      </dgm:t>
    </dgm:pt>
    <dgm:pt modelId="{C34AB955-5CF2-48A7-BBD1-A54FD3E2A5FE}" type="pres">
      <dgm:prSet presAssocID="{AFE57B75-751E-493E-9544-A1581219DE70}" presName="linear" presStyleCnt="0">
        <dgm:presLayoutVars>
          <dgm:animLvl val="lvl"/>
          <dgm:resizeHandles val="exact"/>
        </dgm:presLayoutVars>
      </dgm:prSet>
      <dgm:spPr/>
      <dgm:t>
        <a:bodyPr/>
        <a:lstStyle/>
        <a:p>
          <a:pPr rtl="1"/>
          <a:endParaRPr lang="ar-SA"/>
        </a:p>
      </dgm:t>
    </dgm:pt>
    <dgm:pt modelId="{5A734254-0020-4EDE-B3A8-955D00D52291}" type="pres">
      <dgm:prSet presAssocID="{876ADC45-FCA6-4F07-8071-3109CCAA3A80}" presName="parentText" presStyleLbl="node1" presStyleIdx="0" presStyleCnt="1">
        <dgm:presLayoutVars>
          <dgm:chMax val="0"/>
          <dgm:bulletEnabled val="1"/>
        </dgm:presLayoutVars>
      </dgm:prSet>
      <dgm:spPr/>
      <dgm:t>
        <a:bodyPr/>
        <a:lstStyle/>
        <a:p>
          <a:pPr rtl="1"/>
          <a:endParaRPr lang="ar-SA"/>
        </a:p>
      </dgm:t>
    </dgm:pt>
  </dgm:ptLst>
  <dgm:cxnLst>
    <dgm:cxn modelId="{BDAD6984-AED8-4B91-B457-AE7DB39DD946}" type="presOf" srcId="{AFE57B75-751E-493E-9544-A1581219DE70}" destId="{C34AB955-5CF2-48A7-BBD1-A54FD3E2A5FE}" srcOrd="0" destOrd="0" presId="urn:microsoft.com/office/officeart/2005/8/layout/vList2"/>
    <dgm:cxn modelId="{215633DB-6FD3-4AF7-AD79-F49288FB2EC0}" srcId="{AFE57B75-751E-493E-9544-A1581219DE70}" destId="{876ADC45-FCA6-4F07-8071-3109CCAA3A80}" srcOrd="0" destOrd="0" parTransId="{F76C68DE-E72B-4BF9-84ED-0B5186775F3C}" sibTransId="{7A009813-AB02-4D88-9949-4CC9B7B37A26}"/>
    <dgm:cxn modelId="{2B1CC187-90B9-4CD5-A563-B75077632E9C}" type="presOf" srcId="{876ADC45-FCA6-4F07-8071-3109CCAA3A80}" destId="{5A734254-0020-4EDE-B3A8-955D00D52291}" srcOrd="0" destOrd="0" presId="urn:microsoft.com/office/officeart/2005/8/layout/vList2"/>
    <dgm:cxn modelId="{4C453DF2-F2BD-4095-89E9-6D9835FB04CB}" type="presParOf" srcId="{C34AB955-5CF2-48A7-BBD1-A54FD3E2A5FE}" destId="{5A734254-0020-4EDE-B3A8-955D00D52291}"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3924C01-5475-42C1-98F2-707A8273B657}" type="doc">
      <dgm:prSet loTypeId="urn:microsoft.com/office/officeart/2005/8/layout/vList2" loCatId="list" qsTypeId="urn:microsoft.com/office/officeart/2005/8/quickstyle/simple1#16" qsCatId="simple" csTypeId="urn:microsoft.com/office/officeart/2005/8/colors/colorful5" csCatId="colorful"/>
      <dgm:spPr/>
      <dgm:t>
        <a:bodyPr/>
        <a:lstStyle/>
        <a:p>
          <a:pPr rtl="1"/>
          <a:endParaRPr lang="ar-SA"/>
        </a:p>
      </dgm:t>
    </dgm:pt>
    <dgm:pt modelId="{FEFB06DB-74CB-4E92-9899-707324F5BB08}">
      <dgm:prSet/>
      <dgm:spPr/>
      <dgm:t>
        <a:bodyPr/>
        <a:lstStyle/>
        <a:p>
          <a:pPr rtl="1"/>
          <a:r>
            <a:rPr lang="ar-SA" b="1" dirty="0" smtClean="0"/>
            <a:t>طريقة العمل </a:t>
          </a:r>
          <a:endParaRPr lang="ar-SA" dirty="0"/>
        </a:p>
      </dgm:t>
    </dgm:pt>
    <dgm:pt modelId="{84405AE8-0CB4-4393-AF4F-641774314858}" type="parTrans" cxnId="{27196617-C708-40BC-AB3C-C1A3D5634E12}">
      <dgm:prSet/>
      <dgm:spPr/>
      <dgm:t>
        <a:bodyPr/>
        <a:lstStyle/>
        <a:p>
          <a:pPr rtl="1"/>
          <a:endParaRPr lang="ar-SA"/>
        </a:p>
      </dgm:t>
    </dgm:pt>
    <dgm:pt modelId="{D15A3E41-D57D-4431-ACB0-5101CDF00A91}" type="sibTrans" cxnId="{27196617-C708-40BC-AB3C-C1A3D5634E12}">
      <dgm:prSet/>
      <dgm:spPr/>
      <dgm:t>
        <a:bodyPr/>
        <a:lstStyle/>
        <a:p>
          <a:pPr rtl="1"/>
          <a:endParaRPr lang="ar-SA"/>
        </a:p>
      </dgm:t>
    </dgm:pt>
    <dgm:pt modelId="{92772545-85DA-46E7-8B1D-FCB259CA6FAB}" type="pres">
      <dgm:prSet presAssocID="{33924C01-5475-42C1-98F2-707A8273B657}" presName="linear" presStyleCnt="0">
        <dgm:presLayoutVars>
          <dgm:animLvl val="lvl"/>
          <dgm:resizeHandles val="exact"/>
        </dgm:presLayoutVars>
      </dgm:prSet>
      <dgm:spPr/>
      <dgm:t>
        <a:bodyPr/>
        <a:lstStyle/>
        <a:p>
          <a:pPr rtl="1"/>
          <a:endParaRPr lang="ar-SA"/>
        </a:p>
      </dgm:t>
    </dgm:pt>
    <dgm:pt modelId="{EC74D041-1B6A-45A0-A583-AF38945785BF}" type="pres">
      <dgm:prSet presAssocID="{FEFB06DB-74CB-4E92-9899-707324F5BB08}" presName="parentText" presStyleLbl="node1" presStyleIdx="0" presStyleCnt="1">
        <dgm:presLayoutVars>
          <dgm:chMax val="0"/>
          <dgm:bulletEnabled val="1"/>
        </dgm:presLayoutVars>
      </dgm:prSet>
      <dgm:spPr/>
      <dgm:t>
        <a:bodyPr/>
        <a:lstStyle/>
        <a:p>
          <a:pPr rtl="1"/>
          <a:endParaRPr lang="ar-SA"/>
        </a:p>
      </dgm:t>
    </dgm:pt>
  </dgm:ptLst>
  <dgm:cxnLst>
    <dgm:cxn modelId="{27196617-C708-40BC-AB3C-C1A3D5634E12}" srcId="{33924C01-5475-42C1-98F2-707A8273B657}" destId="{FEFB06DB-74CB-4E92-9899-707324F5BB08}" srcOrd="0" destOrd="0" parTransId="{84405AE8-0CB4-4393-AF4F-641774314858}" sibTransId="{D15A3E41-D57D-4431-ACB0-5101CDF00A91}"/>
    <dgm:cxn modelId="{1550DC2B-1B29-4544-8777-E73111E67276}" type="presOf" srcId="{33924C01-5475-42C1-98F2-707A8273B657}" destId="{92772545-85DA-46E7-8B1D-FCB259CA6FAB}" srcOrd="0" destOrd="0" presId="urn:microsoft.com/office/officeart/2005/8/layout/vList2"/>
    <dgm:cxn modelId="{C3DDD20D-D44E-4D19-BB7D-5E2A6039A5FF}" type="presOf" srcId="{FEFB06DB-74CB-4E92-9899-707324F5BB08}" destId="{EC74D041-1B6A-45A0-A583-AF38945785BF}" srcOrd="0" destOrd="0" presId="urn:microsoft.com/office/officeart/2005/8/layout/vList2"/>
    <dgm:cxn modelId="{B615C6CC-B2BB-4327-95A3-ED8ED59C3F2E}" type="presParOf" srcId="{92772545-85DA-46E7-8B1D-FCB259CA6FAB}" destId="{EC74D041-1B6A-45A0-A583-AF38945785BF}"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27EEEE2-7440-4F76-A971-A9CBA65F16C8}" type="doc">
      <dgm:prSet loTypeId="urn:microsoft.com/office/officeart/2005/8/layout/vList2" loCatId="list" qsTypeId="urn:microsoft.com/office/officeart/2005/8/quickstyle/simple1#17" qsCatId="simple" csTypeId="urn:microsoft.com/office/officeart/2005/8/colors/colorful5" csCatId="colorful" phldr="1"/>
      <dgm:spPr/>
      <dgm:t>
        <a:bodyPr/>
        <a:lstStyle/>
        <a:p>
          <a:pPr rtl="1"/>
          <a:endParaRPr lang="ar-SA"/>
        </a:p>
      </dgm:t>
    </dgm:pt>
    <dgm:pt modelId="{EF010708-E273-46C2-8140-D6019080824E}">
      <dgm:prSet/>
      <dgm:spPr/>
      <dgm:t>
        <a:bodyPr/>
        <a:lstStyle/>
        <a:p>
          <a:pPr rtl="1"/>
          <a:r>
            <a:rPr lang="ar-SA" b="1" dirty="0" smtClean="0"/>
            <a:t>تجهز 4 أصص لكل مجموعة والخامسة </a:t>
          </a:r>
          <a:r>
            <a:rPr lang="en-US" b="1" dirty="0" smtClean="0"/>
            <a:t>Control</a:t>
          </a:r>
          <a:r>
            <a:rPr lang="ar-SA" b="1" dirty="0" smtClean="0"/>
            <a:t> بحيث نضع بكل </a:t>
          </a:r>
          <a:r>
            <a:rPr lang="ar-SA" b="1" dirty="0" err="1" smtClean="0"/>
            <a:t>إصيص</a:t>
          </a:r>
          <a:r>
            <a:rPr lang="ar-SA" b="1" dirty="0" smtClean="0"/>
            <a:t> ورق ترشيح قبل وضع التربة</a:t>
          </a:r>
          <a:endParaRPr lang="en-US" dirty="0"/>
        </a:p>
      </dgm:t>
    </dgm:pt>
    <dgm:pt modelId="{152913FA-42FF-4974-B9B1-87EAC702D83B}" type="parTrans" cxnId="{C20BE5E1-C681-42D1-9CBF-12B311DBB689}">
      <dgm:prSet/>
      <dgm:spPr/>
      <dgm:t>
        <a:bodyPr/>
        <a:lstStyle/>
        <a:p>
          <a:pPr rtl="1"/>
          <a:endParaRPr lang="ar-SA"/>
        </a:p>
      </dgm:t>
    </dgm:pt>
    <dgm:pt modelId="{1199982F-5C4C-40EC-9B84-45D491094959}" type="sibTrans" cxnId="{C20BE5E1-C681-42D1-9CBF-12B311DBB689}">
      <dgm:prSet/>
      <dgm:spPr/>
      <dgm:t>
        <a:bodyPr/>
        <a:lstStyle/>
        <a:p>
          <a:pPr rtl="1"/>
          <a:endParaRPr lang="ar-SA"/>
        </a:p>
      </dgm:t>
    </dgm:pt>
    <dgm:pt modelId="{456C4324-C5CD-4CCF-89C9-BC1A3D0E8A53}">
      <dgm:prSet/>
      <dgm:spPr/>
      <dgm:t>
        <a:bodyPr/>
        <a:lstStyle/>
        <a:p>
          <a:pPr rtl="1"/>
          <a:r>
            <a:rPr lang="ar-SA" b="1" dirty="0" smtClean="0"/>
            <a:t>يزرع في كل </a:t>
          </a:r>
          <a:r>
            <a:rPr lang="ar-SA" b="1" dirty="0" err="1" smtClean="0"/>
            <a:t>إصيص</a:t>
          </a:r>
          <a:r>
            <a:rPr lang="ar-SA" b="1" dirty="0" smtClean="0"/>
            <a:t> 10 </a:t>
          </a:r>
          <a:r>
            <a:rPr lang="ar-SA" b="1" dirty="0" err="1" smtClean="0"/>
            <a:t>بادرات</a:t>
          </a:r>
          <a:r>
            <a:rPr lang="ar-SA" b="1" dirty="0" smtClean="0"/>
            <a:t> وتروى مرتين أو ثلاث مرات أسبوعياً ( حسب الفصل )</a:t>
          </a:r>
          <a:endParaRPr lang="en-US" dirty="0"/>
        </a:p>
      </dgm:t>
    </dgm:pt>
    <dgm:pt modelId="{57C65312-F873-41B0-8065-4D6F3F48C587}" type="parTrans" cxnId="{7BBA122D-92BE-4AC1-BE9A-9209B3AB5491}">
      <dgm:prSet/>
      <dgm:spPr/>
      <dgm:t>
        <a:bodyPr/>
        <a:lstStyle/>
        <a:p>
          <a:pPr rtl="1"/>
          <a:endParaRPr lang="ar-SA"/>
        </a:p>
      </dgm:t>
    </dgm:pt>
    <dgm:pt modelId="{6F6C3046-44D1-4272-BBD8-F03BD77B4806}" type="sibTrans" cxnId="{7BBA122D-92BE-4AC1-BE9A-9209B3AB5491}">
      <dgm:prSet/>
      <dgm:spPr/>
      <dgm:t>
        <a:bodyPr/>
        <a:lstStyle/>
        <a:p>
          <a:pPr rtl="1"/>
          <a:endParaRPr lang="ar-SA"/>
        </a:p>
      </dgm:t>
    </dgm:pt>
    <dgm:pt modelId="{10BECEEA-285F-4C2D-8292-F213C7EC20CB}">
      <dgm:prSet/>
      <dgm:spPr/>
      <dgm:t>
        <a:bodyPr/>
        <a:lstStyle/>
        <a:p>
          <a:pPr rtl="1"/>
          <a:r>
            <a:rPr lang="ar-SA" b="1" dirty="0" smtClean="0"/>
            <a:t>تقسم الأصص إلى أربعة معاملات :</a:t>
          </a:r>
          <a:endParaRPr lang="en-US" dirty="0"/>
        </a:p>
      </dgm:t>
    </dgm:pt>
    <dgm:pt modelId="{486E4F8D-8155-42E7-A2AF-7F9FDF38AF4F}" type="parTrans" cxnId="{B740CF0A-D1C0-4142-9E38-A1DBC110F416}">
      <dgm:prSet/>
      <dgm:spPr/>
      <dgm:t>
        <a:bodyPr/>
        <a:lstStyle/>
        <a:p>
          <a:pPr rtl="1"/>
          <a:endParaRPr lang="ar-SA"/>
        </a:p>
      </dgm:t>
    </dgm:pt>
    <dgm:pt modelId="{ECCA9C8C-198C-4E8E-81B9-695C298CAD7E}" type="sibTrans" cxnId="{B740CF0A-D1C0-4142-9E38-A1DBC110F416}">
      <dgm:prSet/>
      <dgm:spPr/>
      <dgm:t>
        <a:bodyPr/>
        <a:lstStyle/>
        <a:p>
          <a:pPr rtl="1"/>
          <a:endParaRPr lang="ar-SA"/>
        </a:p>
      </dgm:t>
    </dgm:pt>
    <dgm:pt modelId="{7F0BFC58-0565-4E7A-AA74-D551120AD247}">
      <dgm:prSet/>
      <dgm:spPr/>
      <dgm:t>
        <a:bodyPr/>
        <a:lstStyle/>
        <a:p>
          <a:pPr rtl="1"/>
          <a:r>
            <a:rPr lang="ar-SA" b="1" smtClean="0"/>
            <a:t>المعاملة الأولى : يوضع الإصيص عند درجة حرارة ( 5 – 10 ) م في الثلاجة</a:t>
          </a:r>
          <a:endParaRPr lang="en-US" dirty="0"/>
        </a:p>
      </dgm:t>
    </dgm:pt>
    <dgm:pt modelId="{3F0BA906-F3CB-4F6A-80E1-81EF83529702}" type="parTrans" cxnId="{3B00582E-10DE-4F8C-BC5B-7013AF28EA34}">
      <dgm:prSet/>
      <dgm:spPr/>
      <dgm:t>
        <a:bodyPr/>
        <a:lstStyle/>
        <a:p>
          <a:pPr rtl="1"/>
          <a:endParaRPr lang="ar-SA"/>
        </a:p>
      </dgm:t>
    </dgm:pt>
    <dgm:pt modelId="{5C79AF63-8A01-4651-ADD3-6AD0822A8739}" type="sibTrans" cxnId="{3B00582E-10DE-4F8C-BC5B-7013AF28EA34}">
      <dgm:prSet/>
      <dgm:spPr/>
      <dgm:t>
        <a:bodyPr/>
        <a:lstStyle/>
        <a:p>
          <a:pPr rtl="1"/>
          <a:endParaRPr lang="ar-SA"/>
        </a:p>
      </dgm:t>
    </dgm:pt>
    <dgm:pt modelId="{FE4DDC8D-F92E-4AA6-B966-D42B0DAED65B}">
      <dgm:prSet/>
      <dgm:spPr/>
      <dgm:t>
        <a:bodyPr/>
        <a:lstStyle/>
        <a:p>
          <a:pPr rtl="1"/>
          <a:r>
            <a:rPr lang="ar-SA" b="1" dirty="0" smtClean="0"/>
            <a:t>المعاملة الثانية :يوضع </a:t>
          </a:r>
          <a:r>
            <a:rPr lang="ar-SA" b="1" dirty="0" err="1" smtClean="0"/>
            <a:t>الإصيص</a:t>
          </a:r>
          <a:r>
            <a:rPr lang="ar-SA" b="1" dirty="0" smtClean="0"/>
            <a:t> عند درجة حرارة 30 </a:t>
          </a:r>
          <a:r>
            <a:rPr lang="ar-SA" b="1" dirty="0" err="1" smtClean="0"/>
            <a:t>م</a:t>
          </a:r>
          <a:r>
            <a:rPr lang="ar-SA" b="1" dirty="0" smtClean="0"/>
            <a:t> في الصوبة </a:t>
          </a:r>
          <a:r>
            <a:rPr lang="en-US" b="1" dirty="0" smtClean="0"/>
            <a:t>( Control)</a:t>
          </a:r>
          <a:r>
            <a:rPr lang="ar-SA" b="1" dirty="0" smtClean="0"/>
            <a:t> </a:t>
          </a:r>
          <a:endParaRPr lang="en-US" dirty="0"/>
        </a:p>
      </dgm:t>
    </dgm:pt>
    <dgm:pt modelId="{9FEFB6F0-1FA9-43DE-9593-8437C187960B}" type="parTrans" cxnId="{C425B508-7C9A-4C9D-910D-AEB80217D97A}">
      <dgm:prSet/>
      <dgm:spPr/>
      <dgm:t>
        <a:bodyPr/>
        <a:lstStyle/>
        <a:p>
          <a:pPr rtl="1"/>
          <a:endParaRPr lang="ar-SA"/>
        </a:p>
      </dgm:t>
    </dgm:pt>
    <dgm:pt modelId="{DD9CFEB0-B952-49A8-82AF-A7842199408F}" type="sibTrans" cxnId="{C425B508-7C9A-4C9D-910D-AEB80217D97A}">
      <dgm:prSet/>
      <dgm:spPr/>
      <dgm:t>
        <a:bodyPr/>
        <a:lstStyle/>
        <a:p>
          <a:pPr rtl="1"/>
          <a:endParaRPr lang="ar-SA"/>
        </a:p>
      </dgm:t>
    </dgm:pt>
    <dgm:pt modelId="{50C53DD3-83AD-4D28-B2B0-AD2A37C34C9B}">
      <dgm:prSet/>
      <dgm:spPr/>
      <dgm:t>
        <a:bodyPr/>
        <a:lstStyle/>
        <a:p>
          <a:pPr rtl="1"/>
          <a:r>
            <a:rPr lang="ar-SA" b="1" dirty="0" smtClean="0"/>
            <a:t>المعاملة الثالثة  :يوضع </a:t>
          </a:r>
          <a:r>
            <a:rPr lang="ar-SA" b="1" dirty="0" err="1" smtClean="0"/>
            <a:t>الإصيص</a:t>
          </a:r>
          <a:r>
            <a:rPr lang="ar-SA" b="1" dirty="0" smtClean="0"/>
            <a:t> عند درجة حرارة 40 </a:t>
          </a:r>
          <a:r>
            <a:rPr lang="ar-SA" b="1" dirty="0" err="1" smtClean="0"/>
            <a:t>م</a:t>
          </a:r>
          <a:r>
            <a:rPr lang="ar-SA" b="1" dirty="0" smtClean="0"/>
            <a:t> في الفرن</a:t>
          </a:r>
          <a:endParaRPr lang="en-US" dirty="0"/>
        </a:p>
      </dgm:t>
    </dgm:pt>
    <dgm:pt modelId="{0A0035C5-E76F-4A6B-812E-320EEFFFE578}" type="parTrans" cxnId="{CCC33CD7-398E-4EF7-A82A-D3B1595F2EBE}">
      <dgm:prSet/>
      <dgm:spPr/>
      <dgm:t>
        <a:bodyPr/>
        <a:lstStyle/>
        <a:p>
          <a:pPr rtl="1"/>
          <a:endParaRPr lang="ar-SA"/>
        </a:p>
      </dgm:t>
    </dgm:pt>
    <dgm:pt modelId="{5009B936-25B2-4ABB-84B8-1DABD0B53711}" type="sibTrans" cxnId="{CCC33CD7-398E-4EF7-A82A-D3B1595F2EBE}">
      <dgm:prSet/>
      <dgm:spPr/>
      <dgm:t>
        <a:bodyPr/>
        <a:lstStyle/>
        <a:p>
          <a:pPr rtl="1"/>
          <a:endParaRPr lang="ar-SA"/>
        </a:p>
      </dgm:t>
    </dgm:pt>
    <dgm:pt modelId="{289442F2-D46B-442B-B222-488B927F0C5A}">
      <dgm:prSet/>
      <dgm:spPr/>
      <dgm:t>
        <a:bodyPr/>
        <a:lstStyle/>
        <a:p>
          <a:pPr rtl="1"/>
          <a:r>
            <a:rPr lang="ar-SA" b="1" dirty="0" smtClean="0"/>
            <a:t>بعد أسبوع من المعاملات يتم قياس الطول الظاهري وتسجل الأعراض الظاهرية على النباتات.</a:t>
          </a:r>
          <a:endParaRPr lang="en-US" dirty="0"/>
        </a:p>
      </dgm:t>
    </dgm:pt>
    <dgm:pt modelId="{2EE5D267-5055-4F4B-9803-1B33DE85B4F7}" type="parTrans" cxnId="{1C8F8583-00BE-421C-818D-73CF8750EF52}">
      <dgm:prSet/>
      <dgm:spPr/>
      <dgm:t>
        <a:bodyPr/>
        <a:lstStyle/>
        <a:p>
          <a:pPr rtl="1"/>
          <a:endParaRPr lang="ar-SA"/>
        </a:p>
      </dgm:t>
    </dgm:pt>
    <dgm:pt modelId="{180F82FD-82C6-4AE4-8009-5C6F20DC1515}" type="sibTrans" cxnId="{1C8F8583-00BE-421C-818D-73CF8750EF52}">
      <dgm:prSet/>
      <dgm:spPr/>
      <dgm:t>
        <a:bodyPr/>
        <a:lstStyle/>
        <a:p>
          <a:pPr rtl="1"/>
          <a:endParaRPr lang="ar-SA"/>
        </a:p>
      </dgm:t>
    </dgm:pt>
    <dgm:pt modelId="{CCDBDAA0-E384-48FB-BF07-4F0AF3907407}" type="pres">
      <dgm:prSet presAssocID="{B27EEEE2-7440-4F76-A971-A9CBA65F16C8}" presName="linear" presStyleCnt="0">
        <dgm:presLayoutVars>
          <dgm:animLvl val="lvl"/>
          <dgm:resizeHandles val="exact"/>
        </dgm:presLayoutVars>
      </dgm:prSet>
      <dgm:spPr/>
      <dgm:t>
        <a:bodyPr/>
        <a:lstStyle/>
        <a:p>
          <a:pPr rtl="1"/>
          <a:endParaRPr lang="ar-SA"/>
        </a:p>
      </dgm:t>
    </dgm:pt>
    <dgm:pt modelId="{9EE5A7F8-6ECD-441E-8FF3-BD4225226838}" type="pres">
      <dgm:prSet presAssocID="{EF010708-E273-46C2-8140-D6019080824E}" presName="parentText" presStyleLbl="node1" presStyleIdx="0" presStyleCnt="3">
        <dgm:presLayoutVars>
          <dgm:chMax val="0"/>
          <dgm:bulletEnabled val="1"/>
        </dgm:presLayoutVars>
      </dgm:prSet>
      <dgm:spPr/>
      <dgm:t>
        <a:bodyPr/>
        <a:lstStyle/>
        <a:p>
          <a:pPr rtl="1"/>
          <a:endParaRPr lang="ar-SA"/>
        </a:p>
      </dgm:t>
    </dgm:pt>
    <dgm:pt modelId="{CE9834C8-6382-4987-9F52-77F31B59B9D7}" type="pres">
      <dgm:prSet presAssocID="{1199982F-5C4C-40EC-9B84-45D491094959}" presName="spacer" presStyleCnt="0"/>
      <dgm:spPr/>
    </dgm:pt>
    <dgm:pt modelId="{7C0D138B-6352-48FA-8153-CC5A794DE7CC}" type="pres">
      <dgm:prSet presAssocID="{456C4324-C5CD-4CCF-89C9-BC1A3D0E8A53}" presName="parentText" presStyleLbl="node1" presStyleIdx="1" presStyleCnt="3">
        <dgm:presLayoutVars>
          <dgm:chMax val="0"/>
          <dgm:bulletEnabled val="1"/>
        </dgm:presLayoutVars>
      </dgm:prSet>
      <dgm:spPr/>
      <dgm:t>
        <a:bodyPr/>
        <a:lstStyle/>
        <a:p>
          <a:pPr rtl="1"/>
          <a:endParaRPr lang="ar-SA"/>
        </a:p>
      </dgm:t>
    </dgm:pt>
    <dgm:pt modelId="{BC0AFEE6-3C01-4883-B6D4-8ABA8A87D495}" type="pres">
      <dgm:prSet presAssocID="{6F6C3046-44D1-4272-BBD8-F03BD77B4806}" presName="spacer" presStyleCnt="0"/>
      <dgm:spPr/>
    </dgm:pt>
    <dgm:pt modelId="{8DC0941B-B486-4B14-B804-0BC0A496DC08}" type="pres">
      <dgm:prSet presAssocID="{10BECEEA-285F-4C2D-8292-F213C7EC20CB}" presName="parentText" presStyleLbl="node1" presStyleIdx="2" presStyleCnt="3">
        <dgm:presLayoutVars>
          <dgm:chMax val="0"/>
          <dgm:bulletEnabled val="1"/>
        </dgm:presLayoutVars>
      </dgm:prSet>
      <dgm:spPr/>
      <dgm:t>
        <a:bodyPr/>
        <a:lstStyle/>
        <a:p>
          <a:pPr rtl="1"/>
          <a:endParaRPr lang="ar-SA"/>
        </a:p>
      </dgm:t>
    </dgm:pt>
    <dgm:pt modelId="{243E020F-950B-49D6-88D3-CFB92BF53FC5}" type="pres">
      <dgm:prSet presAssocID="{10BECEEA-285F-4C2D-8292-F213C7EC20CB}" presName="childText" presStyleLbl="revTx" presStyleIdx="0" presStyleCnt="1">
        <dgm:presLayoutVars>
          <dgm:bulletEnabled val="1"/>
        </dgm:presLayoutVars>
      </dgm:prSet>
      <dgm:spPr/>
      <dgm:t>
        <a:bodyPr/>
        <a:lstStyle/>
        <a:p>
          <a:pPr rtl="1"/>
          <a:endParaRPr lang="ar-SA"/>
        </a:p>
      </dgm:t>
    </dgm:pt>
  </dgm:ptLst>
  <dgm:cxnLst>
    <dgm:cxn modelId="{D9B48831-D768-41DD-8E44-CEC71F6D0936}" type="presOf" srcId="{B27EEEE2-7440-4F76-A971-A9CBA65F16C8}" destId="{CCDBDAA0-E384-48FB-BF07-4F0AF3907407}" srcOrd="0" destOrd="0" presId="urn:microsoft.com/office/officeart/2005/8/layout/vList2"/>
    <dgm:cxn modelId="{B740CF0A-D1C0-4142-9E38-A1DBC110F416}" srcId="{B27EEEE2-7440-4F76-A971-A9CBA65F16C8}" destId="{10BECEEA-285F-4C2D-8292-F213C7EC20CB}" srcOrd="2" destOrd="0" parTransId="{486E4F8D-8155-42E7-A2AF-7F9FDF38AF4F}" sibTransId="{ECCA9C8C-198C-4E8E-81B9-695C298CAD7E}"/>
    <dgm:cxn modelId="{A19E4F49-783A-40F6-A540-06F2A845E614}" type="presOf" srcId="{EF010708-E273-46C2-8140-D6019080824E}" destId="{9EE5A7F8-6ECD-441E-8FF3-BD4225226838}" srcOrd="0" destOrd="0" presId="urn:microsoft.com/office/officeart/2005/8/layout/vList2"/>
    <dgm:cxn modelId="{8A1AE7B9-D2B9-47F6-A4DA-7D4A2DADA965}" type="presOf" srcId="{10BECEEA-285F-4C2D-8292-F213C7EC20CB}" destId="{8DC0941B-B486-4B14-B804-0BC0A496DC08}" srcOrd="0" destOrd="0" presId="urn:microsoft.com/office/officeart/2005/8/layout/vList2"/>
    <dgm:cxn modelId="{1F242547-ACD9-4768-9124-9CFA58484C71}" type="presOf" srcId="{FE4DDC8D-F92E-4AA6-B966-D42B0DAED65B}" destId="{243E020F-950B-49D6-88D3-CFB92BF53FC5}" srcOrd="0" destOrd="1" presId="urn:microsoft.com/office/officeart/2005/8/layout/vList2"/>
    <dgm:cxn modelId="{0B0790A1-160F-4D86-8E94-802A2C0213F6}" type="presOf" srcId="{7F0BFC58-0565-4E7A-AA74-D551120AD247}" destId="{243E020F-950B-49D6-88D3-CFB92BF53FC5}" srcOrd="0" destOrd="0" presId="urn:microsoft.com/office/officeart/2005/8/layout/vList2"/>
    <dgm:cxn modelId="{7BBA122D-92BE-4AC1-BE9A-9209B3AB5491}" srcId="{B27EEEE2-7440-4F76-A971-A9CBA65F16C8}" destId="{456C4324-C5CD-4CCF-89C9-BC1A3D0E8A53}" srcOrd="1" destOrd="0" parTransId="{57C65312-F873-41B0-8065-4D6F3F48C587}" sibTransId="{6F6C3046-44D1-4272-BBD8-F03BD77B4806}"/>
    <dgm:cxn modelId="{C425B508-7C9A-4C9D-910D-AEB80217D97A}" srcId="{10BECEEA-285F-4C2D-8292-F213C7EC20CB}" destId="{FE4DDC8D-F92E-4AA6-B966-D42B0DAED65B}" srcOrd="1" destOrd="0" parTransId="{9FEFB6F0-1FA9-43DE-9593-8437C187960B}" sibTransId="{DD9CFEB0-B952-49A8-82AF-A7842199408F}"/>
    <dgm:cxn modelId="{C20BE5E1-C681-42D1-9CBF-12B311DBB689}" srcId="{B27EEEE2-7440-4F76-A971-A9CBA65F16C8}" destId="{EF010708-E273-46C2-8140-D6019080824E}" srcOrd="0" destOrd="0" parTransId="{152913FA-42FF-4974-B9B1-87EAC702D83B}" sibTransId="{1199982F-5C4C-40EC-9B84-45D491094959}"/>
    <dgm:cxn modelId="{3CBD8A63-5077-41EE-937F-6BFE29F61D2A}" type="presOf" srcId="{50C53DD3-83AD-4D28-B2B0-AD2A37C34C9B}" destId="{243E020F-950B-49D6-88D3-CFB92BF53FC5}" srcOrd="0" destOrd="2" presId="urn:microsoft.com/office/officeart/2005/8/layout/vList2"/>
    <dgm:cxn modelId="{3B00582E-10DE-4F8C-BC5B-7013AF28EA34}" srcId="{10BECEEA-285F-4C2D-8292-F213C7EC20CB}" destId="{7F0BFC58-0565-4E7A-AA74-D551120AD247}" srcOrd="0" destOrd="0" parTransId="{3F0BA906-F3CB-4F6A-80E1-81EF83529702}" sibTransId="{5C79AF63-8A01-4651-ADD3-6AD0822A8739}"/>
    <dgm:cxn modelId="{8086E041-1614-4413-9EFF-AC93F06F8DE2}" type="presOf" srcId="{456C4324-C5CD-4CCF-89C9-BC1A3D0E8A53}" destId="{7C0D138B-6352-48FA-8153-CC5A794DE7CC}" srcOrd="0" destOrd="0" presId="urn:microsoft.com/office/officeart/2005/8/layout/vList2"/>
    <dgm:cxn modelId="{1C8F8583-00BE-421C-818D-73CF8750EF52}" srcId="{10BECEEA-285F-4C2D-8292-F213C7EC20CB}" destId="{289442F2-D46B-442B-B222-488B927F0C5A}" srcOrd="3" destOrd="0" parTransId="{2EE5D267-5055-4F4B-9803-1B33DE85B4F7}" sibTransId="{180F82FD-82C6-4AE4-8009-5C6F20DC1515}"/>
    <dgm:cxn modelId="{4EA8CD41-0FFC-456D-BA4F-C796CFD5B569}" type="presOf" srcId="{289442F2-D46B-442B-B222-488B927F0C5A}" destId="{243E020F-950B-49D6-88D3-CFB92BF53FC5}" srcOrd="0" destOrd="3" presId="urn:microsoft.com/office/officeart/2005/8/layout/vList2"/>
    <dgm:cxn modelId="{CCC33CD7-398E-4EF7-A82A-D3B1595F2EBE}" srcId="{10BECEEA-285F-4C2D-8292-F213C7EC20CB}" destId="{50C53DD3-83AD-4D28-B2B0-AD2A37C34C9B}" srcOrd="2" destOrd="0" parTransId="{0A0035C5-E76F-4A6B-812E-320EEFFFE578}" sibTransId="{5009B936-25B2-4ABB-84B8-1DABD0B53711}"/>
    <dgm:cxn modelId="{2984ED39-066B-4802-BAF1-F9A831AED4D2}" type="presParOf" srcId="{CCDBDAA0-E384-48FB-BF07-4F0AF3907407}" destId="{9EE5A7F8-6ECD-441E-8FF3-BD4225226838}" srcOrd="0" destOrd="0" presId="urn:microsoft.com/office/officeart/2005/8/layout/vList2"/>
    <dgm:cxn modelId="{81E17CD6-4E42-4D40-B49F-9FC1F95DF5F1}" type="presParOf" srcId="{CCDBDAA0-E384-48FB-BF07-4F0AF3907407}" destId="{CE9834C8-6382-4987-9F52-77F31B59B9D7}" srcOrd="1" destOrd="0" presId="urn:microsoft.com/office/officeart/2005/8/layout/vList2"/>
    <dgm:cxn modelId="{CB43BCBB-5989-4D66-9EE6-B4CE490F6955}" type="presParOf" srcId="{CCDBDAA0-E384-48FB-BF07-4F0AF3907407}" destId="{7C0D138B-6352-48FA-8153-CC5A794DE7CC}" srcOrd="2" destOrd="0" presId="urn:microsoft.com/office/officeart/2005/8/layout/vList2"/>
    <dgm:cxn modelId="{0CD62BB7-0171-499E-9AE3-01164EBFA317}" type="presParOf" srcId="{CCDBDAA0-E384-48FB-BF07-4F0AF3907407}" destId="{BC0AFEE6-3C01-4883-B6D4-8ABA8A87D495}" srcOrd="3" destOrd="0" presId="urn:microsoft.com/office/officeart/2005/8/layout/vList2"/>
    <dgm:cxn modelId="{7B4E0EE5-AD2A-4232-96D4-08C2FFA5DCE6}" type="presParOf" srcId="{CCDBDAA0-E384-48FB-BF07-4F0AF3907407}" destId="{8DC0941B-B486-4B14-B804-0BC0A496DC08}" srcOrd="4" destOrd="0" presId="urn:microsoft.com/office/officeart/2005/8/layout/vList2"/>
    <dgm:cxn modelId="{968B77F6-F110-4C89-92B7-B72876350CE8}" type="presParOf" srcId="{CCDBDAA0-E384-48FB-BF07-4F0AF3907407}" destId="{243E020F-950B-49D6-88D3-CFB92BF53FC5}" srcOrd="5"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F66BA4-F5B4-441E-942F-D15C61E0BBF1}" type="doc">
      <dgm:prSet loTypeId="urn:microsoft.com/office/officeart/2005/8/layout/vList2" loCatId="list" qsTypeId="urn:microsoft.com/office/officeart/2005/8/quickstyle/simple1#11" qsCatId="simple" csTypeId="urn:microsoft.com/office/officeart/2005/8/colors/colorful5" csCatId="colorful"/>
      <dgm:spPr/>
      <dgm:t>
        <a:bodyPr/>
        <a:lstStyle/>
        <a:p>
          <a:pPr rtl="1"/>
          <a:endParaRPr lang="ar-SA"/>
        </a:p>
      </dgm:t>
    </dgm:pt>
    <dgm:pt modelId="{E79BE5D0-19BA-47BE-8302-DCAC25A42CE9}">
      <dgm:prSet/>
      <dgm:spPr/>
      <dgm:t>
        <a:bodyPr/>
        <a:lstStyle/>
        <a:p>
          <a:pPr rtl="1"/>
          <a:r>
            <a:rPr lang="ar-SA" b="1" dirty="0" smtClean="0"/>
            <a:t>المواد والأدوات </a:t>
          </a:r>
          <a:endParaRPr lang="ar-SA" dirty="0"/>
        </a:p>
      </dgm:t>
    </dgm:pt>
    <dgm:pt modelId="{EE61CF95-3702-482B-AF58-430347E23D72}" type="parTrans" cxnId="{7D6B196B-9645-4AE5-BC5B-04BF1E5C52B7}">
      <dgm:prSet/>
      <dgm:spPr/>
      <dgm:t>
        <a:bodyPr/>
        <a:lstStyle/>
        <a:p>
          <a:pPr rtl="1"/>
          <a:endParaRPr lang="ar-SA"/>
        </a:p>
      </dgm:t>
    </dgm:pt>
    <dgm:pt modelId="{36E65149-9B37-4941-8C78-2F371AA09421}" type="sibTrans" cxnId="{7D6B196B-9645-4AE5-BC5B-04BF1E5C52B7}">
      <dgm:prSet/>
      <dgm:spPr/>
      <dgm:t>
        <a:bodyPr/>
        <a:lstStyle/>
        <a:p>
          <a:pPr rtl="1"/>
          <a:endParaRPr lang="ar-SA"/>
        </a:p>
      </dgm:t>
    </dgm:pt>
    <dgm:pt modelId="{777EA2CC-32C2-4B65-B5AE-96BBDDE4F7D4}" type="pres">
      <dgm:prSet presAssocID="{8CF66BA4-F5B4-441E-942F-D15C61E0BBF1}" presName="linear" presStyleCnt="0">
        <dgm:presLayoutVars>
          <dgm:animLvl val="lvl"/>
          <dgm:resizeHandles val="exact"/>
        </dgm:presLayoutVars>
      </dgm:prSet>
      <dgm:spPr/>
      <dgm:t>
        <a:bodyPr/>
        <a:lstStyle/>
        <a:p>
          <a:pPr rtl="1"/>
          <a:endParaRPr lang="ar-SA"/>
        </a:p>
      </dgm:t>
    </dgm:pt>
    <dgm:pt modelId="{986CB838-D1C4-4643-9BDB-8CD4A78E13B6}" type="pres">
      <dgm:prSet presAssocID="{E79BE5D0-19BA-47BE-8302-DCAC25A42CE9}" presName="parentText" presStyleLbl="node1" presStyleIdx="0" presStyleCnt="1">
        <dgm:presLayoutVars>
          <dgm:chMax val="0"/>
          <dgm:bulletEnabled val="1"/>
        </dgm:presLayoutVars>
      </dgm:prSet>
      <dgm:spPr/>
      <dgm:t>
        <a:bodyPr/>
        <a:lstStyle/>
        <a:p>
          <a:pPr rtl="1"/>
          <a:endParaRPr lang="ar-SA"/>
        </a:p>
      </dgm:t>
    </dgm:pt>
  </dgm:ptLst>
  <dgm:cxnLst>
    <dgm:cxn modelId="{7D6B196B-9645-4AE5-BC5B-04BF1E5C52B7}" srcId="{8CF66BA4-F5B4-441E-942F-D15C61E0BBF1}" destId="{E79BE5D0-19BA-47BE-8302-DCAC25A42CE9}" srcOrd="0" destOrd="0" parTransId="{EE61CF95-3702-482B-AF58-430347E23D72}" sibTransId="{36E65149-9B37-4941-8C78-2F371AA09421}"/>
    <dgm:cxn modelId="{912EF1C0-596C-4CB9-B5D6-19A77E5A6D12}" type="presOf" srcId="{E79BE5D0-19BA-47BE-8302-DCAC25A42CE9}" destId="{986CB838-D1C4-4643-9BDB-8CD4A78E13B6}" srcOrd="0" destOrd="0" presId="urn:microsoft.com/office/officeart/2005/8/layout/vList2"/>
    <dgm:cxn modelId="{8BB93E4B-B400-4252-B8EC-69C5B22CAEC1}" type="presOf" srcId="{8CF66BA4-F5B4-441E-942F-D15C61E0BBF1}" destId="{777EA2CC-32C2-4B65-B5AE-96BBDDE4F7D4}" srcOrd="0" destOrd="0" presId="urn:microsoft.com/office/officeart/2005/8/layout/vList2"/>
    <dgm:cxn modelId="{22ED380A-9F00-4E6E-BFD5-368C454CD0A8}" type="presParOf" srcId="{777EA2CC-32C2-4B65-B5AE-96BBDDE4F7D4}" destId="{986CB838-D1C4-4643-9BDB-8CD4A78E13B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BDEF36-F6BA-4912-B6DF-70CFEAE8AE78}" type="doc">
      <dgm:prSet loTypeId="urn:microsoft.com/office/officeart/2005/8/layout/vList2" loCatId="list" qsTypeId="urn:microsoft.com/office/officeart/2005/8/quickstyle/simple1#12" qsCatId="simple" csTypeId="urn:microsoft.com/office/officeart/2005/8/colors/colorful5" csCatId="colorful"/>
      <dgm:spPr/>
      <dgm:t>
        <a:bodyPr/>
        <a:lstStyle/>
        <a:p>
          <a:pPr rtl="1"/>
          <a:endParaRPr lang="ar-SA"/>
        </a:p>
      </dgm:t>
    </dgm:pt>
    <dgm:pt modelId="{65B1B46C-C558-4B88-BA14-C825FB4730FD}">
      <dgm:prSet/>
      <dgm:spPr/>
      <dgm:t>
        <a:bodyPr/>
        <a:lstStyle/>
        <a:p>
          <a:pPr rtl="1"/>
          <a:r>
            <a:rPr lang="ar-SA" dirty="0" smtClean="0"/>
            <a:t>طريقة العمل</a:t>
          </a:r>
          <a:endParaRPr lang="ar-SA" dirty="0"/>
        </a:p>
      </dgm:t>
    </dgm:pt>
    <dgm:pt modelId="{AA570F7B-7B3B-4D6E-B06E-F5D09F97D070}" type="parTrans" cxnId="{D84D6D4E-94CC-42F2-8211-CECACDBE0FD5}">
      <dgm:prSet/>
      <dgm:spPr/>
      <dgm:t>
        <a:bodyPr/>
        <a:lstStyle/>
        <a:p>
          <a:pPr rtl="1"/>
          <a:endParaRPr lang="ar-SA"/>
        </a:p>
      </dgm:t>
    </dgm:pt>
    <dgm:pt modelId="{6903ACB2-1824-428A-A43B-D18DB877093E}" type="sibTrans" cxnId="{D84D6D4E-94CC-42F2-8211-CECACDBE0FD5}">
      <dgm:prSet/>
      <dgm:spPr/>
      <dgm:t>
        <a:bodyPr/>
        <a:lstStyle/>
        <a:p>
          <a:pPr rtl="1"/>
          <a:endParaRPr lang="ar-SA"/>
        </a:p>
      </dgm:t>
    </dgm:pt>
    <dgm:pt modelId="{41590514-ED8B-4B4F-ADC6-546626A5A867}" type="pres">
      <dgm:prSet presAssocID="{DABDEF36-F6BA-4912-B6DF-70CFEAE8AE78}" presName="linear" presStyleCnt="0">
        <dgm:presLayoutVars>
          <dgm:animLvl val="lvl"/>
          <dgm:resizeHandles val="exact"/>
        </dgm:presLayoutVars>
      </dgm:prSet>
      <dgm:spPr/>
      <dgm:t>
        <a:bodyPr/>
        <a:lstStyle/>
        <a:p>
          <a:pPr rtl="1"/>
          <a:endParaRPr lang="ar-SA"/>
        </a:p>
      </dgm:t>
    </dgm:pt>
    <dgm:pt modelId="{9343DAAA-95F1-4EC7-81E9-EDD5D2110A13}" type="pres">
      <dgm:prSet presAssocID="{65B1B46C-C558-4B88-BA14-C825FB4730FD}" presName="parentText" presStyleLbl="node1" presStyleIdx="0" presStyleCnt="1">
        <dgm:presLayoutVars>
          <dgm:chMax val="0"/>
          <dgm:bulletEnabled val="1"/>
        </dgm:presLayoutVars>
      </dgm:prSet>
      <dgm:spPr/>
      <dgm:t>
        <a:bodyPr/>
        <a:lstStyle/>
        <a:p>
          <a:pPr rtl="1"/>
          <a:endParaRPr lang="ar-SA"/>
        </a:p>
      </dgm:t>
    </dgm:pt>
  </dgm:ptLst>
  <dgm:cxnLst>
    <dgm:cxn modelId="{8581C86F-F91D-46B1-B8EC-017D57809998}" type="presOf" srcId="{DABDEF36-F6BA-4912-B6DF-70CFEAE8AE78}" destId="{41590514-ED8B-4B4F-ADC6-546626A5A867}" srcOrd="0" destOrd="0" presId="urn:microsoft.com/office/officeart/2005/8/layout/vList2"/>
    <dgm:cxn modelId="{8F2F5C5F-DD53-46B1-A460-0D080DA27C6E}" type="presOf" srcId="{65B1B46C-C558-4B88-BA14-C825FB4730FD}" destId="{9343DAAA-95F1-4EC7-81E9-EDD5D2110A13}" srcOrd="0" destOrd="0" presId="urn:microsoft.com/office/officeart/2005/8/layout/vList2"/>
    <dgm:cxn modelId="{D84D6D4E-94CC-42F2-8211-CECACDBE0FD5}" srcId="{DABDEF36-F6BA-4912-B6DF-70CFEAE8AE78}" destId="{65B1B46C-C558-4B88-BA14-C825FB4730FD}" srcOrd="0" destOrd="0" parTransId="{AA570F7B-7B3B-4D6E-B06E-F5D09F97D070}" sibTransId="{6903ACB2-1824-428A-A43B-D18DB877093E}"/>
    <dgm:cxn modelId="{155AC6DA-B6A0-4E22-BB0D-2B0A486F6027}" type="presParOf" srcId="{41590514-ED8B-4B4F-ADC6-546626A5A867}" destId="{9343DAAA-95F1-4EC7-81E9-EDD5D2110A13}"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D2EC1EA-5462-44A2-B3A5-E218BCC7AE3A}" type="doc">
      <dgm:prSet loTypeId="urn:microsoft.com/office/officeart/2005/8/layout/vList2" loCatId="list" qsTypeId="urn:microsoft.com/office/officeart/2005/8/quickstyle/simple1#13" qsCatId="simple" csTypeId="urn:microsoft.com/office/officeart/2005/8/colors/colorful5" csCatId="colorful" phldr="1"/>
      <dgm:spPr/>
      <dgm:t>
        <a:bodyPr/>
        <a:lstStyle/>
        <a:p>
          <a:pPr rtl="1"/>
          <a:endParaRPr lang="ar-SA"/>
        </a:p>
      </dgm:t>
    </dgm:pt>
    <dgm:pt modelId="{0BC44F80-2F84-4598-B3EE-5EAB93566940}">
      <dgm:prSet/>
      <dgm:spPr/>
      <dgm:t>
        <a:bodyPr/>
        <a:lstStyle/>
        <a:p>
          <a:pPr rtl="1"/>
          <a:r>
            <a:rPr lang="ar-SA" b="1" dirty="0" smtClean="0"/>
            <a:t>تعقم البذور , يتم وضع 10 بذور في كل طبق من أطباق بتري.</a:t>
          </a:r>
          <a:endParaRPr lang="en-US" dirty="0"/>
        </a:p>
      </dgm:t>
    </dgm:pt>
    <dgm:pt modelId="{FA1F2590-E268-4FAE-A264-38D132881B37}" type="parTrans" cxnId="{0C09792C-A450-4595-9E88-CC990AE54B85}">
      <dgm:prSet/>
      <dgm:spPr/>
      <dgm:t>
        <a:bodyPr/>
        <a:lstStyle/>
        <a:p>
          <a:pPr rtl="1"/>
          <a:endParaRPr lang="ar-SA"/>
        </a:p>
      </dgm:t>
    </dgm:pt>
    <dgm:pt modelId="{1939D468-EB65-41E9-AD10-1C345B21D33C}" type="sibTrans" cxnId="{0C09792C-A450-4595-9E88-CC990AE54B85}">
      <dgm:prSet/>
      <dgm:spPr/>
      <dgm:t>
        <a:bodyPr/>
        <a:lstStyle/>
        <a:p>
          <a:pPr rtl="1"/>
          <a:endParaRPr lang="ar-SA"/>
        </a:p>
      </dgm:t>
    </dgm:pt>
    <dgm:pt modelId="{9C534A7E-A9CE-4B2A-AE52-2E4B22DCBBF8}">
      <dgm:prSet/>
      <dgm:spPr/>
      <dgm:t>
        <a:bodyPr/>
        <a:lstStyle/>
        <a:p>
          <a:pPr rtl="1"/>
          <a:r>
            <a:rPr lang="ar-SA" b="1" dirty="0" smtClean="0"/>
            <a:t>تروى البذور بكمية مناسبة من الماء حسب حجم البذرة ( </a:t>
          </a:r>
          <a:r>
            <a:rPr lang="ar-SA" b="1" dirty="0" smtClean="0"/>
            <a:t>15 </a:t>
          </a:r>
          <a:r>
            <a:rPr lang="ar-SA" b="1" dirty="0" smtClean="0"/>
            <a:t>مل للبذور </a:t>
          </a:r>
          <a:r>
            <a:rPr lang="ar-SA" b="1" dirty="0" err="1" smtClean="0"/>
            <a:t>البروتينية</a:t>
          </a:r>
          <a:r>
            <a:rPr lang="ar-SA" b="1" dirty="0" smtClean="0"/>
            <a:t> </a:t>
          </a:r>
          <a:r>
            <a:rPr lang="ar-SA" b="1" smtClean="0"/>
            <a:t>– </a:t>
          </a:r>
          <a:r>
            <a:rPr lang="ar-SA" b="1" smtClean="0"/>
            <a:t>7 </a:t>
          </a:r>
          <a:r>
            <a:rPr lang="ar-SA" b="1" dirty="0" smtClean="0"/>
            <a:t>مل للبذور </a:t>
          </a:r>
          <a:r>
            <a:rPr lang="ar-SA" b="1" dirty="0" err="1" smtClean="0"/>
            <a:t>النيجيلية</a:t>
          </a:r>
          <a:r>
            <a:rPr lang="ar-SA" b="1" dirty="0" smtClean="0"/>
            <a:t> ), يراعي ري البذور مرتين أو ثلاث مرات خلال </a:t>
          </a:r>
          <a:r>
            <a:rPr lang="ar-SA" b="1" dirty="0" err="1" smtClean="0"/>
            <a:t>الإسبوع</a:t>
          </a:r>
          <a:endParaRPr lang="en-US" dirty="0"/>
        </a:p>
      </dgm:t>
    </dgm:pt>
    <dgm:pt modelId="{92A19C28-6BFC-4B56-AF7F-0E29111E61FC}" type="parTrans" cxnId="{95F12054-F9E1-46CC-AF8F-C0625F894AFC}">
      <dgm:prSet/>
      <dgm:spPr/>
      <dgm:t>
        <a:bodyPr/>
        <a:lstStyle/>
        <a:p>
          <a:pPr rtl="1"/>
          <a:endParaRPr lang="ar-SA"/>
        </a:p>
      </dgm:t>
    </dgm:pt>
    <dgm:pt modelId="{FEA6A740-D424-4B40-888C-958AA7E9B9F3}" type="sibTrans" cxnId="{95F12054-F9E1-46CC-AF8F-C0625F894AFC}">
      <dgm:prSet/>
      <dgm:spPr/>
      <dgm:t>
        <a:bodyPr/>
        <a:lstStyle/>
        <a:p>
          <a:pPr rtl="1"/>
          <a:endParaRPr lang="ar-SA"/>
        </a:p>
      </dgm:t>
    </dgm:pt>
    <dgm:pt modelId="{07E8DF4A-8634-4ACF-966B-A8844BAFD2A7}">
      <dgm:prSet/>
      <dgm:spPr/>
      <dgm:t>
        <a:bodyPr/>
        <a:lstStyle/>
        <a:p>
          <a:pPr rtl="1"/>
          <a:r>
            <a:rPr lang="ar-SA" b="1" dirty="0" smtClean="0"/>
            <a:t>تقسم الأطباق إلى المعاملات التالية:</a:t>
          </a:r>
          <a:endParaRPr lang="en-US" dirty="0"/>
        </a:p>
      </dgm:t>
    </dgm:pt>
    <dgm:pt modelId="{EA42F763-5256-40A1-BE7D-0BB73ADF3A15}" type="parTrans" cxnId="{88DE66E0-5F1F-486C-A53A-0B39695BE7F0}">
      <dgm:prSet/>
      <dgm:spPr/>
      <dgm:t>
        <a:bodyPr/>
        <a:lstStyle/>
        <a:p>
          <a:pPr rtl="1"/>
          <a:endParaRPr lang="ar-SA"/>
        </a:p>
      </dgm:t>
    </dgm:pt>
    <dgm:pt modelId="{3B9E0C05-022E-4A54-84AB-D92F7F8FD921}" type="sibTrans" cxnId="{88DE66E0-5F1F-486C-A53A-0B39695BE7F0}">
      <dgm:prSet/>
      <dgm:spPr/>
      <dgm:t>
        <a:bodyPr/>
        <a:lstStyle/>
        <a:p>
          <a:pPr rtl="1"/>
          <a:endParaRPr lang="ar-SA"/>
        </a:p>
      </dgm:t>
    </dgm:pt>
    <dgm:pt modelId="{1471A522-F4C5-4CBD-B763-0BC110C2F449}">
      <dgm:prSet/>
      <dgm:spPr/>
      <dgm:t>
        <a:bodyPr/>
        <a:lstStyle/>
        <a:p>
          <a:pPr rtl="1"/>
          <a:r>
            <a:rPr lang="ar-SA" b="1" dirty="0" smtClean="0"/>
            <a:t>المعاملة الأولى : توضع الأطباق عند درجة حرارة ( 5- 10 ) في الثلاجة.</a:t>
          </a:r>
          <a:endParaRPr lang="en-US" dirty="0"/>
        </a:p>
      </dgm:t>
    </dgm:pt>
    <dgm:pt modelId="{A15756D2-C1C9-4A71-AD7F-B42438DE68D7}" type="parTrans" cxnId="{268D5C6E-E8E7-4BB5-92ED-E8753B9F8D12}">
      <dgm:prSet/>
      <dgm:spPr/>
      <dgm:t>
        <a:bodyPr/>
        <a:lstStyle/>
        <a:p>
          <a:pPr rtl="1"/>
          <a:endParaRPr lang="ar-SA"/>
        </a:p>
      </dgm:t>
    </dgm:pt>
    <dgm:pt modelId="{924D63B2-1C8C-4AD7-B4C8-DA39F963AC45}" type="sibTrans" cxnId="{268D5C6E-E8E7-4BB5-92ED-E8753B9F8D12}">
      <dgm:prSet/>
      <dgm:spPr/>
      <dgm:t>
        <a:bodyPr/>
        <a:lstStyle/>
        <a:p>
          <a:pPr rtl="1"/>
          <a:endParaRPr lang="ar-SA"/>
        </a:p>
      </dgm:t>
    </dgm:pt>
    <dgm:pt modelId="{A4365913-3BB8-41C8-B3A6-445616B53249}">
      <dgm:prSet/>
      <dgm:spPr/>
      <dgm:t>
        <a:bodyPr/>
        <a:lstStyle/>
        <a:p>
          <a:pPr rtl="1"/>
          <a:r>
            <a:rPr lang="ar-SA" b="1" dirty="0" smtClean="0"/>
            <a:t>المعاملة الثانية توضع الأطباق في درجة حرارة 20 </a:t>
          </a:r>
          <a:r>
            <a:rPr lang="ar-SA" b="1" dirty="0" err="1" smtClean="0"/>
            <a:t>م</a:t>
          </a:r>
          <a:r>
            <a:rPr lang="ar-SA" b="1" dirty="0" smtClean="0"/>
            <a:t> في غرفة.</a:t>
          </a:r>
          <a:endParaRPr lang="en-US" dirty="0"/>
        </a:p>
      </dgm:t>
    </dgm:pt>
    <dgm:pt modelId="{F29C17E1-224B-4A0E-B5D2-3E664EC756A1}" type="parTrans" cxnId="{8D3C8D08-E050-4292-BBF4-0B370468A9BB}">
      <dgm:prSet/>
      <dgm:spPr/>
      <dgm:t>
        <a:bodyPr/>
        <a:lstStyle/>
        <a:p>
          <a:pPr rtl="1"/>
          <a:endParaRPr lang="ar-SA"/>
        </a:p>
      </dgm:t>
    </dgm:pt>
    <dgm:pt modelId="{4257763F-7BCF-42BD-B483-DE1D9F604332}" type="sibTrans" cxnId="{8D3C8D08-E050-4292-BBF4-0B370468A9BB}">
      <dgm:prSet/>
      <dgm:spPr/>
      <dgm:t>
        <a:bodyPr/>
        <a:lstStyle/>
        <a:p>
          <a:pPr rtl="1"/>
          <a:endParaRPr lang="ar-SA"/>
        </a:p>
      </dgm:t>
    </dgm:pt>
    <dgm:pt modelId="{A4640BC0-C2DD-4B17-B583-A49795073D76}">
      <dgm:prSet/>
      <dgm:spPr/>
      <dgm:t>
        <a:bodyPr/>
        <a:lstStyle/>
        <a:p>
          <a:pPr rtl="1"/>
          <a:r>
            <a:rPr lang="ar-SA" b="1" dirty="0" smtClean="0"/>
            <a:t>المعاملة الثالثة : توضع الأطباق عند درجة حرارة ( 40 – 50 ) </a:t>
          </a:r>
          <a:r>
            <a:rPr lang="ar-SA" b="1" dirty="0" err="1" smtClean="0"/>
            <a:t>م</a:t>
          </a:r>
          <a:r>
            <a:rPr lang="ar-SA" b="1" dirty="0" smtClean="0"/>
            <a:t> في الفرن .</a:t>
          </a:r>
          <a:endParaRPr lang="en-US" dirty="0"/>
        </a:p>
      </dgm:t>
    </dgm:pt>
    <dgm:pt modelId="{CC043C7E-1007-4726-A0D6-EA37EB02EACC}" type="parTrans" cxnId="{8C378DB8-6135-410D-85AF-1E8E708FF367}">
      <dgm:prSet/>
      <dgm:spPr/>
      <dgm:t>
        <a:bodyPr/>
        <a:lstStyle/>
        <a:p>
          <a:pPr rtl="1"/>
          <a:endParaRPr lang="ar-SA"/>
        </a:p>
      </dgm:t>
    </dgm:pt>
    <dgm:pt modelId="{850E5363-B301-486D-BD37-CDE853C535B8}" type="sibTrans" cxnId="{8C378DB8-6135-410D-85AF-1E8E708FF367}">
      <dgm:prSet/>
      <dgm:spPr/>
      <dgm:t>
        <a:bodyPr/>
        <a:lstStyle/>
        <a:p>
          <a:pPr rtl="1"/>
          <a:endParaRPr lang="ar-SA"/>
        </a:p>
      </dgm:t>
    </dgm:pt>
    <dgm:pt modelId="{44EAC70C-46C5-473A-839E-AB8C75EAC758}">
      <dgm:prSet/>
      <dgm:spPr/>
      <dgm:t>
        <a:bodyPr/>
        <a:lstStyle/>
        <a:p>
          <a:pPr rtl="1"/>
          <a:r>
            <a:rPr lang="ar-SA" b="1" dirty="0" smtClean="0"/>
            <a:t>تترك الأطباق لمدة </a:t>
          </a:r>
          <a:r>
            <a:rPr lang="ar-SA" b="1" dirty="0" err="1" smtClean="0"/>
            <a:t>إسبوع</a:t>
          </a:r>
          <a:r>
            <a:rPr lang="ar-SA" b="1" dirty="0" smtClean="0"/>
            <a:t> مع مراعاة الري , تحسب نسبة الإنبات من العلاقة التالية.</a:t>
          </a:r>
          <a:endParaRPr lang="en-US" dirty="0"/>
        </a:p>
      </dgm:t>
    </dgm:pt>
    <dgm:pt modelId="{0FDD0488-25BC-4E24-8E56-05D47DC2E599}" type="parTrans" cxnId="{1C799ADA-349D-4B0F-93B8-CCCAEFF672A8}">
      <dgm:prSet/>
      <dgm:spPr/>
      <dgm:t>
        <a:bodyPr/>
        <a:lstStyle/>
        <a:p>
          <a:pPr rtl="1"/>
          <a:endParaRPr lang="ar-SA"/>
        </a:p>
      </dgm:t>
    </dgm:pt>
    <dgm:pt modelId="{C9E9ED78-0A56-477A-834C-D1C9C3FB8ED1}" type="sibTrans" cxnId="{1C799ADA-349D-4B0F-93B8-CCCAEFF672A8}">
      <dgm:prSet/>
      <dgm:spPr/>
      <dgm:t>
        <a:bodyPr/>
        <a:lstStyle/>
        <a:p>
          <a:pPr rtl="1"/>
          <a:endParaRPr lang="ar-SA"/>
        </a:p>
      </dgm:t>
    </dgm:pt>
    <dgm:pt modelId="{4F71D17B-26C7-4CAE-8BC5-5093C72421CA}" type="pres">
      <dgm:prSet presAssocID="{4D2EC1EA-5462-44A2-B3A5-E218BCC7AE3A}" presName="linear" presStyleCnt="0">
        <dgm:presLayoutVars>
          <dgm:animLvl val="lvl"/>
          <dgm:resizeHandles val="exact"/>
        </dgm:presLayoutVars>
      </dgm:prSet>
      <dgm:spPr/>
      <dgm:t>
        <a:bodyPr/>
        <a:lstStyle/>
        <a:p>
          <a:pPr rtl="1"/>
          <a:endParaRPr lang="ar-SA"/>
        </a:p>
      </dgm:t>
    </dgm:pt>
    <dgm:pt modelId="{16859D6D-AE52-4E79-B734-F6F059C50766}" type="pres">
      <dgm:prSet presAssocID="{0BC44F80-2F84-4598-B3EE-5EAB93566940}" presName="parentText" presStyleLbl="node1" presStyleIdx="0" presStyleCnt="4">
        <dgm:presLayoutVars>
          <dgm:chMax val="0"/>
          <dgm:bulletEnabled val="1"/>
        </dgm:presLayoutVars>
      </dgm:prSet>
      <dgm:spPr/>
      <dgm:t>
        <a:bodyPr/>
        <a:lstStyle/>
        <a:p>
          <a:pPr rtl="1"/>
          <a:endParaRPr lang="ar-SA"/>
        </a:p>
      </dgm:t>
    </dgm:pt>
    <dgm:pt modelId="{8C432781-B374-4568-8548-2C4428C2475E}" type="pres">
      <dgm:prSet presAssocID="{1939D468-EB65-41E9-AD10-1C345B21D33C}" presName="spacer" presStyleCnt="0"/>
      <dgm:spPr/>
    </dgm:pt>
    <dgm:pt modelId="{22848711-769F-4B77-8097-2A068D81D673}" type="pres">
      <dgm:prSet presAssocID="{9C534A7E-A9CE-4B2A-AE52-2E4B22DCBBF8}" presName="parentText" presStyleLbl="node1" presStyleIdx="1" presStyleCnt="4">
        <dgm:presLayoutVars>
          <dgm:chMax val="0"/>
          <dgm:bulletEnabled val="1"/>
        </dgm:presLayoutVars>
      </dgm:prSet>
      <dgm:spPr/>
      <dgm:t>
        <a:bodyPr/>
        <a:lstStyle/>
        <a:p>
          <a:pPr rtl="1"/>
          <a:endParaRPr lang="ar-SA"/>
        </a:p>
      </dgm:t>
    </dgm:pt>
    <dgm:pt modelId="{826EC5BA-2DBC-436E-B1FA-57612B8F0FB9}" type="pres">
      <dgm:prSet presAssocID="{FEA6A740-D424-4B40-888C-958AA7E9B9F3}" presName="spacer" presStyleCnt="0"/>
      <dgm:spPr/>
    </dgm:pt>
    <dgm:pt modelId="{704D3EE1-CA13-4CA8-9FF6-F04EEB70D239}" type="pres">
      <dgm:prSet presAssocID="{07E8DF4A-8634-4ACF-966B-A8844BAFD2A7}" presName="parentText" presStyleLbl="node1" presStyleIdx="2" presStyleCnt="4">
        <dgm:presLayoutVars>
          <dgm:chMax val="0"/>
          <dgm:bulletEnabled val="1"/>
        </dgm:presLayoutVars>
      </dgm:prSet>
      <dgm:spPr/>
      <dgm:t>
        <a:bodyPr/>
        <a:lstStyle/>
        <a:p>
          <a:pPr rtl="1"/>
          <a:endParaRPr lang="ar-SA"/>
        </a:p>
      </dgm:t>
    </dgm:pt>
    <dgm:pt modelId="{5C5273BA-6FC3-479B-A7C6-AB2FD9A60D19}" type="pres">
      <dgm:prSet presAssocID="{07E8DF4A-8634-4ACF-966B-A8844BAFD2A7}" presName="childText" presStyleLbl="revTx" presStyleIdx="0" presStyleCnt="1">
        <dgm:presLayoutVars>
          <dgm:bulletEnabled val="1"/>
        </dgm:presLayoutVars>
      </dgm:prSet>
      <dgm:spPr/>
      <dgm:t>
        <a:bodyPr/>
        <a:lstStyle/>
        <a:p>
          <a:pPr rtl="1"/>
          <a:endParaRPr lang="ar-SA"/>
        </a:p>
      </dgm:t>
    </dgm:pt>
    <dgm:pt modelId="{1B02AA3E-DE6F-4A40-B3C9-BD8DBB19C668}" type="pres">
      <dgm:prSet presAssocID="{44EAC70C-46C5-473A-839E-AB8C75EAC758}" presName="parentText" presStyleLbl="node1" presStyleIdx="3" presStyleCnt="4">
        <dgm:presLayoutVars>
          <dgm:chMax val="0"/>
          <dgm:bulletEnabled val="1"/>
        </dgm:presLayoutVars>
      </dgm:prSet>
      <dgm:spPr/>
      <dgm:t>
        <a:bodyPr/>
        <a:lstStyle/>
        <a:p>
          <a:pPr rtl="1"/>
          <a:endParaRPr lang="ar-SA"/>
        </a:p>
      </dgm:t>
    </dgm:pt>
  </dgm:ptLst>
  <dgm:cxnLst>
    <dgm:cxn modelId="{95F12054-F9E1-46CC-AF8F-C0625F894AFC}" srcId="{4D2EC1EA-5462-44A2-B3A5-E218BCC7AE3A}" destId="{9C534A7E-A9CE-4B2A-AE52-2E4B22DCBBF8}" srcOrd="1" destOrd="0" parTransId="{92A19C28-6BFC-4B56-AF7F-0E29111E61FC}" sibTransId="{FEA6A740-D424-4B40-888C-958AA7E9B9F3}"/>
    <dgm:cxn modelId="{9734EACF-8DB2-4C15-BACC-88FA85414F73}" type="presOf" srcId="{A4365913-3BB8-41C8-B3A6-445616B53249}" destId="{5C5273BA-6FC3-479B-A7C6-AB2FD9A60D19}" srcOrd="0" destOrd="1" presId="urn:microsoft.com/office/officeart/2005/8/layout/vList2"/>
    <dgm:cxn modelId="{15B24C72-55ED-4B77-85DD-168BC1EB0A15}" type="presOf" srcId="{0BC44F80-2F84-4598-B3EE-5EAB93566940}" destId="{16859D6D-AE52-4E79-B734-F6F059C50766}" srcOrd="0" destOrd="0" presId="urn:microsoft.com/office/officeart/2005/8/layout/vList2"/>
    <dgm:cxn modelId="{8C378DB8-6135-410D-85AF-1E8E708FF367}" srcId="{07E8DF4A-8634-4ACF-966B-A8844BAFD2A7}" destId="{A4640BC0-C2DD-4B17-B583-A49795073D76}" srcOrd="2" destOrd="0" parTransId="{CC043C7E-1007-4726-A0D6-EA37EB02EACC}" sibTransId="{850E5363-B301-486D-BD37-CDE853C535B8}"/>
    <dgm:cxn modelId="{0C09792C-A450-4595-9E88-CC990AE54B85}" srcId="{4D2EC1EA-5462-44A2-B3A5-E218BCC7AE3A}" destId="{0BC44F80-2F84-4598-B3EE-5EAB93566940}" srcOrd="0" destOrd="0" parTransId="{FA1F2590-E268-4FAE-A264-38D132881B37}" sibTransId="{1939D468-EB65-41E9-AD10-1C345B21D33C}"/>
    <dgm:cxn modelId="{EDA08185-2736-4766-8E16-E8428D90E156}" type="presOf" srcId="{4D2EC1EA-5462-44A2-B3A5-E218BCC7AE3A}" destId="{4F71D17B-26C7-4CAE-8BC5-5093C72421CA}" srcOrd="0" destOrd="0" presId="urn:microsoft.com/office/officeart/2005/8/layout/vList2"/>
    <dgm:cxn modelId="{268D5C6E-E8E7-4BB5-92ED-E8753B9F8D12}" srcId="{07E8DF4A-8634-4ACF-966B-A8844BAFD2A7}" destId="{1471A522-F4C5-4CBD-B763-0BC110C2F449}" srcOrd="0" destOrd="0" parTransId="{A15756D2-C1C9-4A71-AD7F-B42438DE68D7}" sibTransId="{924D63B2-1C8C-4AD7-B4C8-DA39F963AC45}"/>
    <dgm:cxn modelId="{4DD67A68-C6C0-4228-8EF4-A3806BC55C42}" type="presOf" srcId="{44EAC70C-46C5-473A-839E-AB8C75EAC758}" destId="{1B02AA3E-DE6F-4A40-B3C9-BD8DBB19C668}" srcOrd="0" destOrd="0" presId="urn:microsoft.com/office/officeart/2005/8/layout/vList2"/>
    <dgm:cxn modelId="{88DE66E0-5F1F-486C-A53A-0B39695BE7F0}" srcId="{4D2EC1EA-5462-44A2-B3A5-E218BCC7AE3A}" destId="{07E8DF4A-8634-4ACF-966B-A8844BAFD2A7}" srcOrd="2" destOrd="0" parTransId="{EA42F763-5256-40A1-BE7D-0BB73ADF3A15}" sibTransId="{3B9E0C05-022E-4A54-84AB-D92F7F8FD921}"/>
    <dgm:cxn modelId="{24C7F455-52C7-4396-89DF-C924C62997E6}" type="presOf" srcId="{07E8DF4A-8634-4ACF-966B-A8844BAFD2A7}" destId="{704D3EE1-CA13-4CA8-9FF6-F04EEB70D239}" srcOrd="0" destOrd="0" presId="urn:microsoft.com/office/officeart/2005/8/layout/vList2"/>
    <dgm:cxn modelId="{8D3C8D08-E050-4292-BBF4-0B370468A9BB}" srcId="{07E8DF4A-8634-4ACF-966B-A8844BAFD2A7}" destId="{A4365913-3BB8-41C8-B3A6-445616B53249}" srcOrd="1" destOrd="0" parTransId="{F29C17E1-224B-4A0E-B5D2-3E664EC756A1}" sibTransId="{4257763F-7BCF-42BD-B483-DE1D9F604332}"/>
    <dgm:cxn modelId="{1C799ADA-349D-4B0F-93B8-CCCAEFF672A8}" srcId="{4D2EC1EA-5462-44A2-B3A5-E218BCC7AE3A}" destId="{44EAC70C-46C5-473A-839E-AB8C75EAC758}" srcOrd="3" destOrd="0" parTransId="{0FDD0488-25BC-4E24-8E56-05D47DC2E599}" sibTransId="{C9E9ED78-0A56-477A-834C-D1C9C3FB8ED1}"/>
    <dgm:cxn modelId="{BA587191-9438-4FCD-B4BF-C86E200281EE}" type="presOf" srcId="{1471A522-F4C5-4CBD-B763-0BC110C2F449}" destId="{5C5273BA-6FC3-479B-A7C6-AB2FD9A60D19}" srcOrd="0" destOrd="0" presId="urn:microsoft.com/office/officeart/2005/8/layout/vList2"/>
    <dgm:cxn modelId="{A9D0AE64-0043-4AED-A339-C349BF3AA685}" type="presOf" srcId="{A4640BC0-C2DD-4B17-B583-A49795073D76}" destId="{5C5273BA-6FC3-479B-A7C6-AB2FD9A60D19}" srcOrd="0" destOrd="2" presId="urn:microsoft.com/office/officeart/2005/8/layout/vList2"/>
    <dgm:cxn modelId="{AE9F2708-A0A4-4DC9-AA1D-83DB3BA4DF0F}" type="presOf" srcId="{9C534A7E-A9CE-4B2A-AE52-2E4B22DCBBF8}" destId="{22848711-769F-4B77-8097-2A068D81D673}" srcOrd="0" destOrd="0" presId="urn:microsoft.com/office/officeart/2005/8/layout/vList2"/>
    <dgm:cxn modelId="{BB1168AB-6027-43E4-BB80-9EE5733D8E29}" type="presParOf" srcId="{4F71D17B-26C7-4CAE-8BC5-5093C72421CA}" destId="{16859D6D-AE52-4E79-B734-F6F059C50766}" srcOrd="0" destOrd="0" presId="urn:microsoft.com/office/officeart/2005/8/layout/vList2"/>
    <dgm:cxn modelId="{309362FB-3FB0-4ABF-9921-D4850B95CA43}" type="presParOf" srcId="{4F71D17B-26C7-4CAE-8BC5-5093C72421CA}" destId="{8C432781-B374-4568-8548-2C4428C2475E}" srcOrd="1" destOrd="0" presId="urn:microsoft.com/office/officeart/2005/8/layout/vList2"/>
    <dgm:cxn modelId="{A636B5FD-79F1-4D43-B7D2-C62E5573CF27}" type="presParOf" srcId="{4F71D17B-26C7-4CAE-8BC5-5093C72421CA}" destId="{22848711-769F-4B77-8097-2A068D81D673}" srcOrd="2" destOrd="0" presId="urn:microsoft.com/office/officeart/2005/8/layout/vList2"/>
    <dgm:cxn modelId="{C9D07030-8C4E-41A1-A8FB-FB1C34CEFCE9}" type="presParOf" srcId="{4F71D17B-26C7-4CAE-8BC5-5093C72421CA}" destId="{826EC5BA-2DBC-436E-B1FA-57612B8F0FB9}" srcOrd="3" destOrd="0" presId="urn:microsoft.com/office/officeart/2005/8/layout/vList2"/>
    <dgm:cxn modelId="{818D2E0F-5688-4F38-8796-EE3205FD0E2F}" type="presParOf" srcId="{4F71D17B-26C7-4CAE-8BC5-5093C72421CA}" destId="{704D3EE1-CA13-4CA8-9FF6-F04EEB70D239}" srcOrd="4" destOrd="0" presId="urn:microsoft.com/office/officeart/2005/8/layout/vList2"/>
    <dgm:cxn modelId="{2B0E433D-0AA9-4549-A31C-147A5DBC882B}" type="presParOf" srcId="{4F71D17B-26C7-4CAE-8BC5-5093C72421CA}" destId="{5C5273BA-6FC3-479B-A7C6-AB2FD9A60D19}" srcOrd="5" destOrd="0" presId="urn:microsoft.com/office/officeart/2005/8/layout/vList2"/>
    <dgm:cxn modelId="{20983F14-379E-4F8F-A682-437F3ED39053}" type="presParOf" srcId="{4F71D17B-26C7-4CAE-8BC5-5093C72421CA}" destId="{1B02AA3E-DE6F-4A40-B3C9-BD8DBB19C668}" srcOrd="6"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8B74D47-2525-43D0-8FAE-F34F2E66CBC6}" type="doc">
      <dgm:prSet loTypeId="urn:microsoft.com/office/officeart/2005/8/layout/process4" loCatId="list" qsTypeId="urn:microsoft.com/office/officeart/2005/8/quickstyle/simple1#14" qsCatId="simple" csTypeId="urn:microsoft.com/office/officeart/2005/8/colors/colorful2" csCatId="colorful" phldr="1"/>
      <dgm:spPr/>
      <dgm:t>
        <a:bodyPr/>
        <a:lstStyle/>
        <a:p>
          <a:pPr rtl="1"/>
          <a:endParaRPr lang="ar-SA"/>
        </a:p>
      </dgm:t>
    </dgm:pt>
    <dgm:pt modelId="{BE4351F5-A71D-452C-AB00-4A5ED7F75901}">
      <dgm:prSet/>
      <dgm:spPr/>
      <dgm:t>
        <a:bodyPr/>
        <a:lstStyle/>
        <a:p>
          <a:pPr rtl="1"/>
          <a:r>
            <a:rPr lang="ar-SA" dirty="0" smtClean="0"/>
            <a:t>الهدف من التجربة</a:t>
          </a:r>
          <a:endParaRPr lang="ar-SA" dirty="0"/>
        </a:p>
      </dgm:t>
    </dgm:pt>
    <dgm:pt modelId="{D411C275-5328-43D7-AA92-AB601A4DF3DB}" type="parTrans" cxnId="{3CA6B0F0-90A1-4803-B79F-6D3895550404}">
      <dgm:prSet/>
      <dgm:spPr/>
      <dgm:t>
        <a:bodyPr/>
        <a:lstStyle/>
        <a:p>
          <a:pPr rtl="1"/>
          <a:endParaRPr lang="ar-SA"/>
        </a:p>
      </dgm:t>
    </dgm:pt>
    <dgm:pt modelId="{E2D7C33E-D7C2-456A-AA12-AE9F2DA23003}" type="sibTrans" cxnId="{3CA6B0F0-90A1-4803-B79F-6D3895550404}">
      <dgm:prSet/>
      <dgm:spPr/>
      <dgm:t>
        <a:bodyPr/>
        <a:lstStyle/>
        <a:p>
          <a:pPr rtl="1"/>
          <a:endParaRPr lang="ar-SA"/>
        </a:p>
      </dgm:t>
    </dgm:pt>
    <dgm:pt modelId="{F0AE5425-6F31-428A-B43A-C53C6295D429}">
      <dgm:prSet/>
      <dgm:spPr/>
      <dgm:t>
        <a:bodyPr/>
        <a:lstStyle/>
        <a:p>
          <a:pPr rtl="1"/>
          <a:r>
            <a:rPr lang="ar-SA" b="1" dirty="0" smtClean="0"/>
            <a:t>معرفة أي من درجات الحرارة المختلفة تسبب إجهاداً حرارياً للنبات ( إجهاد برودة أو إجهاد حرارة مرتفعة ) ومعرفة الأعراض الظاهرية المختلفة للإجهاد الحراري</a:t>
          </a:r>
          <a:endParaRPr lang="ar-SA" dirty="0"/>
        </a:p>
      </dgm:t>
    </dgm:pt>
    <dgm:pt modelId="{045081B8-AF98-4F8A-AA2E-253753EA3E94}" type="parTrans" cxnId="{85F4C8A9-D25E-4E86-9BCF-B6839334CB13}">
      <dgm:prSet/>
      <dgm:spPr/>
      <dgm:t>
        <a:bodyPr/>
        <a:lstStyle/>
        <a:p>
          <a:pPr rtl="1"/>
          <a:endParaRPr lang="ar-SA"/>
        </a:p>
      </dgm:t>
    </dgm:pt>
    <dgm:pt modelId="{2A2A0822-B5DF-4C01-9B01-EEF5AD2D4C19}" type="sibTrans" cxnId="{85F4C8A9-D25E-4E86-9BCF-B6839334CB13}">
      <dgm:prSet/>
      <dgm:spPr/>
      <dgm:t>
        <a:bodyPr/>
        <a:lstStyle/>
        <a:p>
          <a:pPr rtl="1"/>
          <a:endParaRPr lang="ar-SA"/>
        </a:p>
      </dgm:t>
    </dgm:pt>
    <dgm:pt modelId="{7F5A3550-2A04-4B37-9621-DE831C2E1C1D}" type="pres">
      <dgm:prSet presAssocID="{68B74D47-2525-43D0-8FAE-F34F2E66CBC6}" presName="Name0" presStyleCnt="0">
        <dgm:presLayoutVars>
          <dgm:dir/>
          <dgm:animLvl val="lvl"/>
          <dgm:resizeHandles val="exact"/>
        </dgm:presLayoutVars>
      </dgm:prSet>
      <dgm:spPr/>
      <dgm:t>
        <a:bodyPr/>
        <a:lstStyle/>
        <a:p>
          <a:pPr rtl="1"/>
          <a:endParaRPr lang="ar-SA"/>
        </a:p>
      </dgm:t>
    </dgm:pt>
    <dgm:pt modelId="{8EE9E56B-D2FC-45CE-B376-3632EAD6313E}" type="pres">
      <dgm:prSet presAssocID="{F0AE5425-6F31-428A-B43A-C53C6295D429}" presName="boxAndChildren" presStyleCnt="0"/>
      <dgm:spPr/>
    </dgm:pt>
    <dgm:pt modelId="{391CFD57-B049-4939-86D3-77AACB249C4F}" type="pres">
      <dgm:prSet presAssocID="{F0AE5425-6F31-428A-B43A-C53C6295D429}" presName="parentTextBox" presStyleLbl="node1" presStyleIdx="0" presStyleCnt="2"/>
      <dgm:spPr/>
      <dgm:t>
        <a:bodyPr/>
        <a:lstStyle/>
        <a:p>
          <a:pPr rtl="1"/>
          <a:endParaRPr lang="ar-SA"/>
        </a:p>
      </dgm:t>
    </dgm:pt>
    <dgm:pt modelId="{596C0A13-C77D-4223-8086-FBD36CD31500}" type="pres">
      <dgm:prSet presAssocID="{E2D7C33E-D7C2-456A-AA12-AE9F2DA23003}" presName="sp" presStyleCnt="0"/>
      <dgm:spPr/>
    </dgm:pt>
    <dgm:pt modelId="{43B15072-0423-46AF-B1C2-22D4D7A6CC33}" type="pres">
      <dgm:prSet presAssocID="{BE4351F5-A71D-452C-AB00-4A5ED7F75901}" presName="arrowAndChildren" presStyleCnt="0"/>
      <dgm:spPr/>
    </dgm:pt>
    <dgm:pt modelId="{73DD59E0-0BBC-494B-809E-DB34D9BCB635}" type="pres">
      <dgm:prSet presAssocID="{BE4351F5-A71D-452C-AB00-4A5ED7F75901}" presName="parentTextArrow" presStyleLbl="node1" presStyleIdx="1" presStyleCnt="2"/>
      <dgm:spPr/>
      <dgm:t>
        <a:bodyPr/>
        <a:lstStyle/>
        <a:p>
          <a:pPr rtl="1"/>
          <a:endParaRPr lang="ar-SA"/>
        </a:p>
      </dgm:t>
    </dgm:pt>
  </dgm:ptLst>
  <dgm:cxnLst>
    <dgm:cxn modelId="{85F4C8A9-D25E-4E86-9BCF-B6839334CB13}" srcId="{68B74D47-2525-43D0-8FAE-F34F2E66CBC6}" destId="{F0AE5425-6F31-428A-B43A-C53C6295D429}" srcOrd="1" destOrd="0" parTransId="{045081B8-AF98-4F8A-AA2E-253753EA3E94}" sibTransId="{2A2A0822-B5DF-4C01-9B01-EEF5AD2D4C19}"/>
    <dgm:cxn modelId="{B7BD6FCA-E35F-49BA-ABCD-E18C1BF143AA}" type="presOf" srcId="{F0AE5425-6F31-428A-B43A-C53C6295D429}" destId="{391CFD57-B049-4939-86D3-77AACB249C4F}" srcOrd="0" destOrd="0" presId="urn:microsoft.com/office/officeart/2005/8/layout/process4"/>
    <dgm:cxn modelId="{1028EC5B-CE41-4C9E-8CD1-498109A4AD90}" type="presOf" srcId="{BE4351F5-A71D-452C-AB00-4A5ED7F75901}" destId="{73DD59E0-0BBC-494B-809E-DB34D9BCB635}" srcOrd="0" destOrd="0" presId="urn:microsoft.com/office/officeart/2005/8/layout/process4"/>
    <dgm:cxn modelId="{3CA6B0F0-90A1-4803-B79F-6D3895550404}" srcId="{68B74D47-2525-43D0-8FAE-F34F2E66CBC6}" destId="{BE4351F5-A71D-452C-AB00-4A5ED7F75901}" srcOrd="0" destOrd="0" parTransId="{D411C275-5328-43D7-AA92-AB601A4DF3DB}" sibTransId="{E2D7C33E-D7C2-456A-AA12-AE9F2DA23003}"/>
    <dgm:cxn modelId="{C2EBE7B9-4232-4930-BBE6-A7931A69669E}" type="presOf" srcId="{68B74D47-2525-43D0-8FAE-F34F2E66CBC6}" destId="{7F5A3550-2A04-4B37-9621-DE831C2E1C1D}" srcOrd="0" destOrd="0" presId="urn:microsoft.com/office/officeart/2005/8/layout/process4"/>
    <dgm:cxn modelId="{B3550BFA-8062-4BFB-BAD9-B867EB0A48C3}" type="presParOf" srcId="{7F5A3550-2A04-4B37-9621-DE831C2E1C1D}" destId="{8EE9E56B-D2FC-45CE-B376-3632EAD6313E}" srcOrd="0" destOrd="0" presId="urn:microsoft.com/office/officeart/2005/8/layout/process4"/>
    <dgm:cxn modelId="{4E8DC59E-47B3-4E7C-9B75-65F61F498112}" type="presParOf" srcId="{8EE9E56B-D2FC-45CE-B376-3632EAD6313E}" destId="{391CFD57-B049-4939-86D3-77AACB249C4F}" srcOrd="0" destOrd="0" presId="urn:microsoft.com/office/officeart/2005/8/layout/process4"/>
    <dgm:cxn modelId="{49093DD1-F88A-434A-917D-E70B050B27BE}" type="presParOf" srcId="{7F5A3550-2A04-4B37-9621-DE831C2E1C1D}" destId="{596C0A13-C77D-4223-8086-FBD36CD31500}" srcOrd="1" destOrd="0" presId="urn:microsoft.com/office/officeart/2005/8/layout/process4"/>
    <dgm:cxn modelId="{B3062994-BE40-4094-8996-482297139C99}" type="presParOf" srcId="{7F5A3550-2A04-4B37-9621-DE831C2E1C1D}" destId="{43B15072-0423-46AF-B1C2-22D4D7A6CC33}" srcOrd="2" destOrd="0" presId="urn:microsoft.com/office/officeart/2005/8/layout/process4"/>
    <dgm:cxn modelId="{5230CCC5-06CA-4C78-8E2A-49A38BBC9CA6}" type="presParOf" srcId="{43B15072-0423-46AF-B1C2-22D4D7A6CC33}" destId="{73DD59E0-0BBC-494B-809E-DB34D9BCB635}"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78FA4F-A4A4-4C10-ADD9-13D95BF1CFE5}" type="doc">
      <dgm:prSet loTypeId="urn:microsoft.com/office/officeart/2005/8/layout/chevron1" loCatId="process" qsTypeId="urn:microsoft.com/office/officeart/2005/8/quickstyle/simple1#1" qsCatId="simple" csTypeId="urn:microsoft.com/office/officeart/2005/8/colors/accent2_1" csCatId="accent2" phldr="1"/>
      <dgm:spPr/>
    </dgm:pt>
    <dgm:pt modelId="{CEEBAEFD-2B40-42BA-87F9-186F054898A3}">
      <dgm:prSet phldrT="[نص]"/>
      <dgm:spPr/>
      <dgm:t>
        <a:bodyPr/>
        <a:lstStyle/>
        <a:p>
          <a:pPr rtl="1"/>
          <a:r>
            <a:rPr lang="ar-SA" b="1" smtClean="0"/>
            <a:t>وكمية الحرارة المفقودة </a:t>
          </a:r>
          <a:endParaRPr lang="ar-SA" dirty="0"/>
        </a:p>
      </dgm:t>
    </dgm:pt>
    <dgm:pt modelId="{03F1B48E-CF3A-4ED3-A8E3-387F62485B60}" type="parTrans" cxnId="{FF3B78AB-6BD0-41A3-84D5-41B9FEF358AB}">
      <dgm:prSet/>
      <dgm:spPr/>
      <dgm:t>
        <a:bodyPr/>
        <a:lstStyle/>
        <a:p>
          <a:pPr rtl="1"/>
          <a:endParaRPr lang="ar-SA"/>
        </a:p>
      </dgm:t>
    </dgm:pt>
    <dgm:pt modelId="{EF7098C9-455C-44F6-8AC7-A78C13972E24}" type="sibTrans" cxnId="{FF3B78AB-6BD0-41A3-84D5-41B9FEF358AB}">
      <dgm:prSet/>
      <dgm:spPr/>
      <dgm:t>
        <a:bodyPr/>
        <a:lstStyle/>
        <a:p>
          <a:pPr rtl="1"/>
          <a:endParaRPr lang="ar-SA"/>
        </a:p>
      </dgm:t>
    </dgm:pt>
    <dgm:pt modelId="{05F54A44-D299-4297-9FF0-E7FEAC1BA8B3}">
      <dgm:prSet phldrT="[نص]"/>
      <dgm:spPr/>
      <dgm:t>
        <a:bodyPr/>
        <a:lstStyle/>
        <a:p>
          <a:pPr rtl="1"/>
          <a:r>
            <a:rPr lang="ar-SA" b="1" smtClean="0"/>
            <a:t>كمية الحرارة الممتصة </a:t>
          </a:r>
          <a:endParaRPr lang="ar-SA" dirty="0"/>
        </a:p>
      </dgm:t>
    </dgm:pt>
    <dgm:pt modelId="{B84A68DB-D64A-41E0-8B7B-0D2136D89CE2}" type="parTrans" cxnId="{50168359-699E-4D43-A3A0-EF268B2966B4}">
      <dgm:prSet/>
      <dgm:spPr/>
      <dgm:t>
        <a:bodyPr/>
        <a:lstStyle/>
        <a:p>
          <a:pPr rtl="1"/>
          <a:endParaRPr lang="ar-SA"/>
        </a:p>
      </dgm:t>
    </dgm:pt>
    <dgm:pt modelId="{9EE970D7-AB65-4BAA-9701-0F4B680A01B5}" type="sibTrans" cxnId="{50168359-699E-4D43-A3A0-EF268B2966B4}">
      <dgm:prSet/>
      <dgm:spPr/>
      <dgm:t>
        <a:bodyPr/>
        <a:lstStyle/>
        <a:p>
          <a:pPr rtl="1"/>
          <a:endParaRPr lang="ar-SA"/>
        </a:p>
      </dgm:t>
    </dgm:pt>
    <dgm:pt modelId="{EC93C82D-A34A-4D30-AEB4-FD6E835ABA15}">
      <dgm:prSet phldrT="[نص]"/>
      <dgm:spPr/>
      <dgm:t>
        <a:bodyPr/>
        <a:lstStyle/>
        <a:p>
          <a:pPr rtl="1"/>
          <a:r>
            <a:rPr lang="ar-SA" b="1" smtClean="0"/>
            <a:t>تسخين النبات </a:t>
          </a:r>
          <a:endParaRPr lang="ar-SA" dirty="0"/>
        </a:p>
      </dgm:t>
    </dgm:pt>
    <dgm:pt modelId="{BF301F5E-A6ED-4C6E-9E33-749A70036E97}" type="parTrans" cxnId="{B0895B2B-DA9D-46A8-A6AB-7B5F38E11AF1}">
      <dgm:prSet/>
      <dgm:spPr/>
      <dgm:t>
        <a:bodyPr/>
        <a:lstStyle/>
        <a:p>
          <a:pPr rtl="1"/>
          <a:endParaRPr lang="ar-SA"/>
        </a:p>
      </dgm:t>
    </dgm:pt>
    <dgm:pt modelId="{12FFB4D5-3CD0-4D6E-9663-E5081A449A23}" type="sibTrans" cxnId="{B0895B2B-DA9D-46A8-A6AB-7B5F38E11AF1}">
      <dgm:prSet/>
      <dgm:spPr/>
      <dgm:t>
        <a:bodyPr/>
        <a:lstStyle/>
        <a:p>
          <a:pPr rtl="1"/>
          <a:endParaRPr lang="ar-SA"/>
        </a:p>
      </dgm:t>
    </dgm:pt>
    <dgm:pt modelId="{C85BE4D6-F498-4D8B-903C-C38FA0D970D7}" type="pres">
      <dgm:prSet presAssocID="{1178FA4F-A4A4-4C10-ADD9-13D95BF1CFE5}" presName="Name0" presStyleCnt="0">
        <dgm:presLayoutVars>
          <dgm:dir/>
          <dgm:animLvl val="lvl"/>
          <dgm:resizeHandles val="exact"/>
        </dgm:presLayoutVars>
      </dgm:prSet>
      <dgm:spPr/>
    </dgm:pt>
    <dgm:pt modelId="{A602BA5D-1F9E-417F-9CD7-E347E11187D4}" type="pres">
      <dgm:prSet presAssocID="{CEEBAEFD-2B40-42BA-87F9-186F054898A3}" presName="parTxOnly" presStyleLbl="node1" presStyleIdx="0" presStyleCnt="3">
        <dgm:presLayoutVars>
          <dgm:chMax val="0"/>
          <dgm:chPref val="0"/>
          <dgm:bulletEnabled val="1"/>
        </dgm:presLayoutVars>
      </dgm:prSet>
      <dgm:spPr/>
      <dgm:t>
        <a:bodyPr/>
        <a:lstStyle/>
        <a:p>
          <a:pPr rtl="1"/>
          <a:endParaRPr lang="ar-SA"/>
        </a:p>
      </dgm:t>
    </dgm:pt>
    <dgm:pt modelId="{D57469CC-FC44-46CE-AE70-F69872B6AC3F}" type="pres">
      <dgm:prSet presAssocID="{EF7098C9-455C-44F6-8AC7-A78C13972E24}" presName="parTxOnlySpace" presStyleCnt="0"/>
      <dgm:spPr/>
    </dgm:pt>
    <dgm:pt modelId="{23E6FF31-D57A-482D-9F44-8207BA1C45E8}" type="pres">
      <dgm:prSet presAssocID="{05F54A44-D299-4297-9FF0-E7FEAC1BA8B3}" presName="parTxOnly" presStyleLbl="node1" presStyleIdx="1" presStyleCnt="3">
        <dgm:presLayoutVars>
          <dgm:chMax val="0"/>
          <dgm:chPref val="0"/>
          <dgm:bulletEnabled val="1"/>
        </dgm:presLayoutVars>
      </dgm:prSet>
      <dgm:spPr/>
      <dgm:t>
        <a:bodyPr/>
        <a:lstStyle/>
        <a:p>
          <a:pPr rtl="1"/>
          <a:endParaRPr lang="ar-SA"/>
        </a:p>
      </dgm:t>
    </dgm:pt>
    <dgm:pt modelId="{E0CA835C-D0FC-4B7A-892D-D3682B871C3E}" type="pres">
      <dgm:prSet presAssocID="{9EE970D7-AB65-4BAA-9701-0F4B680A01B5}" presName="parTxOnlySpace" presStyleCnt="0"/>
      <dgm:spPr/>
    </dgm:pt>
    <dgm:pt modelId="{8B439E37-3F98-4F08-8E36-A6DEB6C8E108}" type="pres">
      <dgm:prSet presAssocID="{EC93C82D-A34A-4D30-AEB4-FD6E835ABA15}" presName="parTxOnly" presStyleLbl="node1" presStyleIdx="2" presStyleCnt="3" custLinFactNeighborX="4938" custLinFactNeighborY="4856">
        <dgm:presLayoutVars>
          <dgm:chMax val="0"/>
          <dgm:chPref val="0"/>
          <dgm:bulletEnabled val="1"/>
        </dgm:presLayoutVars>
      </dgm:prSet>
      <dgm:spPr/>
      <dgm:t>
        <a:bodyPr/>
        <a:lstStyle/>
        <a:p>
          <a:pPr rtl="1"/>
          <a:endParaRPr lang="ar-SA"/>
        </a:p>
      </dgm:t>
    </dgm:pt>
  </dgm:ptLst>
  <dgm:cxnLst>
    <dgm:cxn modelId="{2D660C6F-C402-48C0-90B3-8447489A4276}" type="presOf" srcId="{EC93C82D-A34A-4D30-AEB4-FD6E835ABA15}" destId="{8B439E37-3F98-4F08-8E36-A6DEB6C8E108}" srcOrd="0" destOrd="0" presId="urn:microsoft.com/office/officeart/2005/8/layout/chevron1"/>
    <dgm:cxn modelId="{50168359-699E-4D43-A3A0-EF268B2966B4}" srcId="{1178FA4F-A4A4-4C10-ADD9-13D95BF1CFE5}" destId="{05F54A44-D299-4297-9FF0-E7FEAC1BA8B3}" srcOrd="1" destOrd="0" parTransId="{B84A68DB-D64A-41E0-8B7B-0D2136D89CE2}" sibTransId="{9EE970D7-AB65-4BAA-9701-0F4B680A01B5}"/>
    <dgm:cxn modelId="{FF3B78AB-6BD0-41A3-84D5-41B9FEF358AB}" srcId="{1178FA4F-A4A4-4C10-ADD9-13D95BF1CFE5}" destId="{CEEBAEFD-2B40-42BA-87F9-186F054898A3}" srcOrd="0" destOrd="0" parTransId="{03F1B48E-CF3A-4ED3-A8E3-387F62485B60}" sibTransId="{EF7098C9-455C-44F6-8AC7-A78C13972E24}"/>
    <dgm:cxn modelId="{CE6B42F2-2DE0-48F1-953A-5A01EDACAA98}" type="presOf" srcId="{1178FA4F-A4A4-4C10-ADD9-13D95BF1CFE5}" destId="{C85BE4D6-F498-4D8B-903C-C38FA0D970D7}" srcOrd="0" destOrd="0" presId="urn:microsoft.com/office/officeart/2005/8/layout/chevron1"/>
    <dgm:cxn modelId="{40671C2A-936A-4509-B393-777A8D538B43}" type="presOf" srcId="{05F54A44-D299-4297-9FF0-E7FEAC1BA8B3}" destId="{23E6FF31-D57A-482D-9F44-8207BA1C45E8}" srcOrd="0" destOrd="0" presId="urn:microsoft.com/office/officeart/2005/8/layout/chevron1"/>
    <dgm:cxn modelId="{B0895B2B-DA9D-46A8-A6AB-7B5F38E11AF1}" srcId="{1178FA4F-A4A4-4C10-ADD9-13D95BF1CFE5}" destId="{EC93C82D-A34A-4D30-AEB4-FD6E835ABA15}" srcOrd="2" destOrd="0" parTransId="{BF301F5E-A6ED-4C6E-9E33-749A70036E97}" sibTransId="{12FFB4D5-3CD0-4D6E-9663-E5081A449A23}"/>
    <dgm:cxn modelId="{6F9B3EB6-6C04-4E66-A7F0-1CB7A4D5CCC5}" type="presOf" srcId="{CEEBAEFD-2B40-42BA-87F9-186F054898A3}" destId="{A602BA5D-1F9E-417F-9CD7-E347E11187D4}" srcOrd="0" destOrd="0" presId="urn:microsoft.com/office/officeart/2005/8/layout/chevron1"/>
    <dgm:cxn modelId="{02AB8B7B-7183-46DA-BF5C-41E21F0DBC78}" type="presParOf" srcId="{C85BE4D6-F498-4D8B-903C-C38FA0D970D7}" destId="{A602BA5D-1F9E-417F-9CD7-E347E11187D4}" srcOrd="0" destOrd="0" presId="urn:microsoft.com/office/officeart/2005/8/layout/chevron1"/>
    <dgm:cxn modelId="{D4166389-4056-4A1F-A385-CA13E933E559}" type="presParOf" srcId="{C85BE4D6-F498-4D8B-903C-C38FA0D970D7}" destId="{D57469CC-FC44-46CE-AE70-F69872B6AC3F}" srcOrd="1" destOrd="0" presId="urn:microsoft.com/office/officeart/2005/8/layout/chevron1"/>
    <dgm:cxn modelId="{C8E55A15-77E9-405C-B193-358775BFB97C}" type="presParOf" srcId="{C85BE4D6-F498-4D8B-903C-C38FA0D970D7}" destId="{23E6FF31-D57A-482D-9F44-8207BA1C45E8}" srcOrd="2" destOrd="0" presId="urn:microsoft.com/office/officeart/2005/8/layout/chevron1"/>
    <dgm:cxn modelId="{02789312-ECB6-40B5-B55F-0F7CE1CF8D59}" type="presParOf" srcId="{C85BE4D6-F498-4D8B-903C-C38FA0D970D7}" destId="{E0CA835C-D0FC-4B7A-892D-D3682B871C3E}" srcOrd="3" destOrd="0" presId="urn:microsoft.com/office/officeart/2005/8/layout/chevron1"/>
    <dgm:cxn modelId="{85BD1C38-6B8D-4730-83D6-7A9F3A061882}" type="presParOf" srcId="{C85BE4D6-F498-4D8B-903C-C38FA0D970D7}" destId="{8B439E37-3F98-4F08-8E36-A6DEB6C8E108}"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194B03-46F7-46D2-8C1E-4B96E3E38FF7}" type="doc">
      <dgm:prSet loTypeId="urn:microsoft.com/office/officeart/2005/8/layout/chevron1" loCatId="process" qsTypeId="urn:microsoft.com/office/officeart/2005/8/quickstyle/simple1#2" qsCatId="simple" csTypeId="urn:microsoft.com/office/officeart/2005/8/colors/accent2_1" csCatId="accent2" phldr="1"/>
      <dgm:spPr/>
    </dgm:pt>
    <dgm:pt modelId="{A4D5F27F-0236-47E5-91CD-151CCCB1306D}">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b="1" dirty="0" smtClean="0"/>
            <a:t>تبريد النبات </a:t>
          </a:r>
          <a:endParaRPr lang="en-US" dirty="0" smtClean="0"/>
        </a:p>
        <a:p>
          <a:pPr defTabSz="844550" rtl="1">
            <a:spcBef>
              <a:spcPct val="0"/>
            </a:spcBef>
            <a:spcAft>
              <a:spcPct val="35000"/>
            </a:spcAft>
          </a:pPr>
          <a:endParaRPr lang="ar-SA" dirty="0"/>
        </a:p>
      </dgm:t>
    </dgm:pt>
    <dgm:pt modelId="{D988717C-7E81-4484-ABEA-B64D17769377}" type="parTrans" cxnId="{CB8A98C1-6892-4AB6-A86C-6ED222977676}">
      <dgm:prSet/>
      <dgm:spPr/>
      <dgm:t>
        <a:bodyPr/>
        <a:lstStyle/>
        <a:p>
          <a:pPr rtl="1"/>
          <a:endParaRPr lang="ar-SA"/>
        </a:p>
      </dgm:t>
    </dgm:pt>
    <dgm:pt modelId="{870F6AEC-A830-4373-989B-94F5A7688228}" type="sibTrans" cxnId="{CB8A98C1-6892-4AB6-A86C-6ED222977676}">
      <dgm:prSet/>
      <dgm:spPr/>
      <dgm:t>
        <a:bodyPr/>
        <a:lstStyle/>
        <a:p>
          <a:pPr rtl="1"/>
          <a:endParaRPr lang="ar-SA"/>
        </a:p>
      </dgm:t>
    </dgm:pt>
    <dgm:pt modelId="{7994A457-CC46-4AA5-8A86-5B22CECAE2AB}">
      <dgm:prSet phldrT="[نص]"/>
      <dgm:spPr/>
      <dgm:t>
        <a:bodyPr/>
        <a:lstStyle/>
        <a:p>
          <a:pPr defTabSz="889000" rtl="1">
            <a:lnSpc>
              <a:spcPct val="90000"/>
            </a:lnSpc>
            <a:spcBef>
              <a:spcPct val="0"/>
            </a:spcBef>
            <a:spcAft>
              <a:spcPct val="35000"/>
            </a:spcAft>
          </a:pPr>
          <a:r>
            <a:rPr lang="ar-SA" b="1" smtClean="0"/>
            <a:t>كمية الحرارة الممتصة </a:t>
          </a:r>
          <a:endParaRPr lang="ar-SA" dirty="0"/>
        </a:p>
      </dgm:t>
    </dgm:pt>
    <dgm:pt modelId="{7799BE79-D664-4535-99EE-D830862A8FBB}" type="parTrans" cxnId="{C4A6156C-55FA-4721-91C8-C8E91892290D}">
      <dgm:prSet/>
      <dgm:spPr/>
      <dgm:t>
        <a:bodyPr/>
        <a:lstStyle/>
        <a:p>
          <a:pPr rtl="1"/>
          <a:endParaRPr lang="ar-SA"/>
        </a:p>
      </dgm:t>
    </dgm:pt>
    <dgm:pt modelId="{FD6B2295-E1E3-4C0A-942B-352B2DFD2305}" type="sibTrans" cxnId="{C4A6156C-55FA-4721-91C8-C8E91892290D}">
      <dgm:prSet/>
      <dgm:spPr/>
      <dgm:t>
        <a:bodyPr/>
        <a:lstStyle/>
        <a:p>
          <a:pPr rtl="1"/>
          <a:endParaRPr lang="ar-SA"/>
        </a:p>
      </dgm:t>
    </dgm:pt>
    <dgm:pt modelId="{1652EC93-CC6C-47FE-9454-9035CBF104DB}">
      <dgm:prSet phldrT="[نص]"/>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b="1" smtClean="0"/>
            <a:t>كمية الحرارة المفقودة </a:t>
          </a:r>
          <a:endParaRPr lang="ar-SA" dirty="0" smtClean="0"/>
        </a:p>
      </dgm:t>
    </dgm:pt>
    <dgm:pt modelId="{96A98FF5-27FB-44C1-BCF4-2AD27FB21D83}" type="parTrans" cxnId="{E065E97C-C918-40CF-A897-9CD6BBA9621C}">
      <dgm:prSet/>
      <dgm:spPr/>
      <dgm:t>
        <a:bodyPr/>
        <a:lstStyle/>
        <a:p>
          <a:pPr rtl="1"/>
          <a:endParaRPr lang="ar-SA"/>
        </a:p>
      </dgm:t>
    </dgm:pt>
    <dgm:pt modelId="{887AF4CF-046E-43BE-9E38-FE29B06113C2}" type="sibTrans" cxnId="{E065E97C-C918-40CF-A897-9CD6BBA9621C}">
      <dgm:prSet/>
      <dgm:spPr/>
      <dgm:t>
        <a:bodyPr/>
        <a:lstStyle/>
        <a:p>
          <a:pPr rtl="1"/>
          <a:endParaRPr lang="ar-SA"/>
        </a:p>
      </dgm:t>
    </dgm:pt>
    <dgm:pt modelId="{4D9ADA13-AD25-4201-9A4C-A977B03F020C}" type="pres">
      <dgm:prSet presAssocID="{56194B03-46F7-46D2-8C1E-4B96E3E38FF7}" presName="Name0" presStyleCnt="0">
        <dgm:presLayoutVars>
          <dgm:dir val="rev"/>
          <dgm:animLvl val="lvl"/>
          <dgm:resizeHandles val="exact"/>
        </dgm:presLayoutVars>
      </dgm:prSet>
      <dgm:spPr/>
    </dgm:pt>
    <dgm:pt modelId="{7622D374-F582-44FB-93F1-53B0DFC59B88}" type="pres">
      <dgm:prSet presAssocID="{A4D5F27F-0236-47E5-91CD-151CCCB1306D}" presName="parTxOnly" presStyleLbl="node1" presStyleIdx="0" presStyleCnt="3">
        <dgm:presLayoutVars>
          <dgm:chMax val="0"/>
          <dgm:chPref val="0"/>
          <dgm:bulletEnabled val="1"/>
        </dgm:presLayoutVars>
      </dgm:prSet>
      <dgm:spPr/>
      <dgm:t>
        <a:bodyPr/>
        <a:lstStyle/>
        <a:p>
          <a:pPr rtl="1"/>
          <a:endParaRPr lang="ar-SA"/>
        </a:p>
      </dgm:t>
    </dgm:pt>
    <dgm:pt modelId="{BE4C4556-4BCA-43B8-A115-49E63D3D92AE}" type="pres">
      <dgm:prSet presAssocID="{870F6AEC-A830-4373-989B-94F5A7688228}" presName="parTxOnlySpace" presStyleCnt="0"/>
      <dgm:spPr/>
    </dgm:pt>
    <dgm:pt modelId="{3BDCD03A-F972-4590-B88F-6EEFC6C00040}" type="pres">
      <dgm:prSet presAssocID="{7994A457-CC46-4AA5-8A86-5B22CECAE2AB}" presName="parTxOnly" presStyleLbl="node1" presStyleIdx="1" presStyleCnt="3">
        <dgm:presLayoutVars>
          <dgm:chMax val="0"/>
          <dgm:chPref val="0"/>
          <dgm:bulletEnabled val="1"/>
        </dgm:presLayoutVars>
      </dgm:prSet>
      <dgm:spPr/>
      <dgm:t>
        <a:bodyPr/>
        <a:lstStyle/>
        <a:p>
          <a:pPr rtl="1"/>
          <a:endParaRPr lang="ar-SA"/>
        </a:p>
      </dgm:t>
    </dgm:pt>
    <dgm:pt modelId="{E511291C-9931-4D19-94E0-15516244D791}" type="pres">
      <dgm:prSet presAssocID="{FD6B2295-E1E3-4C0A-942B-352B2DFD2305}" presName="parTxOnlySpace" presStyleCnt="0"/>
      <dgm:spPr/>
    </dgm:pt>
    <dgm:pt modelId="{637BBE9C-FDDE-468F-AB8E-9D84278958B2}" type="pres">
      <dgm:prSet presAssocID="{1652EC93-CC6C-47FE-9454-9035CBF104DB}" presName="parTxOnly" presStyleLbl="node1" presStyleIdx="2" presStyleCnt="3">
        <dgm:presLayoutVars>
          <dgm:chMax val="0"/>
          <dgm:chPref val="0"/>
          <dgm:bulletEnabled val="1"/>
        </dgm:presLayoutVars>
      </dgm:prSet>
      <dgm:spPr/>
      <dgm:t>
        <a:bodyPr/>
        <a:lstStyle/>
        <a:p>
          <a:pPr rtl="1"/>
          <a:endParaRPr lang="ar-SA"/>
        </a:p>
      </dgm:t>
    </dgm:pt>
  </dgm:ptLst>
  <dgm:cxnLst>
    <dgm:cxn modelId="{1566C260-389A-45C0-851B-7CBDAAAF6926}" type="presOf" srcId="{A4D5F27F-0236-47E5-91CD-151CCCB1306D}" destId="{7622D374-F582-44FB-93F1-53B0DFC59B88}" srcOrd="0" destOrd="0" presId="urn:microsoft.com/office/officeart/2005/8/layout/chevron1"/>
    <dgm:cxn modelId="{E3554E34-AD67-4899-8D64-B7E046C4C8FA}" type="presOf" srcId="{7994A457-CC46-4AA5-8A86-5B22CECAE2AB}" destId="{3BDCD03A-F972-4590-B88F-6EEFC6C00040}" srcOrd="0" destOrd="0" presId="urn:microsoft.com/office/officeart/2005/8/layout/chevron1"/>
    <dgm:cxn modelId="{E065E97C-C918-40CF-A897-9CD6BBA9621C}" srcId="{56194B03-46F7-46D2-8C1E-4B96E3E38FF7}" destId="{1652EC93-CC6C-47FE-9454-9035CBF104DB}" srcOrd="2" destOrd="0" parTransId="{96A98FF5-27FB-44C1-BCF4-2AD27FB21D83}" sibTransId="{887AF4CF-046E-43BE-9E38-FE29B06113C2}"/>
    <dgm:cxn modelId="{89C1EE70-8187-4127-B83D-0782A5E7899C}" type="presOf" srcId="{1652EC93-CC6C-47FE-9454-9035CBF104DB}" destId="{637BBE9C-FDDE-468F-AB8E-9D84278958B2}" srcOrd="0" destOrd="0" presId="urn:microsoft.com/office/officeart/2005/8/layout/chevron1"/>
    <dgm:cxn modelId="{C4A6156C-55FA-4721-91C8-C8E91892290D}" srcId="{56194B03-46F7-46D2-8C1E-4B96E3E38FF7}" destId="{7994A457-CC46-4AA5-8A86-5B22CECAE2AB}" srcOrd="1" destOrd="0" parTransId="{7799BE79-D664-4535-99EE-D830862A8FBB}" sibTransId="{FD6B2295-E1E3-4C0A-942B-352B2DFD2305}"/>
    <dgm:cxn modelId="{A3B8057E-A780-4FE2-BDA4-049D42BFE6FB}" type="presOf" srcId="{56194B03-46F7-46D2-8C1E-4B96E3E38FF7}" destId="{4D9ADA13-AD25-4201-9A4C-A977B03F020C}" srcOrd="0" destOrd="0" presId="urn:microsoft.com/office/officeart/2005/8/layout/chevron1"/>
    <dgm:cxn modelId="{CB8A98C1-6892-4AB6-A86C-6ED222977676}" srcId="{56194B03-46F7-46D2-8C1E-4B96E3E38FF7}" destId="{A4D5F27F-0236-47E5-91CD-151CCCB1306D}" srcOrd="0" destOrd="0" parTransId="{D988717C-7E81-4484-ABEA-B64D17769377}" sibTransId="{870F6AEC-A830-4373-989B-94F5A7688228}"/>
    <dgm:cxn modelId="{7108530F-96C1-477E-BB09-5EB50F23E1E6}" type="presParOf" srcId="{4D9ADA13-AD25-4201-9A4C-A977B03F020C}" destId="{7622D374-F582-44FB-93F1-53B0DFC59B88}" srcOrd="0" destOrd="0" presId="urn:microsoft.com/office/officeart/2005/8/layout/chevron1"/>
    <dgm:cxn modelId="{8018BDA1-201A-4275-A70F-0CE3ACC52322}" type="presParOf" srcId="{4D9ADA13-AD25-4201-9A4C-A977B03F020C}" destId="{BE4C4556-4BCA-43B8-A115-49E63D3D92AE}" srcOrd="1" destOrd="0" presId="urn:microsoft.com/office/officeart/2005/8/layout/chevron1"/>
    <dgm:cxn modelId="{322D5A40-A770-44B0-917F-E11DDE042864}" type="presParOf" srcId="{4D9ADA13-AD25-4201-9A4C-A977B03F020C}" destId="{3BDCD03A-F972-4590-B88F-6EEFC6C00040}" srcOrd="2" destOrd="0" presId="urn:microsoft.com/office/officeart/2005/8/layout/chevron1"/>
    <dgm:cxn modelId="{8114C889-0032-4875-9AB1-61A79A27B692}" type="presParOf" srcId="{4D9ADA13-AD25-4201-9A4C-A977B03F020C}" destId="{E511291C-9931-4D19-94E0-15516244D791}" srcOrd="3" destOrd="0" presId="urn:microsoft.com/office/officeart/2005/8/layout/chevron1"/>
    <dgm:cxn modelId="{597232B2-0CC9-425D-A838-F23B210FA7D2}" type="presParOf" srcId="{4D9ADA13-AD25-4201-9A4C-A977B03F020C}" destId="{637BBE9C-FDDE-468F-AB8E-9D84278958B2}" srcOrd="4" destOrd="0" presId="urn:microsoft.com/office/officeart/2005/8/layout/chevr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3BCACC-9AC0-4855-B574-66D4FCAE1A36}" type="doc">
      <dgm:prSet loTypeId="urn:microsoft.com/office/officeart/2005/8/layout/equation1" loCatId="process" qsTypeId="urn:microsoft.com/office/officeart/2005/8/quickstyle/simple1#3" qsCatId="simple" csTypeId="urn:microsoft.com/office/officeart/2005/8/colors/accent3_1" csCatId="accent3" phldr="1"/>
      <dgm:spPr/>
    </dgm:pt>
    <dgm:pt modelId="{3AA0EC3C-0C54-4B35-9977-CD371497E161}">
      <dgm:prSet phldrT="[نص]"/>
      <dgm:spPr/>
      <dgm:t>
        <a:bodyPr/>
        <a:lstStyle/>
        <a:p>
          <a:pPr rtl="1"/>
          <a:r>
            <a:rPr lang="ar-SA" b="1" smtClean="0"/>
            <a:t>وكمية الحرارة المفقودة </a:t>
          </a:r>
          <a:endParaRPr lang="ar-SA" dirty="0"/>
        </a:p>
      </dgm:t>
    </dgm:pt>
    <dgm:pt modelId="{F38C5FCA-6C6D-4DAB-8055-1E970A7E503E}" type="parTrans" cxnId="{83E32990-DA94-40AF-B3D6-E5BE4155FD4A}">
      <dgm:prSet/>
      <dgm:spPr/>
      <dgm:t>
        <a:bodyPr/>
        <a:lstStyle/>
        <a:p>
          <a:pPr rtl="1"/>
          <a:endParaRPr lang="ar-SA"/>
        </a:p>
      </dgm:t>
    </dgm:pt>
    <dgm:pt modelId="{AD84AB60-3165-407D-B1E1-CCAABE80BCC2}" type="sibTrans" cxnId="{83E32990-DA94-40AF-B3D6-E5BE4155FD4A}">
      <dgm:prSet/>
      <dgm:spPr/>
      <dgm:t>
        <a:bodyPr/>
        <a:lstStyle/>
        <a:p>
          <a:pPr rtl="1"/>
          <a:endParaRPr lang="ar-SA"/>
        </a:p>
      </dgm:t>
    </dgm:pt>
    <dgm:pt modelId="{302EAB21-1E83-4DA8-A9A8-08DBC65609A7}">
      <dgm:prSet phldrT="[نص]"/>
      <dgm:spPr/>
      <dgm:t>
        <a:bodyPr/>
        <a:lstStyle/>
        <a:p>
          <a:pPr rtl="1"/>
          <a:r>
            <a:rPr lang="ar-SA" b="1" smtClean="0"/>
            <a:t>كمية الحرارة الممتصة </a:t>
          </a:r>
          <a:endParaRPr lang="ar-SA" dirty="0"/>
        </a:p>
      </dgm:t>
    </dgm:pt>
    <dgm:pt modelId="{657F31D6-A833-4D34-B9F1-74D9552B1933}" type="parTrans" cxnId="{7233BAEF-16A3-4E8D-8FF3-B0B5418FBE4F}">
      <dgm:prSet/>
      <dgm:spPr/>
      <dgm:t>
        <a:bodyPr/>
        <a:lstStyle/>
        <a:p>
          <a:pPr rtl="1"/>
          <a:endParaRPr lang="ar-SA"/>
        </a:p>
      </dgm:t>
    </dgm:pt>
    <dgm:pt modelId="{EBFD6A06-C3C1-4122-BAC2-2288D581EA0E}" type="sibTrans" cxnId="{7233BAEF-16A3-4E8D-8FF3-B0B5418FBE4F}">
      <dgm:prSet/>
      <dgm:spPr/>
      <dgm:t>
        <a:bodyPr/>
        <a:lstStyle/>
        <a:p>
          <a:pPr rtl="1"/>
          <a:endParaRPr lang="ar-SA"/>
        </a:p>
      </dgm:t>
    </dgm:pt>
    <dgm:pt modelId="{D20D63FC-35C3-4BE5-9AAC-635394EDA13B}" type="pres">
      <dgm:prSet presAssocID="{903BCACC-9AC0-4855-B574-66D4FCAE1A36}" presName="linearFlow" presStyleCnt="0">
        <dgm:presLayoutVars>
          <dgm:dir/>
          <dgm:resizeHandles val="exact"/>
        </dgm:presLayoutVars>
      </dgm:prSet>
      <dgm:spPr/>
    </dgm:pt>
    <dgm:pt modelId="{FE6A7726-FF17-4D62-99F0-A595298BF585}" type="pres">
      <dgm:prSet presAssocID="{3AA0EC3C-0C54-4B35-9977-CD371497E161}" presName="node" presStyleLbl="node1" presStyleIdx="0" presStyleCnt="2">
        <dgm:presLayoutVars>
          <dgm:bulletEnabled val="1"/>
        </dgm:presLayoutVars>
      </dgm:prSet>
      <dgm:spPr/>
      <dgm:t>
        <a:bodyPr/>
        <a:lstStyle/>
        <a:p>
          <a:pPr rtl="1"/>
          <a:endParaRPr lang="ar-SA"/>
        </a:p>
      </dgm:t>
    </dgm:pt>
    <dgm:pt modelId="{F5117BC0-0F33-403F-9EEC-CA51284FDBA4}" type="pres">
      <dgm:prSet presAssocID="{AD84AB60-3165-407D-B1E1-CCAABE80BCC2}" presName="spacerL" presStyleCnt="0"/>
      <dgm:spPr/>
    </dgm:pt>
    <dgm:pt modelId="{ABD9E3B6-2354-4555-BC61-FDEC07C67B8B}" type="pres">
      <dgm:prSet presAssocID="{AD84AB60-3165-407D-B1E1-CCAABE80BCC2}" presName="sibTrans" presStyleLbl="sibTrans2D1" presStyleIdx="0" presStyleCnt="1"/>
      <dgm:spPr/>
      <dgm:t>
        <a:bodyPr/>
        <a:lstStyle/>
        <a:p>
          <a:pPr rtl="1"/>
          <a:endParaRPr lang="ar-SA"/>
        </a:p>
      </dgm:t>
    </dgm:pt>
    <dgm:pt modelId="{41357D0E-417C-40F4-80BD-14BE07E588DD}" type="pres">
      <dgm:prSet presAssocID="{AD84AB60-3165-407D-B1E1-CCAABE80BCC2}" presName="spacerR" presStyleCnt="0"/>
      <dgm:spPr/>
    </dgm:pt>
    <dgm:pt modelId="{F92C601C-2472-4E0D-81ED-B9FA6BF8FE3B}" type="pres">
      <dgm:prSet presAssocID="{302EAB21-1E83-4DA8-A9A8-08DBC65609A7}" presName="node" presStyleLbl="node1" presStyleIdx="1" presStyleCnt="2">
        <dgm:presLayoutVars>
          <dgm:bulletEnabled val="1"/>
        </dgm:presLayoutVars>
      </dgm:prSet>
      <dgm:spPr/>
      <dgm:t>
        <a:bodyPr/>
        <a:lstStyle/>
        <a:p>
          <a:pPr rtl="1"/>
          <a:endParaRPr lang="ar-SA"/>
        </a:p>
      </dgm:t>
    </dgm:pt>
  </dgm:ptLst>
  <dgm:cxnLst>
    <dgm:cxn modelId="{83E32990-DA94-40AF-B3D6-E5BE4155FD4A}" srcId="{903BCACC-9AC0-4855-B574-66D4FCAE1A36}" destId="{3AA0EC3C-0C54-4B35-9977-CD371497E161}" srcOrd="0" destOrd="0" parTransId="{F38C5FCA-6C6D-4DAB-8055-1E970A7E503E}" sibTransId="{AD84AB60-3165-407D-B1E1-CCAABE80BCC2}"/>
    <dgm:cxn modelId="{7233BAEF-16A3-4E8D-8FF3-B0B5418FBE4F}" srcId="{903BCACC-9AC0-4855-B574-66D4FCAE1A36}" destId="{302EAB21-1E83-4DA8-A9A8-08DBC65609A7}" srcOrd="1" destOrd="0" parTransId="{657F31D6-A833-4D34-B9F1-74D9552B1933}" sibTransId="{EBFD6A06-C3C1-4122-BAC2-2288D581EA0E}"/>
    <dgm:cxn modelId="{289FFB3B-60D9-4EAA-BC8B-F8C7AEC1F120}" type="presOf" srcId="{3AA0EC3C-0C54-4B35-9977-CD371497E161}" destId="{FE6A7726-FF17-4D62-99F0-A595298BF585}" srcOrd="0" destOrd="0" presId="urn:microsoft.com/office/officeart/2005/8/layout/equation1"/>
    <dgm:cxn modelId="{23EC19B6-D78C-4213-9736-66E6A967A27E}" type="presOf" srcId="{903BCACC-9AC0-4855-B574-66D4FCAE1A36}" destId="{D20D63FC-35C3-4BE5-9AAC-635394EDA13B}" srcOrd="0" destOrd="0" presId="urn:microsoft.com/office/officeart/2005/8/layout/equation1"/>
    <dgm:cxn modelId="{8ECF5E3D-3B09-4B99-B08E-B7D93AEC76A4}" type="presOf" srcId="{AD84AB60-3165-407D-B1E1-CCAABE80BCC2}" destId="{ABD9E3B6-2354-4555-BC61-FDEC07C67B8B}" srcOrd="0" destOrd="0" presId="urn:microsoft.com/office/officeart/2005/8/layout/equation1"/>
    <dgm:cxn modelId="{1EB5206B-3AF9-493C-A04C-C009614525BF}" type="presOf" srcId="{302EAB21-1E83-4DA8-A9A8-08DBC65609A7}" destId="{F92C601C-2472-4E0D-81ED-B9FA6BF8FE3B}" srcOrd="0" destOrd="0" presId="urn:microsoft.com/office/officeart/2005/8/layout/equation1"/>
    <dgm:cxn modelId="{700481AA-9664-48B0-B476-A7A99C7B71B9}" type="presParOf" srcId="{D20D63FC-35C3-4BE5-9AAC-635394EDA13B}" destId="{FE6A7726-FF17-4D62-99F0-A595298BF585}" srcOrd="0" destOrd="0" presId="urn:microsoft.com/office/officeart/2005/8/layout/equation1"/>
    <dgm:cxn modelId="{9DB9DFE9-00DD-460D-B8A3-1C4BD79EBEDC}" type="presParOf" srcId="{D20D63FC-35C3-4BE5-9AAC-635394EDA13B}" destId="{F5117BC0-0F33-403F-9EEC-CA51284FDBA4}" srcOrd="1" destOrd="0" presId="urn:microsoft.com/office/officeart/2005/8/layout/equation1"/>
    <dgm:cxn modelId="{4DA66B17-0F8B-46BF-85B7-8224927E8DD6}" type="presParOf" srcId="{D20D63FC-35C3-4BE5-9AAC-635394EDA13B}" destId="{ABD9E3B6-2354-4555-BC61-FDEC07C67B8B}" srcOrd="2" destOrd="0" presId="urn:microsoft.com/office/officeart/2005/8/layout/equation1"/>
    <dgm:cxn modelId="{087D040C-8E57-4D6B-B439-16175838798D}" type="presParOf" srcId="{D20D63FC-35C3-4BE5-9AAC-635394EDA13B}" destId="{41357D0E-417C-40F4-80BD-14BE07E588DD}" srcOrd="3" destOrd="0" presId="urn:microsoft.com/office/officeart/2005/8/layout/equation1"/>
    <dgm:cxn modelId="{2BFBF81A-059B-4AC8-9E4F-CB416E778E0C}" type="presParOf" srcId="{D20D63FC-35C3-4BE5-9AAC-635394EDA13B}" destId="{F92C601C-2472-4E0D-81ED-B9FA6BF8FE3B}" srcOrd="4" destOrd="0" presId="urn:microsoft.com/office/officeart/2005/8/layout/equation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4ADEB8-D4BB-416E-962B-DD3387114328}" type="doc">
      <dgm:prSet loTypeId="urn:microsoft.com/office/officeart/2005/8/layout/vList2" loCatId="list" qsTypeId="urn:microsoft.com/office/officeart/2005/8/quickstyle/simple1#4" qsCatId="simple" csTypeId="urn:microsoft.com/office/officeart/2005/8/colors/colorful5" csCatId="colorful"/>
      <dgm:spPr/>
      <dgm:t>
        <a:bodyPr/>
        <a:lstStyle/>
        <a:p>
          <a:pPr rtl="1"/>
          <a:endParaRPr lang="ar-SA"/>
        </a:p>
      </dgm:t>
    </dgm:pt>
    <dgm:pt modelId="{1ADEDCE2-7AD1-4B4A-A332-70A608F68D71}">
      <dgm:prSet/>
      <dgm:spPr/>
      <dgm:t>
        <a:bodyPr/>
        <a:lstStyle/>
        <a:p>
          <a:pPr rtl="1"/>
          <a:r>
            <a:rPr lang="ar-SA" b="1" dirty="0" smtClean="0"/>
            <a:t>ما هي الأعراض التي تظهر على النبات نتيجة لإجهاد الحرارة المرتفعة ؟</a:t>
          </a:r>
          <a:endParaRPr lang="ar-SA" dirty="0"/>
        </a:p>
      </dgm:t>
    </dgm:pt>
    <dgm:pt modelId="{07F3F24F-8D4F-4CDA-AB7E-3E4DFF51C4FE}" type="parTrans" cxnId="{15AFE9FF-361B-4789-8C00-2A3B16A79B08}">
      <dgm:prSet/>
      <dgm:spPr/>
      <dgm:t>
        <a:bodyPr/>
        <a:lstStyle/>
        <a:p>
          <a:pPr rtl="1"/>
          <a:endParaRPr lang="ar-SA"/>
        </a:p>
      </dgm:t>
    </dgm:pt>
    <dgm:pt modelId="{E173973A-E887-4561-BB34-EE9F03069D71}" type="sibTrans" cxnId="{15AFE9FF-361B-4789-8C00-2A3B16A79B08}">
      <dgm:prSet/>
      <dgm:spPr/>
      <dgm:t>
        <a:bodyPr/>
        <a:lstStyle/>
        <a:p>
          <a:pPr rtl="1"/>
          <a:endParaRPr lang="ar-SA"/>
        </a:p>
      </dgm:t>
    </dgm:pt>
    <dgm:pt modelId="{5B1D6600-4EC2-41B7-997A-ADAFBD6EF075}" type="pres">
      <dgm:prSet presAssocID="{2C4ADEB8-D4BB-416E-962B-DD3387114328}" presName="linear" presStyleCnt="0">
        <dgm:presLayoutVars>
          <dgm:animLvl val="lvl"/>
          <dgm:resizeHandles val="exact"/>
        </dgm:presLayoutVars>
      </dgm:prSet>
      <dgm:spPr/>
      <dgm:t>
        <a:bodyPr/>
        <a:lstStyle/>
        <a:p>
          <a:pPr rtl="1"/>
          <a:endParaRPr lang="ar-SA"/>
        </a:p>
      </dgm:t>
    </dgm:pt>
    <dgm:pt modelId="{43E472E8-D1B6-4AD0-9082-1F6DA2110F4E}" type="pres">
      <dgm:prSet presAssocID="{1ADEDCE2-7AD1-4B4A-A332-70A608F68D71}" presName="parentText" presStyleLbl="node1" presStyleIdx="0" presStyleCnt="1">
        <dgm:presLayoutVars>
          <dgm:chMax val="0"/>
          <dgm:bulletEnabled val="1"/>
        </dgm:presLayoutVars>
      </dgm:prSet>
      <dgm:spPr/>
      <dgm:t>
        <a:bodyPr/>
        <a:lstStyle/>
        <a:p>
          <a:pPr rtl="1"/>
          <a:endParaRPr lang="ar-SA"/>
        </a:p>
      </dgm:t>
    </dgm:pt>
  </dgm:ptLst>
  <dgm:cxnLst>
    <dgm:cxn modelId="{760632A1-E90E-42F9-8791-F6FCEDAFF3BA}" type="presOf" srcId="{1ADEDCE2-7AD1-4B4A-A332-70A608F68D71}" destId="{43E472E8-D1B6-4AD0-9082-1F6DA2110F4E}" srcOrd="0" destOrd="0" presId="urn:microsoft.com/office/officeart/2005/8/layout/vList2"/>
    <dgm:cxn modelId="{15AFE9FF-361B-4789-8C00-2A3B16A79B08}" srcId="{2C4ADEB8-D4BB-416E-962B-DD3387114328}" destId="{1ADEDCE2-7AD1-4B4A-A332-70A608F68D71}" srcOrd="0" destOrd="0" parTransId="{07F3F24F-8D4F-4CDA-AB7E-3E4DFF51C4FE}" sibTransId="{E173973A-E887-4561-BB34-EE9F03069D71}"/>
    <dgm:cxn modelId="{8C197403-3084-42C2-BEA9-03EA6A5FB312}" type="presOf" srcId="{2C4ADEB8-D4BB-416E-962B-DD3387114328}" destId="{5B1D6600-4EC2-41B7-997A-ADAFBD6EF075}" srcOrd="0" destOrd="0" presId="urn:microsoft.com/office/officeart/2005/8/layout/vList2"/>
    <dgm:cxn modelId="{2D571D80-8E7A-4FC6-AB85-6E148CD82128}" type="presParOf" srcId="{5B1D6600-4EC2-41B7-997A-ADAFBD6EF075}" destId="{43E472E8-D1B6-4AD0-9082-1F6DA2110F4E}"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4EFE58-9B6F-448A-9B1F-041F59A4284B}">
      <dsp:nvSpPr>
        <dsp:cNvPr id="0" name=""/>
        <dsp:cNvSpPr/>
      </dsp:nvSpPr>
      <dsp:spPr>
        <a:xfrm>
          <a:off x="0" y="9900"/>
          <a:ext cx="8229600" cy="11231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b="1" kern="1200" dirty="0" smtClean="0"/>
            <a:t>تجربة تأثير الحرارة على البذور </a:t>
          </a:r>
          <a:endParaRPr lang="ar-SA" sz="4800" kern="1200" dirty="0"/>
        </a:p>
      </dsp:txBody>
      <dsp:txXfrm>
        <a:off x="0" y="9900"/>
        <a:ext cx="8229600" cy="112319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CB838-D1C4-4643-9BDB-8CD4A78E13B6}">
      <dsp:nvSpPr>
        <dsp:cNvPr id="0" name=""/>
        <dsp:cNvSpPr/>
      </dsp:nvSpPr>
      <dsp:spPr>
        <a:xfrm>
          <a:off x="0" y="9900"/>
          <a:ext cx="8229600" cy="11231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r" defTabSz="2133600" rtl="1">
            <a:lnSpc>
              <a:spcPct val="90000"/>
            </a:lnSpc>
            <a:spcBef>
              <a:spcPct val="0"/>
            </a:spcBef>
            <a:spcAft>
              <a:spcPct val="35000"/>
            </a:spcAft>
          </a:pPr>
          <a:r>
            <a:rPr lang="ar-SA" sz="4800" b="1" kern="1200" dirty="0" smtClean="0"/>
            <a:t>المواد والأدوات </a:t>
          </a:r>
          <a:endParaRPr lang="ar-SA" sz="4800" kern="1200" dirty="0"/>
        </a:p>
      </dsp:txBody>
      <dsp:txXfrm>
        <a:off x="0" y="9900"/>
        <a:ext cx="8229600" cy="112319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43DAAA-95F1-4EC7-81E9-EDD5D2110A13}">
      <dsp:nvSpPr>
        <dsp:cNvPr id="0" name=""/>
        <dsp:cNvSpPr/>
      </dsp:nvSpPr>
      <dsp:spPr>
        <a:xfrm>
          <a:off x="0" y="9900"/>
          <a:ext cx="8229600" cy="11231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r" defTabSz="2133600" rtl="1">
            <a:lnSpc>
              <a:spcPct val="90000"/>
            </a:lnSpc>
            <a:spcBef>
              <a:spcPct val="0"/>
            </a:spcBef>
            <a:spcAft>
              <a:spcPct val="35000"/>
            </a:spcAft>
          </a:pPr>
          <a:r>
            <a:rPr lang="ar-SA" sz="4800" kern="1200" dirty="0" smtClean="0"/>
            <a:t>طريقة العمل</a:t>
          </a:r>
          <a:endParaRPr lang="ar-SA" sz="4800" kern="1200" dirty="0"/>
        </a:p>
      </dsp:txBody>
      <dsp:txXfrm>
        <a:off x="0" y="9900"/>
        <a:ext cx="8229600" cy="112319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6859D6D-AE52-4E79-B734-F6F059C50766}">
      <dsp:nvSpPr>
        <dsp:cNvPr id="0" name=""/>
        <dsp:cNvSpPr/>
      </dsp:nvSpPr>
      <dsp:spPr>
        <a:xfrm>
          <a:off x="0" y="99298"/>
          <a:ext cx="8401080" cy="93541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تعقم البذور , يتم وضع 10 بذور في كل طبق من أطباق بتري.</a:t>
          </a:r>
          <a:endParaRPr lang="en-US" sz="2400" kern="1200" dirty="0"/>
        </a:p>
      </dsp:txBody>
      <dsp:txXfrm>
        <a:off x="0" y="99298"/>
        <a:ext cx="8401080" cy="935414"/>
      </dsp:txXfrm>
    </dsp:sp>
    <dsp:sp modelId="{22848711-769F-4B77-8097-2A068D81D673}">
      <dsp:nvSpPr>
        <dsp:cNvPr id="0" name=""/>
        <dsp:cNvSpPr/>
      </dsp:nvSpPr>
      <dsp:spPr>
        <a:xfrm>
          <a:off x="0" y="1103833"/>
          <a:ext cx="8401080" cy="935414"/>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تروى البذور بكمية مناسبة من الماء حسب حجم البذرة ( </a:t>
          </a:r>
          <a:r>
            <a:rPr lang="ar-SA" sz="2400" b="1" kern="1200" dirty="0" smtClean="0"/>
            <a:t>15 </a:t>
          </a:r>
          <a:r>
            <a:rPr lang="ar-SA" sz="2400" b="1" kern="1200" dirty="0" smtClean="0"/>
            <a:t>مل للبذور </a:t>
          </a:r>
          <a:r>
            <a:rPr lang="ar-SA" sz="2400" b="1" kern="1200" dirty="0" err="1" smtClean="0"/>
            <a:t>البروتينية</a:t>
          </a:r>
          <a:r>
            <a:rPr lang="ar-SA" sz="2400" b="1" kern="1200" dirty="0" smtClean="0"/>
            <a:t> </a:t>
          </a:r>
          <a:r>
            <a:rPr lang="ar-SA" sz="2400" b="1" kern="1200" smtClean="0"/>
            <a:t>– </a:t>
          </a:r>
          <a:r>
            <a:rPr lang="ar-SA" sz="2400" b="1" kern="1200" smtClean="0"/>
            <a:t>7 </a:t>
          </a:r>
          <a:r>
            <a:rPr lang="ar-SA" sz="2400" b="1" kern="1200" dirty="0" smtClean="0"/>
            <a:t>مل للبذور </a:t>
          </a:r>
          <a:r>
            <a:rPr lang="ar-SA" sz="2400" b="1" kern="1200" dirty="0" err="1" smtClean="0"/>
            <a:t>النيجيلية</a:t>
          </a:r>
          <a:r>
            <a:rPr lang="ar-SA" sz="2400" b="1" kern="1200" dirty="0" smtClean="0"/>
            <a:t> ), يراعي ري البذور مرتين أو ثلاث مرات خلال </a:t>
          </a:r>
          <a:r>
            <a:rPr lang="ar-SA" sz="2400" b="1" kern="1200" dirty="0" err="1" smtClean="0"/>
            <a:t>الإسبوع</a:t>
          </a:r>
          <a:endParaRPr lang="en-US" sz="2400" kern="1200" dirty="0"/>
        </a:p>
      </dsp:txBody>
      <dsp:txXfrm>
        <a:off x="0" y="1103833"/>
        <a:ext cx="8401080" cy="935414"/>
      </dsp:txXfrm>
    </dsp:sp>
    <dsp:sp modelId="{704D3EE1-CA13-4CA8-9FF6-F04EEB70D239}">
      <dsp:nvSpPr>
        <dsp:cNvPr id="0" name=""/>
        <dsp:cNvSpPr/>
      </dsp:nvSpPr>
      <dsp:spPr>
        <a:xfrm>
          <a:off x="0" y="2108368"/>
          <a:ext cx="8401080" cy="935414"/>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تقسم الأطباق إلى المعاملات التالية:</a:t>
          </a:r>
          <a:endParaRPr lang="en-US" sz="2400" kern="1200" dirty="0"/>
        </a:p>
      </dsp:txBody>
      <dsp:txXfrm>
        <a:off x="0" y="2108368"/>
        <a:ext cx="8401080" cy="935414"/>
      </dsp:txXfrm>
    </dsp:sp>
    <dsp:sp modelId="{5C5273BA-6FC3-479B-A7C6-AB2FD9A60D19}">
      <dsp:nvSpPr>
        <dsp:cNvPr id="0" name=""/>
        <dsp:cNvSpPr/>
      </dsp:nvSpPr>
      <dsp:spPr>
        <a:xfrm>
          <a:off x="0" y="3043783"/>
          <a:ext cx="840108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34" tIns="30480" rIns="170688" bIns="30480" numCol="1" spcCol="1270" anchor="t" anchorCtr="0">
          <a:noAutofit/>
        </a:bodyPr>
        <a:lstStyle/>
        <a:p>
          <a:pPr marL="171450" lvl="1" indent="-171450" algn="r" defTabSz="844550" rtl="1">
            <a:lnSpc>
              <a:spcPct val="90000"/>
            </a:lnSpc>
            <a:spcBef>
              <a:spcPct val="0"/>
            </a:spcBef>
            <a:spcAft>
              <a:spcPct val="20000"/>
            </a:spcAft>
            <a:buChar char="••"/>
          </a:pPr>
          <a:r>
            <a:rPr lang="ar-SA" sz="1900" b="1" kern="1200" dirty="0" smtClean="0"/>
            <a:t>المعاملة الأولى : توضع الأطباق عند درجة حرارة ( 5- 10 ) في الثلاجة.</a:t>
          </a:r>
          <a:endParaRPr lang="en-US" sz="1900" kern="1200" dirty="0"/>
        </a:p>
        <a:p>
          <a:pPr marL="171450" lvl="1" indent="-171450" algn="r" defTabSz="844550" rtl="1">
            <a:lnSpc>
              <a:spcPct val="90000"/>
            </a:lnSpc>
            <a:spcBef>
              <a:spcPct val="0"/>
            </a:spcBef>
            <a:spcAft>
              <a:spcPct val="20000"/>
            </a:spcAft>
            <a:buChar char="••"/>
          </a:pPr>
          <a:r>
            <a:rPr lang="ar-SA" sz="1900" b="1" kern="1200" dirty="0" smtClean="0"/>
            <a:t>المعاملة الثانية توضع الأطباق في درجة حرارة 20 </a:t>
          </a:r>
          <a:r>
            <a:rPr lang="ar-SA" sz="1900" b="1" kern="1200" dirty="0" err="1" smtClean="0"/>
            <a:t>م</a:t>
          </a:r>
          <a:r>
            <a:rPr lang="ar-SA" sz="1900" b="1" kern="1200" dirty="0" smtClean="0"/>
            <a:t> في غرفة.</a:t>
          </a:r>
          <a:endParaRPr lang="en-US" sz="1900" kern="1200" dirty="0"/>
        </a:p>
        <a:p>
          <a:pPr marL="171450" lvl="1" indent="-171450" algn="r" defTabSz="844550" rtl="1">
            <a:lnSpc>
              <a:spcPct val="90000"/>
            </a:lnSpc>
            <a:spcBef>
              <a:spcPct val="0"/>
            </a:spcBef>
            <a:spcAft>
              <a:spcPct val="20000"/>
            </a:spcAft>
            <a:buChar char="••"/>
          </a:pPr>
          <a:r>
            <a:rPr lang="ar-SA" sz="1900" b="1" kern="1200" dirty="0" smtClean="0"/>
            <a:t>المعاملة الثالثة : توضع الأطباق عند درجة حرارة ( 40 – 50 ) </a:t>
          </a:r>
          <a:r>
            <a:rPr lang="ar-SA" sz="1900" b="1" kern="1200" dirty="0" err="1" smtClean="0"/>
            <a:t>م</a:t>
          </a:r>
          <a:r>
            <a:rPr lang="ar-SA" sz="1900" b="1" kern="1200" dirty="0" smtClean="0"/>
            <a:t> في الفرن .</a:t>
          </a:r>
          <a:endParaRPr lang="en-US" sz="1900" kern="1200" dirty="0"/>
        </a:p>
      </dsp:txBody>
      <dsp:txXfrm>
        <a:off x="0" y="3043783"/>
        <a:ext cx="8401080" cy="993600"/>
      </dsp:txXfrm>
    </dsp:sp>
    <dsp:sp modelId="{1B02AA3E-DE6F-4A40-B3C9-BD8DBB19C668}">
      <dsp:nvSpPr>
        <dsp:cNvPr id="0" name=""/>
        <dsp:cNvSpPr/>
      </dsp:nvSpPr>
      <dsp:spPr>
        <a:xfrm>
          <a:off x="0" y="4037384"/>
          <a:ext cx="8401080" cy="935414"/>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تترك الأطباق لمدة </a:t>
          </a:r>
          <a:r>
            <a:rPr lang="ar-SA" sz="2400" b="1" kern="1200" dirty="0" err="1" smtClean="0"/>
            <a:t>إسبوع</a:t>
          </a:r>
          <a:r>
            <a:rPr lang="ar-SA" sz="2400" b="1" kern="1200" dirty="0" smtClean="0"/>
            <a:t> مع مراعاة الري , تحسب نسبة الإنبات من العلاقة التالية.</a:t>
          </a:r>
          <a:endParaRPr lang="en-US" sz="2400" kern="1200" dirty="0"/>
        </a:p>
      </dsp:txBody>
      <dsp:txXfrm>
        <a:off x="0" y="4037384"/>
        <a:ext cx="8401080" cy="93541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1CFD57-B049-4939-86D3-77AACB249C4F}">
      <dsp:nvSpPr>
        <dsp:cNvPr id="0" name=""/>
        <dsp:cNvSpPr/>
      </dsp:nvSpPr>
      <dsp:spPr>
        <a:xfrm>
          <a:off x="0" y="2533329"/>
          <a:ext cx="8229600" cy="166213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b="1" kern="1200" dirty="0" smtClean="0"/>
            <a:t>معرفة أي من درجات الحرارة المختلفة تسبب إجهاداً حرارياً للنبات ( إجهاد برودة أو إجهاد حرارة مرتفعة ) ومعرفة الأعراض الظاهرية المختلفة للإجهاد الحراري</a:t>
          </a:r>
          <a:endParaRPr lang="ar-SA" sz="3000" kern="1200" dirty="0"/>
        </a:p>
      </dsp:txBody>
      <dsp:txXfrm>
        <a:off x="0" y="2533329"/>
        <a:ext cx="8229600" cy="1662138"/>
      </dsp:txXfrm>
    </dsp:sp>
    <dsp:sp modelId="{73DD59E0-0BBC-494B-809E-DB34D9BCB635}">
      <dsp:nvSpPr>
        <dsp:cNvPr id="0" name=""/>
        <dsp:cNvSpPr/>
      </dsp:nvSpPr>
      <dsp:spPr>
        <a:xfrm rot="10800000">
          <a:off x="0" y="1892"/>
          <a:ext cx="8229600" cy="2556369"/>
        </a:xfrm>
        <a:prstGeom prst="upArrowCallou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kern="1200" dirty="0" smtClean="0"/>
            <a:t>الهدف من التجربة</a:t>
          </a:r>
          <a:endParaRPr lang="ar-SA" sz="3000" kern="1200" dirty="0"/>
        </a:p>
      </dsp:txBody>
      <dsp:txXfrm rot="10800000">
        <a:off x="0" y="1892"/>
        <a:ext cx="8229600" cy="255636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AB543B53-6DFD-4696-BB91-116CD74725FB}" type="datetimeFigureOut">
              <a:rPr lang="ar-SA"/>
              <a:pPr>
                <a:defRPr/>
              </a:pPr>
              <a:t>20/01/38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FF65D00E-6A5D-444F-A2F4-877A4150D57E}"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9B4C95AE-CC6D-40C7-A3ED-F14C9D7B6267}" type="datetimeFigureOut">
              <a:rPr lang="ar-SA"/>
              <a:pPr>
                <a:defRPr/>
              </a:pPr>
              <a:t>20/01/38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707611C7-533D-4304-A3F6-BE7DC8A9F4B7}"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DB667BE2-721E-459B-A001-0E4D9C0BA538}" type="datetimeFigureOut">
              <a:rPr lang="ar-SA"/>
              <a:pPr>
                <a:defRPr/>
              </a:pPr>
              <a:t>20/01/38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037E4609-CC43-477C-BBB2-C99D1D25D42E}"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661C7179-5F06-4C10-99DA-C6F80A703DD4}" type="datetimeFigureOut">
              <a:rPr lang="ar-SA"/>
              <a:pPr>
                <a:defRPr/>
              </a:pPr>
              <a:t>20/01/38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41C0F50-C5C5-41F9-BAF5-18132147B363}"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6131F3C5-5C09-41E8-AD36-7111480D74DB}" type="datetimeFigureOut">
              <a:rPr lang="ar-SA"/>
              <a:pPr>
                <a:defRPr/>
              </a:pPr>
              <a:t>20/01/38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CEA4737-C5B5-4428-B394-3D7FC814EA1A}"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67671816-E12A-4511-A296-0E7B4B5DE0C4}" type="datetimeFigureOut">
              <a:rPr lang="ar-SA"/>
              <a:pPr>
                <a:defRPr/>
              </a:pPr>
              <a:t>20/01/38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9C4D826F-C424-4B18-909A-4297B1B1980F}"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5DB07169-016F-44EA-ADD8-45B0503E58B3}" type="datetimeFigureOut">
              <a:rPr lang="ar-SA"/>
              <a:pPr>
                <a:defRPr/>
              </a:pPr>
              <a:t>20/01/38</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3D1A9DAE-EC9B-470F-B4DE-5DD1EC260359}"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F770B4C9-7370-46DA-8D75-DD4E11755E6F}" type="datetimeFigureOut">
              <a:rPr lang="ar-SA"/>
              <a:pPr>
                <a:defRPr/>
              </a:pPr>
              <a:t>20/01/38</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96CF4731-AB40-4EFE-8025-7FF0C7E9FD09}"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B6891CC4-D77D-49B5-B205-F0907892B3E3}" type="datetimeFigureOut">
              <a:rPr lang="ar-SA"/>
              <a:pPr>
                <a:defRPr/>
              </a:pPr>
              <a:t>20/01/38</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D00EBBB5-C035-4AF2-89CD-34EC772AE5AA}"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540BB748-18EF-43A7-9EE2-965F8FDAC42A}" type="datetimeFigureOut">
              <a:rPr lang="ar-SA"/>
              <a:pPr>
                <a:defRPr/>
              </a:pPr>
              <a:t>20/01/38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036A2196-6981-483B-BF29-2B61F84B4AED}"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EA323B49-4FF9-4748-90FD-3B77626DE06E}" type="datetimeFigureOut">
              <a:rPr lang="ar-SA"/>
              <a:pPr>
                <a:defRPr/>
              </a:pPr>
              <a:t>20/01/38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AAFEDC14-5205-49A1-A37F-84A14EA1A574}"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5000"/>
            <a:lum/>
          </a:blip>
          <a:srcRect/>
          <a:stretch>
            <a:fillRect t="-44000" b="-44000"/>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E7A5326-1904-432F-B3C3-F918F9F96D36}" type="datetimeFigureOut">
              <a:rPr lang="ar-SA"/>
              <a:pPr>
                <a:defRPr/>
              </a:pPr>
              <a:t>20/01/38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4B284B2-BE7F-4E2A-A809-3797F7A01451}"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rtlCol="1">
            <a:normAutofit/>
          </a:bodyPr>
          <a:lstStyle/>
          <a:p>
            <a:pPr eaLnBrk="1" fontAlgn="auto" hangingPunct="1">
              <a:spcAft>
                <a:spcPts val="0"/>
              </a:spcAft>
              <a:defRPr/>
            </a:pPr>
            <a:r>
              <a:rPr lang="ar-SA" b="1" dirty="0" smtClean="0">
                <a:effectLst>
                  <a:outerShdw blurRad="50800" dist="38100" algn="tr" rotWithShape="0">
                    <a:prstClr val="black">
                      <a:alpha val="40000"/>
                    </a:prstClr>
                  </a:outerShdw>
                </a:effectLst>
              </a:rPr>
              <a:t>الإجهاد الحراري </a:t>
            </a:r>
            <a:r>
              <a:rPr lang="en-US" dirty="0" smtClean="0"/>
              <a:t/>
            </a:r>
            <a:br>
              <a:rPr lang="en-US" dirty="0" smtClean="0"/>
            </a:br>
            <a:r>
              <a:rPr lang="en-US" b="1" dirty="0" smtClean="0">
                <a:effectLst>
                  <a:outerShdw blurRad="50800" dist="38100" algn="tr" rotWithShape="0">
                    <a:prstClr val="black">
                      <a:alpha val="40000"/>
                    </a:prstClr>
                  </a:outerShdw>
                </a:effectLst>
              </a:rPr>
              <a:t>Heat Stress</a:t>
            </a:r>
            <a:endParaRPr lang="ar-SA" dirty="0"/>
          </a:p>
        </p:txBody>
      </p:sp>
      <p:sp>
        <p:nvSpPr>
          <p:cNvPr id="3" name="عنوان فرعي 2"/>
          <p:cNvSpPr>
            <a:spLocks noGrp="1"/>
          </p:cNvSpPr>
          <p:nvPr>
            <p:ph type="subTitle" idx="1"/>
          </p:nvPr>
        </p:nvSpPr>
        <p:spPr/>
        <p:txBody>
          <a:bodyPr rtlCol="1">
            <a:normAutofit/>
          </a:bodyPr>
          <a:lstStyle/>
          <a:p>
            <a:pPr eaLnBrk="1" fontAlgn="auto" hangingPunct="1">
              <a:spcAft>
                <a:spcPts val="0"/>
              </a:spcAft>
              <a:buFont typeface="Arial" pitchFamily="34" charset="0"/>
              <a:buNone/>
              <a:defRPr/>
            </a:pP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عنوان 1"/>
          <p:cNvSpPr>
            <a:spLocks noGrp="1"/>
          </p:cNvSpPr>
          <p:nvPr>
            <p:ph type="title" idx="4294967295"/>
          </p:nvPr>
        </p:nvSpPr>
        <p:spPr/>
        <p:txBody>
          <a:bodyPr/>
          <a:lstStyle/>
          <a:p>
            <a:pPr eaLnBrk="1" hangingPunct="1"/>
            <a:r>
              <a:rPr lang="ar-SA" smtClean="0"/>
              <a:t>تاثير درجة الحرارة على البادرات</a:t>
            </a:r>
          </a:p>
        </p:txBody>
      </p:sp>
      <p:graphicFrame>
        <p:nvGraphicFramePr>
          <p:cNvPr id="4" name="عنصر نائب للمحتوى 3"/>
          <p:cNvGraphicFramePr>
            <a:graphicFrameLocks noGrp="1"/>
          </p:cNvGraphicFramePr>
          <p:nvPr>
            <p:ph idx="4294967295"/>
          </p:nvPr>
        </p:nvGraphicFramePr>
        <p:xfrm>
          <a:off x="457200" y="1928802"/>
          <a:ext cx="8229600" cy="41973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عنصر نائب للمحتوى 2"/>
          <p:cNvSpPr>
            <a:spLocks noGrp="1"/>
          </p:cNvSpPr>
          <p:nvPr>
            <p:ph idx="1"/>
          </p:nvPr>
        </p:nvSpPr>
        <p:spPr>
          <a:xfrm>
            <a:off x="457200" y="857250"/>
            <a:ext cx="8229600" cy="2571750"/>
          </a:xfrm>
        </p:spPr>
        <p:txBody>
          <a:bodyPr/>
          <a:lstStyle/>
          <a:p>
            <a:pPr algn="ctr" eaLnBrk="1" hangingPunct="1">
              <a:lnSpc>
                <a:spcPct val="150000"/>
              </a:lnSpc>
              <a:buFont typeface="Arial" charset="0"/>
              <a:buNone/>
            </a:pPr>
            <a:r>
              <a:rPr lang="ar-SA" sz="2400" b="1" smtClean="0"/>
              <a:t>درجة حرارة النبات غير ثابتة فهي تتغير مع تغير درجة حرارة المحيط حول النبات ، والعامل المحدد لدرجة حرارة أجزاء النبات هو درجة حرارة المحيط الملامس لذلك الجزء منه ، وتعتمد درجة حرارة النبات</a:t>
            </a:r>
          </a:p>
          <a:p>
            <a:pPr eaLnBrk="1" hangingPunct="1">
              <a:lnSpc>
                <a:spcPct val="150000"/>
              </a:lnSpc>
              <a:buFont typeface="Arial" charset="0"/>
              <a:buNone/>
            </a:pPr>
            <a:endParaRPr lang="ar-SA" sz="2800" b="1" smtClean="0">
              <a:solidFill>
                <a:srgbClr val="FF0000"/>
              </a:solidFill>
            </a:endParaRPr>
          </a:p>
        </p:txBody>
      </p:sp>
      <p:graphicFrame>
        <p:nvGraphicFramePr>
          <p:cNvPr id="12" name="رسم تخطيطي 11"/>
          <p:cNvGraphicFramePr/>
          <p:nvPr/>
        </p:nvGraphicFramePr>
        <p:xfrm>
          <a:off x="1357290" y="3929066"/>
          <a:ext cx="6096000" cy="135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رسم تخطيطي 12"/>
          <p:cNvGraphicFramePr/>
          <p:nvPr/>
        </p:nvGraphicFramePr>
        <p:xfrm>
          <a:off x="1285852" y="5000636"/>
          <a:ext cx="6096000" cy="207170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رسم تخطيطي 13"/>
          <p:cNvGraphicFramePr/>
          <p:nvPr/>
        </p:nvGraphicFramePr>
        <p:xfrm>
          <a:off x="1214414" y="2571744"/>
          <a:ext cx="6096000" cy="142876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6" name="عنصر نائب للمحتوى 2"/>
          <p:cNvSpPr>
            <a:spLocks noGrp="1"/>
          </p:cNvSpPr>
          <p:nvPr>
            <p:ph idx="1"/>
          </p:nvPr>
        </p:nvSpPr>
        <p:spPr/>
        <p:txBody>
          <a:bodyPr/>
          <a:lstStyle/>
          <a:p>
            <a:pPr eaLnBrk="1" hangingPunct="1"/>
            <a:r>
              <a:rPr lang="ar-SA" smtClean="0">
                <a:latin typeface="Arial" charset="0"/>
              </a:rPr>
              <a:t>تلون الأوراق باللون البني وقد تسود بزيادة الإجهاد</a:t>
            </a:r>
            <a:endParaRPr lang="en-US" smtClean="0">
              <a:latin typeface="Arial" charset="0"/>
              <a:cs typeface="Arial" charset="0"/>
            </a:endParaRPr>
          </a:p>
          <a:p>
            <a:pPr eaLnBrk="1" hangingPunct="1"/>
            <a:r>
              <a:rPr lang="ar-SA" smtClean="0">
                <a:latin typeface="Arial" charset="0"/>
              </a:rPr>
              <a:t>ذبول وجفاف عام يصاحبه اصفرار في بداية الإجهاد</a:t>
            </a:r>
            <a:endParaRPr lang="en-US" smtClean="0">
              <a:latin typeface="Arial" charset="0"/>
              <a:cs typeface="Arial" charset="0"/>
            </a:endParaRPr>
          </a:p>
          <a:p>
            <a:pPr eaLnBrk="1" hangingPunct="1"/>
            <a:r>
              <a:rPr lang="ar-SA" smtClean="0">
                <a:latin typeface="Arial" charset="0"/>
              </a:rPr>
              <a:t>ظهور لسع موضعية في الأوراق ( قتل موضعي )</a:t>
            </a:r>
            <a:endParaRPr lang="en-US" smtClean="0">
              <a:latin typeface="Arial" charset="0"/>
              <a:cs typeface="Arial" charset="0"/>
            </a:endParaRPr>
          </a:p>
          <a:p>
            <a:pPr eaLnBrk="1" hangingPunct="1"/>
            <a:r>
              <a:rPr lang="ar-SA" smtClean="0">
                <a:latin typeface="Arial" charset="0"/>
              </a:rPr>
              <a:t>سقوط الأوراق</a:t>
            </a:r>
            <a:endParaRPr lang="en-US" smtClean="0">
              <a:latin typeface="Arial" charset="0"/>
              <a:cs typeface="Arial" charset="0"/>
            </a:endParaRPr>
          </a:p>
          <a:p>
            <a:pPr eaLnBrk="1" hangingPunct="1"/>
            <a:r>
              <a:rPr lang="ar-SA" smtClean="0">
                <a:latin typeface="Arial" charset="0"/>
              </a:rPr>
              <a:t>صغر حجم النبات والفشل في تكوين الأزهار</a:t>
            </a:r>
            <a:endParaRPr lang="en-US" smtClean="0">
              <a:latin typeface="Arial" charset="0"/>
              <a:cs typeface="Arial" charset="0"/>
            </a:endParaRPr>
          </a:p>
          <a:p>
            <a:pPr eaLnBrk="1" hangingPunct="1"/>
            <a:r>
              <a:rPr lang="ar-SA" smtClean="0">
                <a:latin typeface="Arial" charset="0"/>
              </a:rPr>
              <a:t>أضرار الحرارة المرتفعة تعتمد على الفترة الزمنية للتعرض</a:t>
            </a:r>
            <a:endParaRPr lang="en-US" smtClean="0">
              <a:latin typeface="Arial" charset="0"/>
              <a:cs typeface="Arial" charset="0"/>
            </a:endParaRPr>
          </a:p>
          <a:p>
            <a:pPr eaLnBrk="1" hangingPunct="1"/>
            <a:endParaRPr lang="ar-SA" smtClean="0">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410" name="عنصر نائب للمحتوى 2"/>
          <p:cNvSpPr>
            <a:spLocks noGrp="1"/>
          </p:cNvSpPr>
          <p:nvPr>
            <p:ph idx="1"/>
          </p:nvPr>
        </p:nvSpPr>
        <p:spPr/>
        <p:txBody>
          <a:bodyPr/>
          <a:lstStyle/>
          <a:p>
            <a:pPr eaLnBrk="1" hangingPunct="1">
              <a:lnSpc>
                <a:spcPct val="170000"/>
              </a:lnSpc>
            </a:pPr>
            <a:r>
              <a:rPr lang="ar-SA" sz="1800" b="1" smtClean="0"/>
              <a:t>إنخفاض معدل البناء الضوئي وارتفاع معدل التنفس وبذلك يتعرض النبات للمجاعة عن طريق استهلاك الكربوهيدرات</a:t>
            </a:r>
            <a:endParaRPr lang="en-US" sz="1800" smtClean="0">
              <a:cs typeface="Arial" charset="0"/>
            </a:endParaRPr>
          </a:p>
          <a:p>
            <a:pPr eaLnBrk="1" hangingPunct="1">
              <a:lnSpc>
                <a:spcPct val="170000"/>
              </a:lnSpc>
            </a:pPr>
            <a:r>
              <a:rPr lang="ar-SA" sz="1800" b="1" smtClean="0"/>
              <a:t>نقص كمية البروتين النشط نتيجة تكسيره أو فقده لشكله الطبيعي</a:t>
            </a:r>
            <a:endParaRPr lang="en-US" sz="1800" smtClean="0">
              <a:cs typeface="Arial" charset="0"/>
            </a:endParaRPr>
          </a:p>
          <a:p>
            <a:pPr eaLnBrk="1" hangingPunct="1">
              <a:lnSpc>
                <a:spcPct val="170000"/>
              </a:lnSpc>
            </a:pPr>
            <a:r>
              <a:rPr lang="ar-SA" sz="1800" b="1" smtClean="0"/>
              <a:t>تراكم بعض المواد السامة نتيجة زيادة نفادية الأغشية</a:t>
            </a:r>
            <a:endParaRPr lang="en-US" sz="1800" smtClean="0">
              <a:cs typeface="Arial" charset="0"/>
            </a:endParaRPr>
          </a:p>
          <a:p>
            <a:pPr eaLnBrk="1" hangingPunct="1">
              <a:lnSpc>
                <a:spcPct val="170000"/>
              </a:lnSpc>
            </a:pPr>
            <a:r>
              <a:rPr lang="ar-SA" sz="1800" b="1" smtClean="0"/>
              <a:t>زيادة سيولة الدهون خاصة دهون الأغشية الخلوية</a:t>
            </a:r>
            <a:endParaRPr lang="en-US" sz="1800" smtClean="0">
              <a:cs typeface="Arial" charset="0"/>
            </a:endParaRPr>
          </a:p>
          <a:p>
            <a:pPr eaLnBrk="1" hangingPunct="1">
              <a:lnSpc>
                <a:spcPct val="170000"/>
              </a:lnSpc>
            </a:pPr>
            <a:r>
              <a:rPr lang="ar-SA" sz="1800" b="1" smtClean="0"/>
              <a:t>تغير في طبيعة الأحماض النووية</a:t>
            </a:r>
            <a:endParaRPr lang="en-US" sz="1800" smtClean="0">
              <a:cs typeface="Arial" charset="0"/>
            </a:endParaRPr>
          </a:p>
          <a:p>
            <a:pPr eaLnBrk="1" hangingPunct="1">
              <a:lnSpc>
                <a:spcPct val="170000"/>
              </a:lnSpc>
            </a:pPr>
            <a:r>
              <a:rPr lang="ar-SA" sz="1800" b="1" smtClean="0"/>
              <a:t>ارتفاع معدل النتح مما يعرض النبات إلى إجهاد جفاف</a:t>
            </a:r>
            <a:endParaRPr lang="en-US" sz="1800" smtClean="0">
              <a:cs typeface="Arial" charset="0"/>
            </a:endParaRPr>
          </a:p>
          <a:p>
            <a:pPr eaLnBrk="1" hangingPunct="1">
              <a:lnSpc>
                <a:spcPct val="170000"/>
              </a:lnSpc>
            </a:pPr>
            <a:r>
              <a:rPr lang="ar-SA" sz="1800" b="1" smtClean="0"/>
              <a:t>تثبيط النمو وصغر حجم النبات وسقوط الأوراق مبكراً والفشل في تكوين الأزهار</a:t>
            </a:r>
            <a:endParaRPr lang="en-US" sz="1800" smtClean="0">
              <a:cs typeface="Arial" charset="0"/>
            </a:endParaRPr>
          </a:p>
          <a:p>
            <a:pPr eaLnBrk="1" hangingPunct="1">
              <a:lnSpc>
                <a:spcPct val="170000"/>
              </a:lnSpc>
            </a:pPr>
            <a:r>
              <a:rPr lang="ar-SA" sz="1800" b="1" smtClean="0"/>
              <a:t>تجمع للبروتوبلازم نتيجة لتأثير الحرارة المدمر لمكونات الخلية حيث أن للحرارة تأثير مدمر على الأغشية والسيتوبلازم</a:t>
            </a:r>
            <a:endParaRPr lang="en-US" sz="1800" smtClean="0">
              <a:cs typeface="Arial" charset="0"/>
            </a:endParaRPr>
          </a:p>
          <a:p>
            <a:pPr eaLnBrk="1" hangingPunct="1">
              <a:lnSpc>
                <a:spcPct val="170000"/>
              </a:lnSpc>
            </a:pPr>
            <a:endParaRPr lang="ar-SA" sz="18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عنصر نائب للمحتوى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58" name="عنصر نائب للمحتوى 2"/>
          <p:cNvSpPr>
            <a:spLocks noGrp="1"/>
          </p:cNvSpPr>
          <p:nvPr>
            <p:ph idx="1"/>
          </p:nvPr>
        </p:nvSpPr>
        <p:spPr/>
        <p:txBody>
          <a:bodyPr/>
          <a:lstStyle/>
          <a:p>
            <a:pPr eaLnBrk="1" hangingPunct="1"/>
            <a:r>
              <a:rPr lang="ar-SA" dirty="0" smtClean="0"/>
              <a:t>تحدث استجابة بطيئة </a:t>
            </a:r>
            <a:r>
              <a:rPr lang="ar-SA" dirty="0" err="1" smtClean="0"/>
              <a:t>خلال </a:t>
            </a:r>
            <a:r>
              <a:rPr lang="ar-SA" dirty="0" smtClean="0"/>
              <a:t>( </a:t>
            </a:r>
            <a:r>
              <a:rPr lang="ar-SA" dirty="0" err="1" smtClean="0"/>
              <a:t>5 </a:t>
            </a:r>
            <a:r>
              <a:rPr lang="ar-SA" dirty="0" smtClean="0"/>
              <a:t>– </a:t>
            </a:r>
            <a:r>
              <a:rPr lang="ar-SA" dirty="0" err="1" smtClean="0"/>
              <a:t>6 </a:t>
            </a:r>
            <a:r>
              <a:rPr lang="ar-SA" dirty="0" smtClean="0"/>
              <a:t>) أيام بعد ذلك تظهر أعراض الذبول على النبات</a:t>
            </a:r>
            <a:endParaRPr lang="en-US" dirty="0" smtClean="0">
              <a:cs typeface="Arial" charset="0"/>
            </a:endParaRPr>
          </a:p>
          <a:p>
            <a:pPr eaLnBrk="1" hangingPunct="1"/>
            <a:r>
              <a:rPr lang="ar-SA" dirty="0" smtClean="0"/>
              <a:t>ظهور بقع على أوراق النبات وظهور أعراض نقص العناصر</a:t>
            </a:r>
            <a:endParaRPr lang="en-US" dirty="0" smtClean="0">
              <a:cs typeface="Arial" charset="0"/>
            </a:endParaRPr>
          </a:p>
          <a:p>
            <a:pPr eaLnBrk="1" hangingPunct="1"/>
            <a:r>
              <a:rPr lang="ar-SA" b="1" dirty="0" err="1" smtClean="0"/>
              <a:t>تقزم</a:t>
            </a:r>
            <a:r>
              <a:rPr lang="ar-SA" b="1" dirty="0" smtClean="0"/>
              <a:t> النبات وتوقف نموه</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2" name="عنصر نائب للمحتوى 2"/>
          <p:cNvSpPr>
            <a:spLocks noGrp="1"/>
          </p:cNvSpPr>
          <p:nvPr>
            <p:ph idx="1"/>
          </p:nvPr>
        </p:nvSpPr>
        <p:spPr/>
        <p:txBody>
          <a:bodyPr/>
          <a:lstStyle/>
          <a:p>
            <a:pPr eaLnBrk="1" hangingPunct="1">
              <a:buFont typeface="Arial" charset="0"/>
              <a:buNone/>
            </a:pPr>
            <a:r>
              <a:rPr lang="ar-SA" dirty="0" smtClean="0"/>
              <a:t>يحدث إجهاد البرودة لمعظم النباتات عند تعرضها لدرجة حرارة أقل من 15 م أو 10 م وقد تصل إلى صفر </a:t>
            </a:r>
            <a:r>
              <a:rPr lang="ar-SA" dirty="0" err="1" smtClean="0"/>
              <a:t>مئوية </a:t>
            </a:r>
            <a:r>
              <a:rPr lang="ar-SA" dirty="0" smtClean="0"/>
              <a:t>، قد يسبب إجهاد التجمد موت أنسجة النبات بسبب تكون بلورات ثلجية في أنسجة </a:t>
            </a:r>
            <a:r>
              <a:rPr lang="ar-SA" dirty="0" err="1" smtClean="0"/>
              <a:t>النبات </a:t>
            </a:r>
            <a:r>
              <a:rPr lang="ar-SA" dirty="0" smtClean="0"/>
              <a:t>، ومن الممكن أن تبرد بعض النباتات إلى درجة حرارة أقل من الصفر ولا يحدث لها ضرر </a:t>
            </a:r>
            <a:r>
              <a:rPr lang="ar-SA" b="1" dirty="0" smtClean="0"/>
              <a:t>إذا لم تتكون البلورات الثلجية </a:t>
            </a:r>
            <a:r>
              <a:rPr lang="ar-SA" b="1" dirty="0" err="1" smtClean="0"/>
              <a:t>فيها </a:t>
            </a:r>
            <a:r>
              <a:rPr lang="ar-SA" dirty="0" smtClean="0"/>
              <a:t>، والبلورات الثلجية قد تتكون في المسافات البينية للخلايا أو </a:t>
            </a:r>
            <a:r>
              <a:rPr lang="ar-SA" dirty="0" err="1" smtClean="0"/>
              <a:t>داخلها </a:t>
            </a:r>
            <a:r>
              <a:rPr lang="ar-SA" smtClean="0"/>
              <a:t>.</a:t>
            </a:r>
            <a:endParaRPr lang="ar-SA"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1628800"/>
            <a:ext cx="7344816" cy="3662541"/>
          </a:xfrm>
          <a:prstGeom prst="rect">
            <a:avLst/>
          </a:prstGeom>
        </p:spPr>
        <p:txBody>
          <a:bodyPr wrap="square">
            <a:spAutoFit/>
          </a:bodyPr>
          <a:lstStyle/>
          <a:p>
            <a:pPr eaLnBrk="0" hangingPunct="0">
              <a:buClr>
                <a:srgbClr val="FF99CC"/>
              </a:buClr>
              <a:buFont typeface="Wingdings" pitchFamily="2" charset="2"/>
              <a:buChar char=""/>
            </a:pPr>
            <a:r>
              <a:rPr lang="ar-SA" sz="3200" dirty="0" err="1" smtClean="0">
                <a:latin typeface="Arial" pitchFamily="34" charset="0"/>
                <a:cs typeface="Times New Roman" pitchFamily="18" charset="0"/>
              </a:rPr>
              <a:t>إختلال</a:t>
            </a:r>
            <a:r>
              <a:rPr lang="ar-SA" sz="3200" dirty="0" smtClean="0">
                <a:latin typeface="Arial" pitchFamily="34" charset="0"/>
                <a:cs typeface="Times New Roman" pitchFamily="18" charset="0"/>
              </a:rPr>
              <a:t> في التركيب الطبيعي لمكونات </a:t>
            </a:r>
            <a:r>
              <a:rPr lang="ar-SA" sz="3200" dirty="0" err="1" smtClean="0">
                <a:latin typeface="Arial" pitchFamily="34" charset="0"/>
                <a:cs typeface="Times New Roman" pitchFamily="18" charset="0"/>
              </a:rPr>
              <a:t>الخلية .</a:t>
            </a:r>
            <a:endParaRPr lang="en-US" sz="2400" dirty="0" smtClean="0">
              <a:latin typeface="Arial" pitchFamily="34" charset="0"/>
            </a:endParaRPr>
          </a:p>
          <a:p>
            <a:pPr eaLnBrk="0" hangingPunct="0">
              <a:buClr>
                <a:srgbClr val="FF99CC"/>
              </a:buClr>
              <a:buFont typeface="Wingdings" pitchFamily="2" charset="2"/>
              <a:buChar char=""/>
            </a:pPr>
            <a:r>
              <a:rPr lang="ar-SA" sz="3200" dirty="0" smtClean="0">
                <a:latin typeface="Arial" pitchFamily="34" charset="0"/>
                <a:cs typeface="Times New Roman" pitchFamily="18" charset="0"/>
              </a:rPr>
              <a:t>التجفيف أو زيادة تركيز المواد </a:t>
            </a:r>
            <a:r>
              <a:rPr lang="ar-SA" sz="3200" dirty="0" err="1" smtClean="0">
                <a:latin typeface="Arial" pitchFamily="34" charset="0"/>
                <a:cs typeface="Times New Roman" pitchFamily="18" charset="0"/>
              </a:rPr>
              <a:t>السامة .</a:t>
            </a:r>
            <a:endParaRPr lang="en-US" sz="2400" dirty="0" smtClean="0">
              <a:latin typeface="Arial" pitchFamily="34" charset="0"/>
            </a:endParaRPr>
          </a:p>
          <a:p>
            <a:pPr eaLnBrk="0" hangingPunct="0">
              <a:buClr>
                <a:srgbClr val="FF99CC"/>
              </a:buClr>
              <a:buFont typeface="Wingdings" pitchFamily="2" charset="2"/>
              <a:buChar char=""/>
            </a:pPr>
            <a:r>
              <a:rPr lang="ar-SA" sz="3200" dirty="0" smtClean="0">
                <a:latin typeface="Arial" pitchFamily="34" charset="0"/>
                <a:cs typeface="Times New Roman" pitchFamily="18" charset="0"/>
              </a:rPr>
              <a:t>حدوث ضرر </a:t>
            </a:r>
            <a:r>
              <a:rPr lang="ar-SA" sz="3200" dirty="0" err="1" smtClean="0">
                <a:latin typeface="Arial" pitchFamily="34" charset="0"/>
                <a:cs typeface="Times New Roman" pitchFamily="18" charset="0"/>
              </a:rPr>
              <a:t>للبروتوبلازم</a:t>
            </a:r>
            <a:r>
              <a:rPr lang="ar-SA" sz="3200" dirty="0" smtClean="0">
                <a:latin typeface="Arial" pitchFamily="34" charset="0"/>
                <a:cs typeface="Times New Roman" pitchFamily="18" charset="0"/>
              </a:rPr>
              <a:t> نتيجة انتقال الماء من خارج الخلية إلى المسافات </a:t>
            </a:r>
            <a:r>
              <a:rPr lang="ar-SA" sz="3200" dirty="0" err="1" smtClean="0">
                <a:latin typeface="Arial" pitchFamily="34" charset="0"/>
                <a:cs typeface="Times New Roman" pitchFamily="18" charset="0"/>
              </a:rPr>
              <a:t>البينية     </a:t>
            </a:r>
            <a:r>
              <a:rPr lang="ar-SA" sz="3200" dirty="0" smtClean="0">
                <a:latin typeface="Arial" pitchFamily="34" charset="0"/>
                <a:cs typeface="Times New Roman" pitchFamily="18" charset="0"/>
              </a:rPr>
              <a:t>( وجود </a:t>
            </a:r>
            <a:r>
              <a:rPr lang="ar-SA" sz="3200" dirty="0" err="1" smtClean="0">
                <a:latin typeface="Arial" pitchFamily="34" charset="0"/>
                <a:cs typeface="Times New Roman" pitchFamily="18" charset="0"/>
              </a:rPr>
              <a:t>بلوارات</a:t>
            </a:r>
            <a:r>
              <a:rPr lang="ar-SA" sz="3200" dirty="0" smtClean="0">
                <a:latin typeface="Arial" pitchFamily="34" charset="0"/>
                <a:cs typeface="Times New Roman" pitchFamily="18" charset="0"/>
              </a:rPr>
              <a:t> </a:t>
            </a:r>
            <a:r>
              <a:rPr lang="ar-SA" sz="3200" dirty="0" err="1" smtClean="0">
                <a:latin typeface="Arial" pitchFamily="34" charset="0"/>
                <a:cs typeface="Times New Roman" pitchFamily="18" charset="0"/>
              </a:rPr>
              <a:t>الثلج ) .</a:t>
            </a:r>
            <a:endParaRPr lang="en-US" sz="2400" dirty="0" smtClean="0">
              <a:latin typeface="Arial" pitchFamily="34" charset="0"/>
            </a:endParaRPr>
          </a:p>
          <a:p>
            <a:pPr eaLnBrk="0" hangingPunct="0">
              <a:buClr>
                <a:srgbClr val="FF99CC"/>
              </a:buClr>
              <a:buFont typeface="Wingdings" pitchFamily="2" charset="2"/>
              <a:buChar char=""/>
            </a:pPr>
            <a:r>
              <a:rPr lang="ar-SA" sz="3200" dirty="0" smtClean="0">
                <a:latin typeface="Arial" pitchFamily="34" charset="0"/>
                <a:cs typeface="Times New Roman" pitchFamily="18" charset="0"/>
              </a:rPr>
              <a:t>ضرر ميكانيكي تحدثه البلورات في الخارج على </a:t>
            </a:r>
            <a:r>
              <a:rPr lang="ar-SA" sz="3200" dirty="0" err="1" smtClean="0">
                <a:latin typeface="Arial" pitchFamily="34" charset="0"/>
                <a:cs typeface="Times New Roman" pitchFamily="18" charset="0"/>
              </a:rPr>
              <a:t>الخلية </a:t>
            </a:r>
            <a:r>
              <a:rPr lang="ar-SA" dirty="0" err="1" smtClean="0">
                <a:latin typeface="Arial" pitchFamily="34" charset="0"/>
                <a:cs typeface="Times New Roman" pitchFamily="18" charset="0"/>
              </a:rPr>
              <a:t>.</a:t>
            </a:r>
            <a:endParaRPr lang="ar-SA" sz="2800" dirty="0">
              <a:latin typeface="Arial" pitchFamily="34" charset="0"/>
            </a:endParaRPr>
          </a:p>
        </p:txBody>
      </p:sp>
      <p:sp>
        <p:nvSpPr>
          <p:cNvPr id="3" name="مستطيل 2"/>
          <p:cNvSpPr/>
          <p:nvPr/>
        </p:nvSpPr>
        <p:spPr>
          <a:xfrm>
            <a:off x="2843808" y="764704"/>
            <a:ext cx="5843266" cy="584775"/>
          </a:xfrm>
          <a:prstGeom prst="rect">
            <a:avLst/>
          </a:prstGeom>
        </p:spPr>
        <p:txBody>
          <a:bodyPr wrap="none">
            <a:spAutoFit/>
          </a:bodyPr>
          <a:lstStyle/>
          <a:p>
            <a:pPr eaLnBrk="1" hangingPunct="1">
              <a:buFont typeface="Arial" charset="0"/>
              <a:buNone/>
            </a:pPr>
            <a:r>
              <a:rPr lang="ar-SA" sz="3200" b="1" dirty="0" smtClean="0">
                <a:solidFill>
                  <a:srgbClr val="FF0000"/>
                </a:solidFill>
              </a:rPr>
              <a:t>ويرجع ضرر تكون الثلج داخل الخلايا </a:t>
            </a:r>
            <a:r>
              <a:rPr lang="ar-SA" sz="3200" b="1" dirty="0" err="1" smtClean="0">
                <a:solidFill>
                  <a:srgbClr val="FF0000"/>
                </a:solidFill>
              </a:rPr>
              <a:t>إلى :</a:t>
            </a:r>
            <a:endParaRPr lang="en-US" sz="3200" b="1" dirty="0" smtClean="0">
              <a:solidFill>
                <a:srgbClr val="FF0000"/>
              </a:solidFill>
            </a:endParaRPr>
          </a:p>
        </p:txBody>
      </p:sp>
      <p:pic>
        <p:nvPicPr>
          <p:cNvPr id="4" name="Picture 4" descr="tropical-houseplant-sick"/>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836712"/>
            <a:ext cx="2627313" cy="2420937"/>
          </a:xfrm>
          <a:prstGeom prst="rect">
            <a:avLst/>
          </a:prstGeom>
          <a:noFill/>
        </p:spPr>
      </p:pic>
      <p:pic>
        <p:nvPicPr>
          <p:cNvPr id="5" name="Picture 8" descr="3hayfever"/>
          <p:cNvPicPr>
            <a:picLocks noChangeAspect="1" noChangeArrowheads="1" noCrop="1"/>
          </p:cNvPicPr>
          <p:nvPr/>
        </p:nvPicPr>
        <p:blipFill>
          <a:blip r:embed="rId3" cstate="print"/>
          <a:srcRect/>
          <a:stretch>
            <a:fillRect/>
          </a:stretch>
        </p:blipFill>
        <p:spPr bwMode="auto">
          <a:xfrm>
            <a:off x="0" y="4183063"/>
            <a:ext cx="2376488" cy="267493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rtlCol="1">
            <a:normAutofit fontScale="92500" lnSpcReduction="10000"/>
          </a:bodyPr>
          <a:lstStyle/>
          <a:p>
            <a:pPr eaLnBrk="1" fontAlgn="auto" hangingPunct="1">
              <a:spcAft>
                <a:spcPts val="0"/>
              </a:spcAft>
              <a:buFont typeface="Arial" pitchFamily="34" charset="0"/>
              <a:buChar char="•"/>
              <a:defRPr/>
            </a:pPr>
            <a:r>
              <a:rPr lang="ar-SA" dirty="0" smtClean="0"/>
              <a:t>توقف حركة </a:t>
            </a:r>
            <a:r>
              <a:rPr lang="ar-SA" dirty="0" err="1" smtClean="0"/>
              <a:t>السيتوبلازم</a:t>
            </a:r>
            <a:r>
              <a:rPr lang="ar-SA" dirty="0" smtClean="0"/>
              <a:t> </a:t>
            </a:r>
            <a:endParaRPr lang="en-US" dirty="0" smtClean="0"/>
          </a:p>
          <a:p>
            <a:pPr eaLnBrk="1" fontAlgn="auto" hangingPunct="1">
              <a:spcAft>
                <a:spcPts val="0"/>
              </a:spcAft>
              <a:buFont typeface="Arial" pitchFamily="34" charset="0"/>
              <a:buChar char="•"/>
              <a:defRPr/>
            </a:pPr>
            <a:r>
              <a:rPr lang="ar-SA" dirty="0" smtClean="0"/>
              <a:t>زيادة </a:t>
            </a:r>
            <a:r>
              <a:rPr lang="ar-SA" dirty="0" err="1" smtClean="0"/>
              <a:t>نفاذية</a:t>
            </a:r>
            <a:r>
              <a:rPr lang="ar-SA" dirty="0" smtClean="0"/>
              <a:t> الأغشية وتسرب المواد الذائبة من الخلايا</a:t>
            </a:r>
            <a:endParaRPr lang="en-US" dirty="0" smtClean="0"/>
          </a:p>
          <a:p>
            <a:pPr eaLnBrk="1" fontAlgn="auto" hangingPunct="1">
              <a:spcAft>
                <a:spcPts val="0"/>
              </a:spcAft>
              <a:buFont typeface="Arial" pitchFamily="34" charset="0"/>
              <a:buChar char="•"/>
              <a:defRPr/>
            </a:pPr>
            <a:r>
              <a:rPr lang="ar-SA" dirty="0" smtClean="0"/>
              <a:t>زيادة معدل التنفس وانخفاض معدل البناء الضوئي ( مجاعة )</a:t>
            </a:r>
            <a:endParaRPr lang="en-US" dirty="0" smtClean="0"/>
          </a:p>
          <a:p>
            <a:pPr eaLnBrk="1" fontAlgn="auto" hangingPunct="1">
              <a:spcAft>
                <a:spcPts val="0"/>
              </a:spcAft>
              <a:buFont typeface="Arial" pitchFamily="34" charset="0"/>
              <a:buChar char="•"/>
              <a:defRPr/>
            </a:pPr>
            <a:r>
              <a:rPr lang="ar-SA" dirty="0" smtClean="0"/>
              <a:t>تضرر أغشية </a:t>
            </a:r>
            <a:r>
              <a:rPr lang="ar-SA" dirty="0" err="1" smtClean="0"/>
              <a:t>البلاستيدات</a:t>
            </a:r>
            <a:r>
              <a:rPr lang="ar-SA" dirty="0" smtClean="0"/>
              <a:t> الخضراء وتكسير الكلوروفيل ( نقص معدل البناء الضوئي )</a:t>
            </a:r>
            <a:endParaRPr lang="en-US" dirty="0" smtClean="0"/>
          </a:p>
          <a:p>
            <a:pPr eaLnBrk="1" fontAlgn="auto" hangingPunct="1">
              <a:spcAft>
                <a:spcPts val="0"/>
              </a:spcAft>
              <a:buFont typeface="Arial" pitchFamily="34" charset="0"/>
              <a:buChar char="•"/>
              <a:defRPr/>
            </a:pPr>
            <a:r>
              <a:rPr lang="ar-SA" dirty="0" smtClean="0"/>
              <a:t>تثبيط عمليات النقل للتغير في طبيعة الدهون </a:t>
            </a:r>
            <a:r>
              <a:rPr lang="ar-SA" dirty="0" err="1" smtClean="0"/>
              <a:t>المفسفرة</a:t>
            </a:r>
            <a:r>
              <a:rPr lang="ar-SA" dirty="0" smtClean="0"/>
              <a:t> المكونة للأغشية </a:t>
            </a:r>
            <a:endParaRPr lang="en-US" dirty="0" smtClean="0"/>
          </a:p>
          <a:p>
            <a:pPr eaLnBrk="1" fontAlgn="auto" hangingPunct="1">
              <a:spcAft>
                <a:spcPts val="0"/>
              </a:spcAft>
              <a:buFont typeface="Arial" pitchFamily="34" charset="0"/>
              <a:buChar char="•"/>
              <a:defRPr/>
            </a:pPr>
            <a:r>
              <a:rPr lang="ar-SA" dirty="0" smtClean="0"/>
              <a:t>تراكم المواد السامة</a:t>
            </a:r>
            <a:endParaRPr lang="en-US" dirty="0" smtClean="0"/>
          </a:p>
          <a:p>
            <a:pPr eaLnBrk="1" fontAlgn="auto" hangingPunct="1">
              <a:spcAft>
                <a:spcPts val="0"/>
              </a:spcAft>
              <a:buFont typeface="Arial" pitchFamily="34" charset="0"/>
              <a:buChar char="•"/>
              <a:defRPr/>
            </a:pPr>
            <a:r>
              <a:rPr lang="ar-SA" dirty="0" smtClean="0"/>
              <a:t>زيادة معدل هدم البروتين عن معدل بناءه وتراكم </a:t>
            </a:r>
            <a:r>
              <a:rPr lang="en-US" dirty="0" smtClean="0"/>
              <a:t>NH</a:t>
            </a:r>
            <a:r>
              <a:rPr lang="en-US" baseline="-25000" dirty="0" smtClean="0"/>
              <a:t>3</a:t>
            </a:r>
            <a:r>
              <a:rPr lang="ar-SA" dirty="0" smtClean="0"/>
              <a:t> السام</a:t>
            </a:r>
            <a:endParaRPr lang="en-US" dirty="0" smtClean="0"/>
          </a:p>
          <a:p>
            <a:pPr eaLnBrk="1" fontAlgn="auto" hangingPunct="1">
              <a:spcAft>
                <a:spcPts val="0"/>
              </a:spcAft>
              <a:buFont typeface="Arial" pitchFamily="34" charset="0"/>
              <a:buChar char="•"/>
              <a:defRPr/>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b="1" dirty="0" smtClean="0">
              <a:solidFill>
                <a:srgbClr val="FF0000"/>
              </a:solidFill>
            </a:endParaRPr>
          </a:p>
          <a:p>
            <a:endParaRPr lang="ar-SA" b="1" dirty="0" smtClean="0">
              <a:solidFill>
                <a:srgbClr val="FF0000"/>
              </a:solidFill>
            </a:endParaRPr>
          </a:p>
          <a:p>
            <a:endParaRPr lang="ar-SA" b="1" dirty="0" smtClean="0">
              <a:solidFill>
                <a:srgbClr val="FF0000"/>
              </a:solidFill>
            </a:endParaRPr>
          </a:p>
          <a:p>
            <a:pPr algn="ctr"/>
            <a:r>
              <a:rPr lang="ar-SA" sz="4000" b="1" dirty="0" smtClean="0">
                <a:solidFill>
                  <a:srgbClr val="FF0000"/>
                </a:solidFill>
              </a:rPr>
              <a:t>تجربة الاجهاد الحراري على </a:t>
            </a:r>
            <a:r>
              <a:rPr lang="ar-SA" sz="4000" b="1" dirty="0" err="1" smtClean="0">
                <a:solidFill>
                  <a:srgbClr val="FF0000"/>
                </a:solidFill>
              </a:rPr>
              <a:t>البادرات</a:t>
            </a:r>
            <a:r>
              <a:rPr lang="ar-SA" sz="4000" b="1" dirty="0" smtClean="0">
                <a:solidFill>
                  <a:srgbClr val="FF0000"/>
                </a:solidFill>
              </a:rPr>
              <a:t> </a:t>
            </a:r>
            <a:endParaRPr lang="ar-SA" sz="4000" b="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625" y="1285875"/>
            <a:ext cx="8229600" cy="4525963"/>
          </a:xfrm>
        </p:spPr>
        <p:txBody>
          <a:bodyPr rtlCol="1">
            <a:normAutofit/>
          </a:bodyPr>
          <a:lstStyle/>
          <a:p>
            <a:pPr algn="just" eaLnBrk="1" fontAlgn="auto" hangingPunct="1">
              <a:spcAft>
                <a:spcPts val="0"/>
              </a:spcAft>
              <a:buFont typeface="Arial" pitchFamily="34" charset="0"/>
              <a:buChar char="•"/>
              <a:defRPr/>
            </a:pPr>
            <a:r>
              <a:rPr lang="ar-SA" b="1" dirty="0" smtClean="0"/>
              <a:t>الحرارة عامل بيئي مهم لما لها من تأثير مباشر أو غير مباشر على جميع العمليات الفسيولوجية </a:t>
            </a:r>
            <a:r>
              <a:rPr lang="ar-SA" b="1" dirty="0" err="1" smtClean="0"/>
              <a:t>والأيضية</a:t>
            </a:r>
            <a:r>
              <a:rPr lang="ar-SA" b="1" dirty="0" smtClean="0"/>
              <a:t> في النبات ، وقد تكون درجة الحرارة عامل بيئي مجهد للنبات وهناك نوعان من الإجهاد الحراري:</a:t>
            </a:r>
            <a:endParaRPr lang="en-US" dirty="0" smtClean="0"/>
          </a:p>
          <a:p>
            <a:pPr eaLnBrk="1" fontAlgn="auto" hangingPunct="1">
              <a:spcAft>
                <a:spcPts val="0"/>
              </a:spcAft>
              <a:buFont typeface="Arial" pitchFamily="34" charset="0"/>
              <a:buChar char="•"/>
              <a:defRPr/>
            </a:pPr>
            <a:r>
              <a:rPr lang="ar-SA" b="1" dirty="0" smtClean="0">
                <a:solidFill>
                  <a:srgbClr val="FF0000"/>
                </a:solidFill>
                <a:effectLst>
                  <a:outerShdw blurRad="50800" dist="38100" algn="tr" rotWithShape="0">
                    <a:prstClr val="black">
                      <a:alpha val="40000"/>
                    </a:prstClr>
                  </a:outerShdw>
                </a:effectLst>
              </a:rPr>
              <a:t>إجهاد درجة الحرارة المرتفعة </a:t>
            </a:r>
            <a:r>
              <a:rPr lang="en-US" b="1" dirty="0" smtClean="0">
                <a:solidFill>
                  <a:srgbClr val="FF0000"/>
                </a:solidFill>
                <a:effectLst>
                  <a:outerShdw blurRad="50800" dist="38100" algn="tr" rotWithShape="0">
                    <a:prstClr val="black">
                      <a:alpha val="40000"/>
                    </a:prstClr>
                  </a:outerShdw>
                </a:effectLst>
              </a:rPr>
              <a:t>High temperature stress</a:t>
            </a:r>
            <a:endParaRPr lang="en-US" dirty="0" smtClean="0">
              <a:solidFill>
                <a:srgbClr val="FF0000"/>
              </a:solidFill>
              <a:effectLst>
                <a:outerShdw blurRad="50800" dist="38100" algn="tr" rotWithShape="0">
                  <a:prstClr val="black">
                    <a:alpha val="40000"/>
                  </a:prstClr>
                </a:outerShdw>
              </a:effectLst>
            </a:endParaRPr>
          </a:p>
          <a:p>
            <a:pPr eaLnBrk="1" fontAlgn="auto" hangingPunct="1">
              <a:spcAft>
                <a:spcPts val="0"/>
              </a:spcAft>
              <a:buFont typeface="Arial" pitchFamily="34" charset="0"/>
              <a:buChar char="•"/>
              <a:defRPr/>
            </a:pPr>
            <a:r>
              <a:rPr lang="ar-SA" b="1" dirty="0" smtClean="0">
                <a:solidFill>
                  <a:srgbClr val="FF0000"/>
                </a:solidFill>
                <a:effectLst>
                  <a:outerShdw blurRad="50800" dist="38100" algn="tr" rotWithShape="0">
                    <a:prstClr val="black">
                      <a:alpha val="40000"/>
                    </a:prstClr>
                  </a:outerShdw>
                </a:effectLst>
              </a:rPr>
              <a:t>إجهاد درجة الحرارة المنخفضة ( برودة ، تجمد ، صقيع ) </a:t>
            </a:r>
            <a:r>
              <a:rPr lang="en-US" b="1" dirty="0" smtClean="0">
                <a:solidFill>
                  <a:srgbClr val="FF0000"/>
                </a:solidFill>
                <a:effectLst>
                  <a:outerShdw blurRad="50800" dist="38100" algn="tr" rotWithShape="0">
                    <a:prstClr val="black">
                      <a:alpha val="40000"/>
                    </a:prstClr>
                  </a:outerShdw>
                </a:effectLst>
              </a:rPr>
              <a:t>Low temperature stress</a:t>
            </a:r>
            <a:endParaRPr lang="en-US" dirty="0"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4294967295"/>
          </p:nvPr>
        </p:nvSpPr>
        <p:spPr/>
        <p:txBody>
          <a:bodyPr rtlCol="1">
            <a:normAutofit/>
          </a:bodyPr>
          <a:lstStyle/>
          <a:p>
            <a:pPr eaLnBrk="1" fontAlgn="auto" hangingPunct="1">
              <a:spcAft>
                <a:spcPts val="0"/>
              </a:spcAft>
              <a:buFont typeface="Arial" pitchFamily="34" charset="0"/>
              <a:buChar char="•"/>
              <a:defRPr/>
            </a:pPr>
            <a:r>
              <a:rPr lang="ar-SA" b="1" dirty="0" smtClean="0">
                <a:effectLst>
                  <a:outerShdw blurRad="50800" dist="38100" algn="tr" rotWithShape="0">
                    <a:prstClr val="black">
                      <a:alpha val="40000"/>
                    </a:prstClr>
                  </a:outerShdw>
                </a:effectLst>
              </a:rPr>
              <a:t>أصص</a:t>
            </a:r>
            <a:endParaRPr lang="en-US" dirty="0" smtClean="0">
              <a:effectLst>
                <a:outerShdw blurRad="50800" dist="38100" algn="tr" rotWithShape="0">
                  <a:prstClr val="black">
                    <a:alpha val="40000"/>
                  </a:prstClr>
                </a:outerShdw>
              </a:effectLst>
            </a:endParaRPr>
          </a:p>
          <a:p>
            <a:pPr eaLnBrk="1" fontAlgn="auto" hangingPunct="1">
              <a:spcAft>
                <a:spcPts val="0"/>
              </a:spcAft>
              <a:buFont typeface="Arial" pitchFamily="34" charset="0"/>
              <a:buChar char="•"/>
              <a:defRPr/>
            </a:pPr>
            <a:r>
              <a:rPr lang="ar-SA" b="1" dirty="0" smtClean="0">
                <a:effectLst>
                  <a:outerShdw blurRad="50800" dist="38100" algn="tr" rotWithShape="0">
                    <a:prstClr val="black">
                      <a:alpha val="40000"/>
                    </a:prstClr>
                  </a:outerShdw>
                </a:effectLst>
              </a:rPr>
              <a:t>تربة ( رمل : </a:t>
            </a:r>
            <a:r>
              <a:rPr lang="ar-SA" b="1" dirty="0" err="1" smtClean="0">
                <a:effectLst>
                  <a:outerShdw blurRad="50800" dist="38100" algn="tr" rotWithShape="0">
                    <a:prstClr val="black">
                      <a:alpha val="40000"/>
                    </a:prstClr>
                  </a:outerShdw>
                </a:effectLst>
              </a:rPr>
              <a:t>بتموس</a:t>
            </a:r>
            <a:r>
              <a:rPr lang="ar-SA" b="1" dirty="0" smtClean="0">
                <a:effectLst>
                  <a:outerShdw blurRad="50800" dist="38100" algn="tr" rotWithShape="0">
                    <a:prstClr val="black">
                      <a:alpha val="40000"/>
                    </a:prstClr>
                  </a:outerShdw>
                </a:effectLst>
              </a:rPr>
              <a:t> ) بنسبة 1:1</a:t>
            </a:r>
            <a:endParaRPr lang="en-US" dirty="0" smtClean="0">
              <a:effectLst>
                <a:outerShdw blurRad="50800" dist="38100" algn="tr" rotWithShape="0">
                  <a:prstClr val="black">
                    <a:alpha val="40000"/>
                  </a:prstClr>
                </a:outerShdw>
              </a:effectLst>
            </a:endParaRPr>
          </a:p>
          <a:p>
            <a:pPr eaLnBrk="1" fontAlgn="auto" hangingPunct="1">
              <a:spcAft>
                <a:spcPts val="0"/>
              </a:spcAft>
              <a:buFont typeface="Arial" pitchFamily="34" charset="0"/>
              <a:buChar char="•"/>
              <a:defRPr/>
            </a:pPr>
            <a:r>
              <a:rPr lang="ar-SA" b="1" dirty="0" err="1" smtClean="0">
                <a:effectLst>
                  <a:outerShdw blurRad="50800" dist="38100" algn="tr" rotWithShape="0">
                    <a:prstClr val="black">
                      <a:alpha val="40000"/>
                    </a:prstClr>
                  </a:outerShdw>
                </a:effectLst>
              </a:rPr>
              <a:t>بادرات</a:t>
            </a:r>
            <a:r>
              <a:rPr lang="ar-SA" b="1" dirty="0" smtClean="0">
                <a:effectLst>
                  <a:outerShdw blurRad="50800" dist="38100" algn="tr" rotWithShape="0">
                    <a:prstClr val="black">
                      <a:alpha val="40000"/>
                    </a:prstClr>
                  </a:outerShdw>
                </a:effectLst>
              </a:rPr>
              <a:t> عمرها أسبوع تقريباً</a:t>
            </a:r>
            <a:endParaRPr lang="en-US" dirty="0" smtClean="0">
              <a:effectLst>
                <a:outerShdw blurRad="50800" dist="38100" algn="tr" rotWithShape="0">
                  <a:prstClr val="black">
                    <a:alpha val="40000"/>
                  </a:prstClr>
                </a:outerShdw>
              </a:effectLst>
            </a:endParaRPr>
          </a:p>
          <a:p>
            <a:pPr eaLnBrk="1" fontAlgn="auto" hangingPunct="1">
              <a:spcAft>
                <a:spcPts val="0"/>
              </a:spcAft>
              <a:buFont typeface="Arial" pitchFamily="34" charset="0"/>
              <a:buChar char="•"/>
              <a:defRPr/>
            </a:pP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عنصر نائب للمحتوى 3"/>
          <p:cNvGraphicFramePr>
            <a:graphicFrameLocks noGrp="1"/>
          </p:cNvGraphicFramePr>
          <p:nvPr>
            <p:ph idx="4294967295"/>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عنوان 1"/>
          <p:cNvSpPr>
            <a:spLocks noGrp="1"/>
          </p:cNvSpPr>
          <p:nvPr>
            <p:ph type="title" idx="4294967295"/>
          </p:nvPr>
        </p:nvSpPr>
        <p:spPr/>
        <p:txBody>
          <a:bodyPr/>
          <a:lstStyle/>
          <a:p>
            <a:pPr eaLnBrk="1" hangingPunct="1"/>
            <a:endParaRPr lang="ar-SA" smtClean="0"/>
          </a:p>
        </p:txBody>
      </p:sp>
      <p:graphicFrame>
        <p:nvGraphicFramePr>
          <p:cNvPr id="4" name="عنصر نائب للمحتوى 3"/>
          <p:cNvGraphicFramePr>
            <a:graphicFrameLocks noGrp="1"/>
          </p:cNvGraphicFramePr>
          <p:nvPr>
            <p:ph idx="4294967295"/>
          </p:nvPr>
        </p:nvGraphicFramePr>
        <p:xfrm>
          <a:off x="1214391" y="1643063"/>
          <a:ext cx="6715172" cy="3840480"/>
        </p:xfrm>
        <a:graphic>
          <a:graphicData uri="http://schemas.openxmlformats.org/drawingml/2006/table">
            <a:tbl>
              <a:tblPr rtl="1"/>
              <a:tblGrid>
                <a:gridCol w="1445418"/>
                <a:gridCol w="1806773"/>
                <a:gridCol w="1505644"/>
                <a:gridCol w="1957337"/>
              </a:tblGrid>
              <a:tr h="1554071">
                <a:tc>
                  <a:txBody>
                    <a:bodyPr/>
                    <a:lstStyle/>
                    <a:p>
                      <a:pPr algn="ctr" rtl="1">
                        <a:lnSpc>
                          <a:spcPct val="150000"/>
                        </a:lnSpc>
                        <a:spcAft>
                          <a:spcPts val="0"/>
                        </a:spcAft>
                      </a:pPr>
                      <a:endParaRPr lang="en-US" sz="2400">
                        <a:latin typeface="Times New Roman"/>
                        <a:ea typeface="Times New Roman"/>
                        <a:cs typeface="Arabic Transparent"/>
                      </a:endParaRPr>
                    </a:p>
                    <a:p>
                      <a:pPr algn="ctr" rtl="1">
                        <a:lnSpc>
                          <a:spcPct val="150000"/>
                        </a:lnSpc>
                        <a:spcAft>
                          <a:spcPts val="0"/>
                        </a:spcAft>
                      </a:pPr>
                      <a:r>
                        <a:rPr lang="ar-SA" sz="2400" b="1">
                          <a:solidFill>
                            <a:srgbClr val="FFFFFF"/>
                          </a:solidFill>
                          <a:latin typeface="Times New Roman"/>
                          <a:ea typeface="Times New Roman"/>
                          <a:cs typeface="Arabic Transparent"/>
                        </a:rPr>
                        <a:t>نوع النبات</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75">
                      <a:fgClr>
                        <a:srgbClr val="008080"/>
                      </a:fgClr>
                      <a:bgClr>
                        <a:srgbClr val="008078"/>
                      </a:bgClr>
                    </a:pattFill>
                  </a:tcPr>
                </a:tc>
                <a:tc>
                  <a:txBody>
                    <a:bodyPr/>
                    <a:lstStyle/>
                    <a:p>
                      <a:pPr algn="ctr" rtl="1">
                        <a:lnSpc>
                          <a:spcPct val="150000"/>
                        </a:lnSpc>
                        <a:spcAft>
                          <a:spcPts val="0"/>
                        </a:spcAft>
                      </a:pPr>
                      <a:endParaRPr lang="en-US" sz="2400">
                        <a:latin typeface="Times New Roman"/>
                        <a:ea typeface="Times New Roman"/>
                        <a:cs typeface="Arabic Transparent"/>
                      </a:endParaRPr>
                    </a:p>
                    <a:p>
                      <a:pPr algn="ctr" rtl="1">
                        <a:lnSpc>
                          <a:spcPct val="150000"/>
                        </a:lnSpc>
                        <a:spcAft>
                          <a:spcPts val="0"/>
                        </a:spcAft>
                      </a:pPr>
                      <a:r>
                        <a:rPr lang="ar-SA" sz="2400" b="1">
                          <a:solidFill>
                            <a:srgbClr val="FFFFFF"/>
                          </a:solidFill>
                          <a:latin typeface="Times New Roman"/>
                          <a:ea typeface="Times New Roman"/>
                          <a:cs typeface="Arabic Transparent"/>
                        </a:rPr>
                        <a:t>درجة الحرارة المنخفضة</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75">
                      <a:fgClr>
                        <a:srgbClr val="008080"/>
                      </a:fgClr>
                      <a:bgClr>
                        <a:srgbClr val="008078"/>
                      </a:bgClr>
                    </a:pattFill>
                  </a:tcPr>
                </a:tc>
                <a:tc>
                  <a:txBody>
                    <a:bodyPr/>
                    <a:lstStyle/>
                    <a:p>
                      <a:pPr algn="ctr" rtl="1">
                        <a:lnSpc>
                          <a:spcPct val="150000"/>
                        </a:lnSpc>
                        <a:spcAft>
                          <a:spcPts val="0"/>
                        </a:spcAft>
                      </a:pPr>
                      <a:endParaRPr lang="en-US" sz="2400">
                        <a:latin typeface="Times New Roman"/>
                        <a:ea typeface="Times New Roman"/>
                        <a:cs typeface="Arabic Transparent"/>
                      </a:endParaRPr>
                    </a:p>
                    <a:p>
                      <a:pPr algn="ctr" rtl="1">
                        <a:lnSpc>
                          <a:spcPct val="150000"/>
                        </a:lnSpc>
                        <a:spcAft>
                          <a:spcPts val="0"/>
                        </a:spcAft>
                      </a:pPr>
                      <a:r>
                        <a:rPr lang="en-US" sz="2400" b="1">
                          <a:solidFill>
                            <a:srgbClr val="FFFFFF"/>
                          </a:solidFill>
                          <a:latin typeface="Times New Roman"/>
                          <a:ea typeface="Times New Roman"/>
                          <a:cs typeface="Arabic Transparent"/>
                        </a:rPr>
                        <a:t>Control</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75">
                      <a:fgClr>
                        <a:srgbClr val="008080"/>
                      </a:fgClr>
                      <a:bgClr>
                        <a:srgbClr val="008078"/>
                      </a:bgClr>
                    </a:pattFill>
                  </a:tcPr>
                </a:tc>
                <a:tc>
                  <a:txBody>
                    <a:bodyPr/>
                    <a:lstStyle/>
                    <a:p>
                      <a:pPr algn="r" rtl="1">
                        <a:lnSpc>
                          <a:spcPct val="150000"/>
                        </a:lnSpc>
                        <a:spcAft>
                          <a:spcPts val="0"/>
                        </a:spcAft>
                      </a:pPr>
                      <a:endParaRPr lang="en-US" sz="2400">
                        <a:latin typeface="Times New Roman"/>
                        <a:ea typeface="Times New Roman"/>
                        <a:cs typeface="Arabic Transparent"/>
                      </a:endParaRPr>
                    </a:p>
                    <a:p>
                      <a:pPr algn="ctr" rtl="1">
                        <a:lnSpc>
                          <a:spcPct val="150000"/>
                        </a:lnSpc>
                        <a:spcAft>
                          <a:spcPts val="0"/>
                        </a:spcAft>
                      </a:pPr>
                      <a:r>
                        <a:rPr lang="ar-SA" sz="2400" b="1">
                          <a:solidFill>
                            <a:srgbClr val="FFFFFF"/>
                          </a:solidFill>
                          <a:latin typeface="Times New Roman"/>
                          <a:ea typeface="Times New Roman"/>
                          <a:cs typeface="Arabic Transparent"/>
                        </a:rPr>
                        <a:t>درجة الحرارة المرتفعة</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75">
                      <a:fgClr>
                        <a:srgbClr val="008080"/>
                      </a:fgClr>
                      <a:bgClr>
                        <a:srgbClr val="008078"/>
                      </a:bgClr>
                    </a:pattFill>
                  </a:tcPr>
                </a:tc>
              </a:tr>
              <a:tr h="518024">
                <a:tc>
                  <a:txBody>
                    <a:bodyPr/>
                    <a:lstStyle/>
                    <a:p>
                      <a:pPr algn="ctr" rtl="1">
                        <a:lnSpc>
                          <a:spcPct val="150000"/>
                        </a:lnSpc>
                        <a:spcAft>
                          <a:spcPts val="0"/>
                        </a:spcAft>
                      </a:pPr>
                      <a:r>
                        <a:rPr lang="ar-SA" sz="2400" b="1">
                          <a:latin typeface="Times New Roman"/>
                          <a:ea typeface="Times New Roman"/>
                          <a:cs typeface="Arabic Transparent"/>
                        </a:rPr>
                        <a:t>الفول</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r>
              <a:tr h="518024">
                <a:tc>
                  <a:txBody>
                    <a:bodyPr/>
                    <a:lstStyle/>
                    <a:p>
                      <a:pPr algn="ctr" rtl="1">
                        <a:lnSpc>
                          <a:spcPct val="150000"/>
                        </a:lnSpc>
                        <a:spcAft>
                          <a:spcPts val="0"/>
                        </a:spcAft>
                      </a:pPr>
                      <a:r>
                        <a:rPr lang="ar-SA" sz="2400" b="1">
                          <a:latin typeface="Times New Roman"/>
                          <a:ea typeface="Times New Roman"/>
                          <a:cs typeface="Arabic Transparent"/>
                        </a:rPr>
                        <a:t>الترمس</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pattFill prst="pct20">
                      <a:fgClr>
                        <a:srgbClr val="00FF00"/>
                      </a:fgClr>
                      <a:bgClr>
                        <a:srgbClr val="EFFFEF"/>
                      </a:bgClr>
                    </a:pattFill>
                  </a:tcPr>
                </a:tc>
              </a:tr>
              <a:tr h="518024">
                <a:tc>
                  <a:txBody>
                    <a:bodyPr/>
                    <a:lstStyle/>
                    <a:p>
                      <a:pPr algn="ctr" rtl="1">
                        <a:lnSpc>
                          <a:spcPct val="150000"/>
                        </a:lnSpc>
                        <a:spcAft>
                          <a:spcPts val="0"/>
                        </a:spcAft>
                      </a:pPr>
                      <a:r>
                        <a:rPr lang="ar-SA" sz="2400" b="1">
                          <a:latin typeface="Times New Roman"/>
                          <a:ea typeface="Times New Roman"/>
                          <a:cs typeface="Arabic Transparent"/>
                        </a:rPr>
                        <a:t>القمح</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518024">
                <a:tc>
                  <a:txBody>
                    <a:bodyPr/>
                    <a:lstStyle/>
                    <a:p>
                      <a:pPr algn="ctr" rtl="1">
                        <a:lnSpc>
                          <a:spcPct val="150000"/>
                        </a:lnSpc>
                        <a:spcAft>
                          <a:spcPts val="0"/>
                        </a:spcAft>
                      </a:pPr>
                      <a:r>
                        <a:rPr lang="ar-SA" sz="2400" b="1">
                          <a:latin typeface="Times New Roman"/>
                          <a:ea typeface="Times New Roman"/>
                          <a:cs typeface="Arabic Transparent"/>
                        </a:rPr>
                        <a:t>الشعير</a:t>
                      </a: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tcPr>
                </a:tc>
                <a:tc>
                  <a:txBody>
                    <a:bodyPr/>
                    <a:lstStyle/>
                    <a:p>
                      <a:pPr algn="ctr" rtl="1">
                        <a:lnSpc>
                          <a:spcPct val="150000"/>
                        </a:lnSpc>
                        <a:spcAft>
                          <a:spcPts val="0"/>
                        </a:spcAft>
                      </a:pPr>
                      <a:endParaRPr lang="en-US" sz="2400" dirty="0">
                        <a:latin typeface="Times New Roman"/>
                        <a:ea typeface="Times New Roman"/>
                        <a:cs typeface="Arabic Transparent"/>
                      </a:endParaRPr>
                    </a:p>
                  </a:txBody>
                  <a:tcPr marL="68580" marR="68580" marT="0" marB="0">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ar-SA" sz="4000" b="1" smtClean="0">
                <a:solidFill>
                  <a:srgbClr val="FF0000"/>
                </a:solidFill>
                <a:effectLst>
                  <a:outerShdw blurRad="38100" dist="38100" dir="2700000" algn="tl">
                    <a:srgbClr val="C0C0C0"/>
                  </a:outerShdw>
                </a:effectLst>
              </a:rPr>
              <a:t>تأثير الإجهاد الحراري على الثمار</a:t>
            </a:r>
            <a:br>
              <a:rPr lang="ar-SA" sz="4000" b="1" smtClean="0">
                <a:solidFill>
                  <a:srgbClr val="FF0000"/>
                </a:solidFill>
                <a:effectLst>
                  <a:outerShdw blurRad="38100" dist="38100" dir="2700000" algn="tl">
                    <a:srgbClr val="C0C0C0"/>
                  </a:outerShdw>
                </a:effectLst>
              </a:rPr>
            </a:br>
            <a:endParaRPr lang="en-US" sz="4000" b="1" smtClean="0">
              <a:solidFill>
                <a:srgbClr val="FF0000"/>
              </a:solidFill>
              <a:effectLst>
                <a:outerShdw blurRad="38100" dist="38100" dir="2700000" algn="tl">
                  <a:srgbClr val="C0C0C0"/>
                </a:outerShdw>
              </a:effectLst>
              <a:cs typeface="Times New Roman" pitchFamily="18" charset="0"/>
            </a:endParaRPr>
          </a:p>
        </p:txBody>
      </p:sp>
      <p:sp>
        <p:nvSpPr>
          <p:cNvPr id="33795" name="Rectangle 3"/>
          <p:cNvSpPr>
            <a:spLocks noGrp="1"/>
          </p:cNvSpPr>
          <p:nvPr>
            <p:ph type="body" idx="1"/>
          </p:nvPr>
        </p:nvSpPr>
        <p:spPr/>
        <p:txBody>
          <a:bodyPr/>
          <a:lstStyle/>
          <a:p>
            <a:r>
              <a:rPr lang="ar-SA" b="1" u="sng" smtClean="0">
                <a:solidFill>
                  <a:srgbClr val="008000"/>
                </a:solidFill>
                <a:effectLst>
                  <a:outerShdw blurRad="38100" dist="38100" dir="2700000" algn="tl">
                    <a:srgbClr val="C0C0C0"/>
                  </a:outerShdw>
                </a:effectLst>
              </a:rPr>
              <a:t>الحرارة المرتفعة :</a:t>
            </a:r>
            <a:endParaRPr lang="en-US" u="sng" smtClean="0">
              <a:solidFill>
                <a:srgbClr val="008000"/>
              </a:solidFill>
              <a:cs typeface="Arial" charset="0"/>
            </a:endParaRPr>
          </a:p>
          <a:p>
            <a:r>
              <a:rPr lang="ar-SA" b="1" smtClean="0"/>
              <a:t>تسبب تجعد الثمار بسبب تأثير الحرارة المرتفعة على نفاذية الأغشية</a:t>
            </a:r>
          </a:p>
          <a:p>
            <a:r>
              <a:rPr lang="ar-SA" b="1" smtClean="0"/>
              <a:t> وعلى ذوبان الدهون المشبعة المكونة للغشاء الخلوي ، وبالتالي خروج مكونات العصير الخلوي لزيادة النفاذية مما يعمل على تهتك الأنسجة وموت الثمرة</a:t>
            </a:r>
            <a:endParaRPr lang="en-US" smtClean="0">
              <a:cs typeface="Arial" charset="0"/>
            </a:endParaRPr>
          </a:p>
          <a:p>
            <a:endParaRPr lang="en-US" smtClean="0">
              <a:cs typeface="Arial" charset="0"/>
            </a:endParaRPr>
          </a:p>
          <a:p>
            <a:endParaRPr lang="en-US" smtClean="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pPr algn="r"/>
            <a:r>
              <a:rPr lang="ar-SA" sz="4000" b="1" u="sng" smtClean="0">
                <a:solidFill>
                  <a:srgbClr val="FF0000"/>
                </a:solidFill>
                <a:effectLst>
                  <a:outerShdw blurRad="38100" dist="38100" dir="2700000" algn="tl">
                    <a:srgbClr val="C0C0C0"/>
                  </a:outerShdw>
                </a:effectLst>
              </a:rPr>
              <a:t>التجمد :</a:t>
            </a:r>
            <a:r>
              <a:rPr lang="en-US" sz="4000" u="sng" smtClean="0">
                <a:solidFill>
                  <a:srgbClr val="FF0000"/>
                </a:solidFill>
                <a:cs typeface="Times New Roman" pitchFamily="18" charset="0"/>
              </a:rPr>
              <a:t/>
            </a:r>
            <a:br>
              <a:rPr lang="en-US" sz="4000" u="sng" smtClean="0">
                <a:solidFill>
                  <a:srgbClr val="FF0000"/>
                </a:solidFill>
                <a:cs typeface="Times New Roman" pitchFamily="18" charset="0"/>
              </a:rPr>
            </a:br>
            <a:endParaRPr lang="en-US" sz="4000" u="sng" smtClean="0">
              <a:solidFill>
                <a:srgbClr val="FF0000"/>
              </a:solidFill>
              <a:cs typeface="Times New Roman" pitchFamily="18" charset="0"/>
            </a:endParaRPr>
          </a:p>
        </p:txBody>
      </p:sp>
      <p:sp>
        <p:nvSpPr>
          <p:cNvPr id="34819" name="Rectangle 3"/>
          <p:cNvSpPr>
            <a:spLocks noGrp="1"/>
          </p:cNvSpPr>
          <p:nvPr>
            <p:ph type="body" idx="1"/>
          </p:nvPr>
        </p:nvSpPr>
        <p:spPr>
          <a:xfrm>
            <a:off x="1116013" y="1125538"/>
            <a:ext cx="7786687" cy="2951162"/>
          </a:xfrm>
        </p:spPr>
        <p:txBody>
          <a:bodyPr/>
          <a:lstStyle/>
          <a:p>
            <a:pPr eaLnBrk="1" hangingPunct="1">
              <a:spcBef>
                <a:spcPct val="0"/>
              </a:spcBef>
              <a:buFontTx/>
              <a:buNone/>
            </a:pPr>
            <a:r>
              <a:rPr lang="ar-SA" sz="2400" b="1" smtClean="0"/>
              <a:t>يسبب انتفاخ الثمار وتجمدها أي كبر حجم الخلايا بسبب تعرض الثمار لأضرار التجمد للعصير الخلوي ، والماء الموجود بين المسافات البينية للخلايا مما ينجم عنه تكون بلورات ثلجية في المسافات البينية تؤدي إلى الضغط على جدار الخلية ضغطاً ميكانيكياً فتصبح الأغشية منفذة تامة مما يؤدي إلى خروج الماء خارج الخلايا ، وكذلك ذوبان الثلج خارج الخلية يسبب سرعة انتفاخ الجدار الخلوي مقارنة بانتفاخ البروتوبلازم وهذا بؤدي إلى موت البروتوبلازم نتيجة التمزق.</a:t>
            </a:r>
            <a:endParaRPr lang="en-US" sz="2400" smtClean="0">
              <a:cs typeface="Arial" charset="0"/>
            </a:endParaRPr>
          </a:p>
          <a:p>
            <a:endParaRPr lang="en-US" sz="2400" smtClean="0">
              <a:cs typeface="Arial" charset="0"/>
            </a:endParaRPr>
          </a:p>
        </p:txBody>
      </p:sp>
      <p:pic>
        <p:nvPicPr>
          <p:cNvPr id="34820" name="Picture 4" descr="64093,1189123724,1"/>
          <p:cNvPicPr>
            <a:picLocks noChangeAspect="1" noChangeArrowheads="1"/>
          </p:cNvPicPr>
          <p:nvPr/>
        </p:nvPicPr>
        <p:blipFill>
          <a:blip r:embed="rId2" cstate="print"/>
          <a:srcRect/>
          <a:stretch>
            <a:fillRect/>
          </a:stretch>
        </p:blipFill>
        <p:spPr bwMode="auto">
          <a:xfrm>
            <a:off x="5867400" y="4005263"/>
            <a:ext cx="2987675" cy="2160587"/>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p:txBody>
          <a:bodyPr/>
          <a:lstStyle/>
          <a:p>
            <a:pPr algn="r"/>
            <a:r>
              <a:rPr lang="ar-SA" b="1" u="sng" smtClean="0">
                <a:solidFill>
                  <a:srgbClr val="FF0000"/>
                </a:solidFill>
                <a:effectLst>
                  <a:outerShdw blurRad="38100" dist="38100" dir="2700000" algn="tl">
                    <a:srgbClr val="C0C0C0"/>
                  </a:outerShdw>
                </a:effectLst>
              </a:rPr>
              <a:t>البرودة</a:t>
            </a:r>
            <a:endParaRPr lang="en-US" b="1" u="sng" smtClean="0">
              <a:solidFill>
                <a:srgbClr val="FF0000"/>
              </a:solidFill>
              <a:effectLst>
                <a:outerShdw blurRad="38100" dist="38100" dir="2700000" algn="tl">
                  <a:srgbClr val="C0C0C0"/>
                </a:outerShdw>
              </a:effectLst>
              <a:cs typeface="Times New Roman" pitchFamily="18" charset="0"/>
            </a:endParaRPr>
          </a:p>
        </p:txBody>
      </p:sp>
      <p:sp>
        <p:nvSpPr>
          <p:cNvPr id="35843" name="Rectangle 3"/>
          <p:cNvSpPr>
            <a:spLocks noGrp="1"/>
          </p:cNvSpPr>
          <p:nvPr>
            <p:ph type="body" idx="1"/>
          </p:nvPr>
        </p:nvSpPr>
        <p:spPr/>
        <p:txBody>
          <a:bodyPr/>
          <a:lstStyle/>
          <a:p>
            <a:r>
              <a:rPr lang="ar-SA" b="1" smtClean="0"/>
              <a:t>تعد وسيلة لحفظ الثمار</a:t>
            </a:r>
            <a:endParaRPr lang="en-US" b="1" smtClean="0">
              <a:cs typeface="Arial" charset="0"/>
            </a:endParaRPr>
          </a:p>
        </p:txBody>
      </p:sp>
      <p:pic>
        <p:nvPicPr>
          <p:cNvPr id="35845" name="Picture 5" descr="tomatoes"/>
          <p:cNvPicPr>
            <a:picLocks noChangeAspect="1" noChangeArrowheads="1"/>
          </p:cNvPicPr>
          <p:nvPr/>
        </p:nvPicPr>
        <p:blipFill>
          <a:blip r:embed="rId2" cstate="print"/>
          <a:srcRect/>
          <a:stretch>
            <a:fillRect/>
          </a:stretch>
        </p:blipFill>
        <p:spPr bwMode="auto">
          <a:xfrm>
            <a:off x="6443663" y="3644900"/>
            <a:ext cx="2493962" cy="2376488"/>
          </a:xfrm>
          <a:prstGeom prst="rect">
            <a:avLst/>
          </a:prstGeom>
          <a:noFill/>
        </p:spPr>
      </p:pic>
      <p:pic>
        <p:nvPicPr>
          <p:cNvPr id="35846" name="Picture 6" descr="frozen_tomato"/>
          <p:cNvPicPr>
            <a:picLocks noChangeAspect="1" noChangeArrowheads="1"/>
          </p:cNvPicPr>
          <p:nvPr/>
        </p:nvPicPr>
        <p:blipFill>
          <a:blip r:embed="rId3" cstate="print"/>
          <a:srcRect/>
          <a:stretch>
            <a:fillRect/>
          </a:stretch>
        </p:blipFill>
        <p:spPr bwMode="auto">
          <a:xfrm>
            <a:off x="323850" y="333375"/>
            <a:ext cx="2233613" cy="2233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rtlCol="1">
            <a:normAutofit/>
          </a:bodyPr>
          <a:lstStyle/>
          <a:p>
            <a:pPr eaLnBrk="1" fontAlgn="auto" hangingPunct="1">
              <a:lnSpc>
                <a:spcPct val="150000"/>
              </a:lnSpc>
              <a:spcAft>
                <a:spcPts val="0"/>
              </a:spcAft>
              <a:buFont typeface="Arial" pitchFamily="34" charset="0"/>
              <a:buNone/>
              <a:defRPr/>
            </a:pPr>
            <a:r>
              <a:rPr lang="ar-SA" b="1" dirty="0" smtClean="0">
                <a:effectLst>
                  <a:outerShdw blurRad="50800" dist="38100" algn="tr" rotWithShape="0">
                    <a:prstClr val="black">
                      <a:alpha val="40000"/>
                    </a:prstClr>
                  </a:outerShdw>
                </a:effectLst>
              </a:rPr>
              <a:t>الهدف من التجربة :</a:t>
            </a:r>
            <a:endParaRPr lang="en-US" dirty="0" smtClean="0"/>
          </a:p>
          <a:p>
            <a:pPr eaLnBrk="1" fontAlgn="auto" hangingPunct="1">
              <a:lnSpc>
                <a:spcPct val="150000"/>
              </a:lnSpc>
              <a:spcAft>
                <a:spcPts val="0"/>
              </a:spcAft>
              <a:buFont typeface="Arial" pitchFamily="34" charset="0"/>
              <a:buChar char="•"/>
              <a:defRPr/>
            </a:pPr>
            <a:r>
              <a:rPr lang="ar-SA" b="1" dirty="0" smtClean="0"/>
              <a:t>معرفة أي البذور تكون حساسة أكثر للإجهاد الحراري ، وملاحظة أثر الإجهاد الحراري على عملية إنبات البذور</a:t>
            </a:r>
            <a:endParaRPr lang="en-US" dirty="0" smtClean="0"/>
          </a:p>
          <a:p>
            <a:pPr eaLnBrk="1" fontAlgn="auto" hangingPunct="1">
              <a:lnSpc>
                <a:spcPct val="150000"/>
              </a:lnSpc>
              <a:spcAft>
                <a:spcPts val="0"/>
              </a:spcAft>
              <a:buFont typeface="Arial" pitchFamily="34" charset="0"/>
              <a:buChar char="•"/>
              <a:defRP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250825" y="188913"/>
            <a:ext cx="8648700" cy="1736725"/>
          </a:xfrm>
          <a:prstGeom prst="rect">
            <a:avLst/>
          </a:prstGeom>
          <a:noFill/>
          <a:ln w="9525">
            <a:noFill/>
            <a:miter lim="800000"/>
            <a:headEnd/>
            <a:tailEnd/>
          </a:ln>
        </p:spPr>
        <p:txBody>
          <a:bodyPr anchor="ctr">
            <a:spAutoFit/>
          </a:bodyPr>
          <a:lstStyle/>
          <a:p>
            <a:pPr>
              <a:buClr>
                <a:srgbClr val="FF99CC"/>
              </a:buClr>
              <a:buFont typeface="Wingdings" pitchFamily="2" charset="2"/>
              <a:buChar char=""/>
            </a:pPr>
            <a:r>
              <a:rPr lang="ar-SA" sz="2400" b="1">
                <a:cs typeface="Times New Roman" pitchFamily="18" charset="0"/>
              </a:rPr>
              <a:t>تختلف البذور في مدى احتياجها لدرجة الحرارة اللازمة لإنباتها ، كما تختلف درجات الحرارة الملائمة لإنبات البذور باختلاف أنواعها .</a:t>
            </a:r>
            <a:endParaRPr lang="en-US"/>
          </a:p>
          <a:p>
            <a:pPr eaLnBrk="0" hangingPunct="0">
              <a:buClr>
                <a:srgbClr val="FF99CC"/>
              </a:buClr>
              <a:buFont typeface="Wingdings" pitchFamily="2" charset="2"/>
              <a:buChar char=""/>
            </a:pPr>
            <a:r>
              <a:rPr lang="ar-SA" sz="2400" b="1">
                <a:solidFill>
                  <a:srgbClr val="FF0000"/>
                </a:solidFill>
                <a:cs typeface="Times New Roman" pitchFamily="18" charset="0"/>
              </a:rPr>
              <a:t>يمنع إنبات البذور عند درجات الحرارة المنخفضة جداً والمرتفعة جداً</a:t>
            </a:r>
            <a:endParaRPr lang="en-US">
              <a:solidFill>
                <a:srgbClr val="FF0000"/>
              </a:solidFill>
            </a:endParaRPr>
          </a:p>
          <a:p>
            <a:pPr rtl="0" eaLnBrk="0" hangingPunct="0"/>
            <a:endParaRPr lang="en-US" sz="3600"/>
          </a:p>
        </p:txBody>
      </p:sp>
      <p:pic>
        <p:nvPicPr>
          <p:cNvPr id="27650" name="Picture 3" descr="image_nature0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68313" y="3429000"/>
            <a:ext cx="2951162" cy="1895475"/>
          </a:xfrm>
          <a:prstGeom prst="rect">
            <a:avLst/>
          </a:prstGeom>
          <a:noFill/>
          <a:ln w="9525">
            <a:noFill/>
            <a:miter lim="800000"/>
            <a:headEnd/>
            <a:tailEnd/>
          </a:ln>
        </p:spPr>
      </p:pic>
      <p:sp>
        <p:nvSpPr>
          <p:cNvPr id="27651" name="Rectangle 4"/>
          <p:cNvSpPr>
            <a:spLocks noChangeArrowheads="1"/>
          </p:cNvSpPr>
          <p:nvPr/>
        </p:nvSpPr>
        <p:spPr bwMode="auto">
          <a:xfrm>
            <a:off x="179388" y="1484313"/>
            <a:ext cx="8759825" cy="2405062"/>
          </a:xfrm>
          <a:prstGeom prst="rect">
            <a:avLst/>
          </a:prstGeom>
          <a:noFill/>
          <a:ln w="9525">
            <a:noFill/>
            <a:miter lim="800000"/>
            <a:headEnd/>
            <a:tailEnd/>
          </a:ln>
        </p:spPr>
        <p:txBody>
          <a:bodyPr anchor="ctr">
            <a:spAutoFit/>
          </a:bodyPr>
          <a:lstStyle/>
          <a:p>
            <a:r>
              <a:rPr lang="ar-SA" sz="2400" b="1">
                <a:solidFill>
                  <a:srgbClr val="FF0000"/>
                </a:solidFill>
                <a:cs typeface="Times New Roman" pitchFamily="18" charset="0"/>
              </a:rPr>
              <a:t>حساسية البذور للحرارة تختلف باختلاف أنواعها ، وكذلك درجة رطوبة البذرة تؤثر على حساسية البذور لدرجات الحرارة .</a:t>
            </a:r>
            <a:endParaRPr lang="en-US">
              <a:solidFill>
                <a:srgbClr val="FF0000"/>
              </a:solidFill>
            </a:endParaRPr>
          </a:p>
          <a:p>
            <a:pPr eaLnBrk="0" hangingPunct="0">
              <a:buClr>
                <a:srgbClr val="FF99CC"/>
              </a:buClr>
              <a:buFont typeface="Wingdings" pitchFamily="2" charset="2"/>
              <a:buChar char=""/>
            </a:pPr>
            <a:r>
              <a:rPr lang="ar-SA" sz="2400" b="1">
                <a:cs typeface="Times New Roman" pitchFamily="18" charset="0"/>
              </a:rPr>
              <a:t>البذور الجافة تقاوم درجات الحرارة المختلفة على حسب نوع الغذاء المخزن داخلها .</a:t>
            </a:r>
            <a:endParaRPr lang="en-US"/>
          </a:p>
          <a:p>
            <a:pPr eaLnBrk="0" hangingPunct="0">
              <a:buClr>
                <a:srgbClr val="FF99CC"/>
              </a:buClr>
              <a:buFont typeface="Wingdings" pitchFamily="2" charset="2"/>
              <a:buChar char=""/>
            </a:pPr>
            <a:r>
              <a:rPr lang="ar-SA" sz="2400" b="1">
                <a:cs typeface="Times New Roman" pitchFamily="18" charset="0"/>
              </a:rPr>
              <a:t>لمنظمات النمو دور رئيسي في تحديد درجة حرارة النبات.</a:t>
            </a:r>
          </a:p>
          <a:p>
            <a:pPr eaLnBrk="0" hangingPunct="0">
              <a:buClr>
                <a:srgbClr val="FF99CC"/>
              </a:buClr>
              <a:buFont typeface="Wingdings" pitchFamily="2" charset="2"/>
              <a:buChar char=""/>
            </a:pPr>
            <a:r>
              <a:rPr lang="ar-SA" sz="2400" b="1">
                <a:latin typeface="Tahoma" pitchFamily="34" charset="0"/>
              </a:rPr>
              <a:t>للتركيب الوراثي دور هام في تحديد درجة الحرارة المثلى للإنبات</a:t>
            </a:r>
            <a:endParaRPr lang="en-US" sz="2400">
              <a:latin typeface="Tahoma" pitchFamily="34" charset="0"/>
            </a:endParaRPr>
          </a:p>
          <a:p>
            <a:pPr eaLnBrk="0" hangingPunct="0">
              <a:buClr>
                <a:srgbClr val="FF99CC"/>
              </a:buClr>
              <a:buFont typeface="Wingdings" pitchFamily="2" charset="2"/>
              <a:buNone/>
            </a:pPr>
            <a:endParaRPr lang="ar-SA" sz="3200" b="1">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ChangeArrowheads="1"/>
          </p:cNvSpPr>
          <p:nvPr/>
        </p:nvSpPr>
        <p:spPr bwMode="auto">
          <a:xfrm>
            <a:off x="250825" y="-346075"/>
            <a:ext cx="8713788" cy="5453063"/>
          </a:xfrm>
          <a:prstGeom prst="rect">
            <a:avLst/>
          </a:prstGeom>
          <a:noFill/>
          <a:ln w="9525">
            <a:noFill/>
            <a:miter lim="800000"/>
            <a:headEnd/>
            <a:tailEnd/>
          </a:ln>
        </p:spPr>
        <p:txBody>
          <a:bodyPr anchor="ctr">
            <a:spAutoFit/>
          </a:bodyPr>
          <a:lstStyle/>
          <a:p>
            <a:pPr algn="justLow"/>
            <a:endParaRPr lang="ar-SA" sz="3200" b="1">
              <a:latin typeface="Tahoma" pitchFamily="34" charset="0"/>
            </a:endParaRPr>
          </a:p>
          <a:p>
            <a:pPr algn="justLow"/>
            <a:r>
              <a:rPr lang="ar-SA" sz="3200" b="1">
                <a:solidFill>
                  <a:srgbClr val="FF0000"/>
                </a:solidFill>
                <a:latin typeface="Tahoma" pitchFamily="34" charset="0"/>
              </a:rPr>
              <a:t>تأثير درجات الحراره :</a:t>
            </a:r>
            <a:r>
              <a:rPr lang="ar-SA" sz="3200" b="1">
                <a:latin typeface="Tahoma" pitchFamily="34" charset="0"/>
              </a:rPr>
              <a:t> </a:t>
            </a:r>
          </a:p>
          <a:p>
            <a:pPr algn="justLow"/>
            <a:r>
              <a:rPr lang="ar-SA" sz="3200" b="1">
                <a:latin typeface="Tahoma" pitchFamily="34" charset="0"/>
              </a:rPr>
              <a:t>قد يعزى تأثير درجات الحرارة المثلى على الإنبات في ارتفاع عمليات التنفس ونشاط الإنزيمات ومنها الـــ </a:t>
            </a:r>
            <a:r>
              <a:rPr lang="en-US" sz="3200" b="1">
                <a:latin typeface="Tahoma" pitchFamily="34" charset="0"/>
              </a:rPr>
              <a:t>Catalase</a:t>
            </a:r>
            <a:r>
              <a:rPr lang="ar-SA" sz="3200" b="1">
                <a:latin typeface="Tahoma" pitchFamily="34" charset="0"/>
              </a:rPr>
              <a:t> ، إلا أن التعرض لدرجات </a:t>
            </a:r>
            <a:r>
              <a:rPr lang="ar-SA" sz="3200" b="1">
                <a:solidFill>
                  <a:srgbClr val="FF0000"/>
                </a:solidFill>
                <a:latin typeface="Tahoma" pitchFamily="34" charset="0"/>
              </a:rPr>
              <a:t>الحرارة المرتفعة</a:t>
            </a:r>
            <a:r>
              <a:rPr lang="ar-SA" sz="3200" b="1">
                <a:latin typeface="Tahoma" pitchFamily="34" charset="0"/>
              </a:rPr>
              <a:t> قد يثبط الإنبات لتأثيره على نشاط إنزيمات التنفس بشكل خاص وعلى الإنزيمات بشكل عام ،</a:t>
            </a:r>
          </a:p>
          <a:p>
            <a:pPr algn="justLow"/>
            <a:endParaRPr lang="ar-SA" sz="3200" b="1">
              <a:latin typeface="Tahoma" pitchFamily="34" charset="0"/>
            </a:endParaRPr>
          </a:p>
          <a:p>
            <a:pPr algn="justLow"/>
            <a:r>
              <a:rPr lang="ar-SA" sz="3200" b="1">
                <a:latin typeface="Tahoma" pitchFamily="34" charset="0"/>
              </a:rPr>
              <a:t>يعزى الضرر الناتج من </a:t>
            </a:r>
            <a:r>
              <a:rPr lang="ar-SA" sz="3200" b="1">
                <a:solidFill>
                  <a:srgbClr val="FF0000"/>
                </a:solidFill>
                <a:latin typeface="Tahoma" pitchFamily="34" charset="0"/>
              </a:rPr>
              <a:t>انخفاض درجات الحرارة</a:t>
            </a:r>
            <a:r>
              <a:rPr lang="ar-SA" sz="3200" b="1">
                <a:latin typeface="Tahoma" pitchFamily="34" charset="0"/>
              </a:rPr>
              <a:t> إلى تكوين بلورات من الثلج </a:t>
            </a:r>
            <a:r>
              <a:rPr lang="ar-SA" sz="3200" b="1">
                <a:solidFill>
                  <a:srgbClr val="FF0000"/>
                </a:solidFill>
                <a:latin typeface="Tahoma" pitchFamily="34" charset="0"/>
              </a:rPr>
              <a:t>داخل الخلايا أو بينها</a:t>
            </a:r>
            <a:r>
              <a:rPr lang="ar-SA" sz="3200" b="1">
                <a:latin typeface="Tahoma" pitchFamily="34" charset="0"/>
              </a:rPr>
              <a:t> ( في المسافات البينية ) مما يؤثر على التركيب الوظيفي للأغشية الخلوية وعلى البروتوبلازم ( لزوجته ) وبالتالي يؤثر على عمليات النقل.</a:t>
            </a:r>
          </a:p>
        </p:txBody>
      </p:sp>
      <p:pic>
        <p:nvPicPr>
          <p:cNvPr id="28674" name="Picture 3" descr="cosmos"/>
          <p:cNvPicPr>
            <a:picLocks noChangeAspect="1" noChangeArrowheads="1"/>
          </p:cNvPicPr>
          <p:nvPr/>
        </p:nvPicPr>
        <p:blipFill>
          <a:blip r:embed="rId2" cstate="print"/>
          <a:srcRect/>
          <a:stretch>
            <a:fillRect/>
          </a:stretch>
        </p:blipFill>
        <p:spPr bwMode="auto">
          <a:xfrm>
            <a:off x="250825" y="5103813"/>
            <a:ext cx="2303463" cy="1754187"/>
          </a:xfrm>
          <a:prstGeom prst="rect">
            <a:avLst/>
          </a:prstGeom>
          <a:noFill/>
          <a:ln w="9525">
            <a:noFill/>
            <a:miter lim="800000"/>
            <a:headEnd/>
            <a:tailEnd/>
          </a:ln>
        </p:spPr>
      </p:pic>
      <p:pic>
        <p:nvPicPr>
          <p:cNvPr id="28675" name="Picture 4" descr="hs_plan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9750" y="5300663"/>
            <a:ext cx="1439863" cy="127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00563" y="476250"/>
            <a:ext cx="4359275" cy="946150"/>
          </a:xfrm>
          <a:prstGeom prst="rect">
            <a:avLst/>
          </a:prstGeom>
          <a:noFill/>
          <a:ln w="9525">
            <a:noFill/>
            <a:miter lim="800000"/>
            <a:headEnd/>
            <a:tailEnd/>
          </a:ln>
          <a:effectLst/>
        </p:spPr>
        <p:txBody>
          <a:bodyPr wrap="none" anchor="ctr">
            <a:spAutoFit/>
          </a:bodyPr>
          <a:lstStyle/>
          <a:p>
            <a:pPr algn="l">
              <a:defRPr/>
            </a:pPr>
            <a:r>
              <a:rPr lang="ar-SA" sz="2800" b="1" u="sng">
                <a:solidFill>
                  <a:srgbClr val="FF0000"/>
                </a:solidFill>
                <a:effectLst>
                  <a:outerShdw blurRad="38100" dist="38100" dir="2700000" algn="tl">
                    <a:srgbClr val="C0C0C0"/>
                  </a:outerShdw>
                </a:effectLst>
                <a:cs typeface="Times New Roman" pitchFamily="18" charset="0"/>
              </a:rPr>
              <a:t>يعتمد الضرر الناتج من التثليج على :</a:t>
            </a:r>
            <a:endParaRPr lang="en-US" b="1" u="sng">
              <a:solidFill>
                <a:srgbClr val="FF0000"/>
              </a:solidFill>
            </a:endParaRPr>
          </a:p>
          <a:p>
            <a:pPr algn="l" rtl="0" eaLnBrk="0" hangingPunct="0">
              <a:defRPr/>
            </a:pPr>
            <a:endParaRPr lang="en-US" sz="2800" b="1" u="sng"/>
          </a:p>
        </p:txBody>
      </p:sp>
      <p:pic>
        <p:nvPicPr>
          <p:cNvPr id="35843" name="Picture 3" descr="frozen-leaf2_David_Underhill"/>
          <p:cNvPicPr>
            <a:picLocks noChangeAspect="1" noChangeArrowheads="1"/>
          </p:cNvPicPr>
          <p:nvPr/>
        </p:nvPicPr>
        <p:blipFill>
          <a:blip r:embed="rId2" cstate="print"/>
          <a:srcRect/>
          <a:stretch>
            <a:fillRect/>
          </a:stretch>
        </p:blipFill>
        <p:spPr bwMode="auto">
          <a:xfrm>
            <a:off x="323850" y="188913"/>
            <a:ext cx="3311525" cy="2112962"/>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
        <p:nvSpPr>
          <p:cNvPr id="29699" name="Rectangle 4"/>
          <p:cNvSpPr>
            <a:spLocks noChangeArrowheads="1"/>
          </p:cNvSpPr>
          <p:nvPr/>
        </p:nvSpPr>
        <p:spPr bwMode="auto">
          <a:xfrm>
            <a:off x="900113" y="1371353"/>
            <a:ext cx="7848600" cy="4154984"/>
          </a:xfrm>
          <a:prstGeom prst="rect">
            <a:avLst/>
          </a:prstGeom>
          <a:noFill/>
          <a:ln w="9525">
            <a:noFill/>
            <a:miter lim="800000"/>
            <a:headEnd/>
            <a:tailEnd/>
          </a:ln>
        </p:spPr>
        <p:txBody>
          <a:bodyPr anchor="ctr">
            <a:spAutoFit/>
          </a:bodyPr>
          <a:lstStyle/>
          <a:p>
            <a:pPr algn="justLow"/>
            <a:r>
              <a:rPr lang="ar-SA" sz="2800" b="1" dirty="0">
                <a:cs typeface="Times New Roman" pitchFamily="18" charset="0"/>
              </a:rPr>
              <a:t>درجة الحرارة المنخفضة </a:t>
            </a:r>
            <a:endParaRPr lang="en-US" sz="2000" dirty="0"/>
          </a:p>
          <a:p>
            <a:pPr algn="justLow" eaLnBrk="0" hangingPunct="0">
              <a:buClr>
                <a:srgbClr val="FF99CC"/>
              </a:buClr>
              <a:buFont typeface="Wingdings" pitchFamily="2" charset="2"/>
              <a:buChar char=""/>
            </a:pPr>
            <a:r>
              <a:rPr lang="ar-SA" sz="2800" b="1" dirty="0">
                <a:cs typeface="Times New Roman" pitchFamily="18" charset="0"/>
              </a:rPr>
              <a:t>طول فترة التعريض</a:t>
            </a:r>
            <a:endParaRPr lang="en-US" sz="2000" dirty="0"/>
          </a:p>
          <a:p>
            <a:pPr algn="justLow" eaLnBrk="0" hangingPunct="0">
              <a:buClr>
                <a:srgbClr val="FF99CC"/>
              </a:buClr>
              <a:buFont typeface="Wingdings" pitchFamily="2" charset="2"/>
              <a:buChar char=""/>
            </a:pPr>
            <a:r>
              <a:rPr lang="ar-SA" sz="2800" b="1" dirty="0">
                <a:cs typeface="Times New Roman" pitchFamily="18" charset="0"/>
              </a:rPr>
              <a:t>المحتوى </a:t>
            </a:r>
            <a:r>
              <a:rPr lang="ar-SA" sz="2800" b="1" dirty="0" err="1">
                <a:cs typeface="Times New Roman" pitchFamily="18" charset="0"/>
              </a:rPr>
              <a:t>الرطوبي</a:t>
            </a:r>
            <a:r>
              <a:rPr lang="ar-SA" sz="2800" b="1" dirty="0">
                <a:cs typeface="Times New Roman" pitchFamily="18" charset="0"/>
              </a:rPr>
              <a:t> </a:t>
            </a:r>
            <a:r>
              <a:rPr lang="ar-SA" sz="2800" b="1" dirty="0" err="1">
                <a:cs typeface="Times New Roman" pitchFamily="18" charset="0"/>
              </a:rPr>
              <a:t>للبذرة </a:t>
            </a:r>
            <a:r>
              <a:rPr lang="ar-SA" sz="2800" b="1" dirty="0">
                <a:cs typeface="Times New Roman" pitchFamily="18" charset="0"/>
              </a:rPr>
              <a:t>( </a:t>
            </a:r>
            <a:r>
              <a:rPr lang="ar-SA" sz="2000" b="1" dirty="0">
                <a:solidFill>
                  <a:srgbClr val="FF0000"/>
                </a:solidFill>
                <a:cs typeface="Times New Roman" pitchFamily="18" charset="0"/>
              </a:rPr>
              <a:t>يزداد الضرر </a:t>
            </a:r>
            <a:r>
              <a:rPr lang="ar-SA" sz="2000" b="1" dirty="0" err="1">
                <a:solidFill>
                  <a:srgbClr val="FF0000"/>
                </a:solidFill>
                <a:cs typeface="Times New Roman" pitchFamily="18" charset="0"/>
              </a:rPr>
              <a:t>بزيادتها</a:t>
            </a:r>
            <a:r>
              <a:rPr lang="ar-SA" sz="4000" b="1" dirty="0" err="1">
                <a:solidFill>
                  <a:srgbClr val="FF0000"/>
                </a:solidFill>
                <a:cs typeface="Times New Roman" pitchFamily="18" charset="0"/>
              </a:rPr>
              <a:t> </a:t>
            </a:r>
            <a:r>
              <a:rPr lang="ar-SA" sz="2800" b="1" dirty="0" err="1">
                <a:cs typeface="Times New Roman" pitchFamily="18" charset="0"/>
              </a:rPr>
              <a:t>)</a:t>
            </a:r>
            <a:endParaRPr lang="en-US" sz="2000" dirty="0"/>
          </a:p>
          <a:p>
            <a:pPr algn="justLow" eaLnBrk="0" hangingPunct="0">
              <a:buClr>
                <a:srgbClr val="FF99CC"/>
              </a:buClr>
              <a:buFont typeface="Wingdings" pitchFamily="2" charset="2"/>
              <a:buChar char=""/>
            </a:pPr>
            <a:r>
              <a:rPr lang="ar-SA" sz="2800" b="1" dirty="0">
                <a:cs typeface="Times New Roman" pitchFamily="18" charset="0"/>
              </a:rPr>
              <a:t>النضج الفسيولوجي للبذور</a:t>
            </a:r>
            <a:endParaRPr lang="en-US" sz="2000" dirty="0"/>
          </a:p>
          <a:p>
            <a:pPr algn="justLow" eaLnBrk="0" hangingPunct="0">
              <a:buClr>
                <a:srgbClr val="FF99CC"/>
              </a:buClr>
              <a:buFont typeface="Wingdings" pitchFamily="2" charset="2"/>
              <a:buChar char=""/>
            </a:pPr>
            <a:r>
              <a:rPr lang="ar-SA" sz="2800" b="1" dirty="0">
                <a:cs typeface="Times New Roman" pitchFamily="18" charset="0"/>
              </a:rPr>
              <a:t>نوع البذور</a:t>
            </a:r>
            <a:endParaRPr lang="en-US" sz="2000" dirty="0"/>
          </a:p>
          <a:p>
            <a:pPr algn="justLow" eaLnBrk="0" hangingPunct="0"/>
            <a:r>
              <a:rPr lang="ar-SA" sz="2800" b="1" dirty="0">
                <a:cs typeface="Times New Roman" pitchFamily="18" charset="0"/>
              </a:rPr>
              <a:t>بعض البذور تحتاج إلى درجات حرارة ثابتة </a:t>
            </a:r>
            <a:r>
              <a:rPr lang="ar-SA" sz="2800" b="1" dirty="0" err="1">
                <a:cs typeface="Times New Roman" pitchFamily="18" charset="0"/>
              </a:rPr>
              <a:t>للإنبات </a:t>
            </a:r>
            <a:r>
              <a:rPr lang="ar-SA" sz="2800" b="1" dirty="0">
                <a:cs typeface="Times New Roman" pitchFamily="18" charset="0"/>
              </a:rPr>
              <a:t>، وأخرى تحتاج إلى درجات حرارة متغيرة لإسراع عملية الإنبات وكسر </a:t>
            </a:r>
            <a:r>
              <a:rPr lang="ar-SA" sz="2800" b="1" dirty="0" err="1">
                <a:cs typeface="Times New Roman" pitchFamily="18" charset="0"/>
              </a:rPr>
              <a:t>الكمون </a:t>
            </a:r>
            <a:r>
              <a:rPr lang="ar-SA" sz="2800" b="1" dirty="0">
                <a:solidFill>
                  <a:srgbClr val="FFFF00"/>
                </a:solidFill>
                <a:cs typeface="Times New Roman" pitchFamily="18" charset="0"/>
              </a:rPr>
              <a:t>( </a:t>
            </a:r>
            <a:r>
              <a:rPr lang="ar-SA" sz="2800" b="1" dirty="0">
                <a:solidFill>
                  <a:srgbClr val="FF0000"/>
                </a:solidFill>
                <a:cs typeface="Times New Roman" pitchFamily="18" charset="0"/>
              </a:rPr>
              <a:t>ظاهرة </a:t>
            </a:r>
            <a:r>
              <a:rPr lang="ar-SA" sz="2800" b="1" dirty="0" err="1">
                <a:solidFill>
                  <a:srgbClr val="FF0000"/>
                </a:solidFill>
                <a:cs typeface="Times New Roman" pitchFamily="18" charset="0"/>
              </a:rPr>
              <a:t>الإرتباع</a:t>
            </a:r>
            <a:r>
              <a:rPr lang="ar-SA" sz="2800" b="1" dirty="0">
                <a:solidFill>
                  <a:srgbClr val="FF0000"/>
                </a:solidFill>
                <a:cs typeface="Times New Roman" pitchFamily="18" charset="0"/>
              </a:rPr>
              <a:t> </a:t>
            </a:r>
            <a:r>
              <a:rPr lang="ar-SA" sz="2800" b="1" dirty="0" err="1">
                <a:solidFill>
                  <a:srgbClr val="FF0000"/>
                </a:solidFill>
                <a:cs typeface="Times New Roman" pitchFamily="18" charset="0"/>
              </a:rPr>
              <a:t>)،</a:t>
            </a:r>
            <a:endParaRPr lang="ar-SA" sz="2800" b="1" dirty="0">
              <a:solidFill>
                <a:srgbClr val="FF0000"/>
              </a:solidFill>
              <a:cs typeface="Times New Roman" pitchFamily="18" charset="0"/>
            </a:endParaRPr>
          </a:p>
          <a:p>
            <a:pPr algn="justLow" eaLnBrk="0" hangingPunct="0"/>
            <a:r>
              <a:rPr lang="ar-SA" sz="2800" b="1" dirty="0">
                <a:cs typeface="Times New Roman" pitchFamily="18" charset="0"/>
              </a:rPr>
              <a:t> </a:t>
            </a:r>
            <a:endParaRPr lang="ar-SA" sz="4000" dirty="0">
              <a:solidFill>
                <a:srgbClr val="00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rtlCol="1">
            <a:normAutofit fontScale="70000" lnSpcReduction="20000"/>
          </a:bodyPr>
          <a:lstStyle/>
          <a:p>
            <a:pPr eaLnBrk="1" fontAlgn="auto" hangingPunct="1">
              <a:lnSpc>
                <a:spcPct val="170000"/>
              </a:lnSpc>
              <a:spcAft>
                <a:spcPts val="0"/>
              </a:spcAft>
              <a:buFont typeface="Arial" pitchFamily="34" charset="0"/>
              <a:buChar char="•"/>
              <a:defRPr/>
            </a:pPr>
            <a:r>
              <a:rPr lang="ar-SA" b="1" dirty="0" smtClean="0"/>
              <a:t>أطباق بتري </a:t>
            </a:r>
            <a:r>
              <a:rPr lang="ar-SA" b="1" dirty="0" err="1" smtClean="0"/>
              <a:t>بلاسبيكية</a:t>
            </a:r>
            <a:r>
              <a:rPr lang="ar-SA" b="1" dirty="0" smtClean="0"/>
              <a:t> ( عدد 6 ) ، أطباق بتري زجاجية  ( عدد 2 )</a:t>
            </a:r>
            <a:endParaRPr lang="en-US" b="1" dirty="0" smtClean="0"/>
          </a:p>
          <a:p>
            <a:pPr eaLnBrk="1" fontAlgn="auto" hangingPunct="1">
              <a:lnSpc>
                <a:spcPct val="170000"/>
              </a:lnSpc>
              <a:spcAft>
                <a:spcPts val="0"/>
              </a:spcAft>
              <a:buFont typeface="Arial" pitchFamily="34" charset="0"/>
              <a:buChar char="•"/>
              <a:defRPr/>
            </a:pPr>
            <a:r>
              <a:rPr lang="ar-SA" b="1" dirty="0" smtClean="0"/>
              <a:t>بذور نباتية مختلفة ( فول ، ترمس ، قمح ، شعير ) </a:t>
            </a:r>
            <a:endParaRPr lang="en-US" b="1" dirty="0" smtClean="0"/>
          </a:p>
          <a:p>
            <a:pPr eaLnBrk="1" fontAlgn="auto" hangingPunct="1">
              <a:lnSpc>
                <a:spcPct val="170000"/>
              </a:lnSpc>
              <a:spcAft>
                <a:spcPts val="0"/>
              </a:spcAft>
              <a:buFont typeface="Arial" pitchFamily="34" charset="0"/>
              <a:buChar char="•"/>
              <a:defRPr/>
            </a:pPr>
            <a:r>
              <a:rPr lang="ar-SA" b="1" dirty="0" smtClean="0"/>
              <a:t>ورق ترشيح</a:t>
            </a:r>
            <a:endParaRPr lang="en-US" b="1" dirty="0" smtClean="0"/>
          </a:p>
          <a:p>
            <a:pPr eaLnBrk="1" fontAlgn="auto" hangingPunct="1">
              <a:lnSpc>
                <a:spcPct val="170000"/>
              </a:lnSpc>
              <a:spcAft>
                <a:spcPts val="0"/>
              </a:spcAft>
              <a:buFont typeface="Arial" pitchFamily="34" charset="0"/>
              <a:buChar char="•"/>
              <a:defRPr/>
            </a:pPr>
            <a:r>
              <a:rPr lang="ar-SA" b="1" dirty="0" smtClean="0"/>
              <a:t>ماء مقطر</a:t>
            </a:r>
            <a:endParaRPr lang="en-US" b="1" dirty="0" smtClean="0"/>
          </a:p>
          <a:p>
            <a:pPr eaLnBrk="1" fontAlgn="auto" hangingPunct="1">
              <a:lnSpc>
                <a:spcPct val="170000"/>
              </a:lnSpc>
              <a:spcAft>
                <a:spcPts val="0"/>
              </a:spcAft>
              <a:buFont typeface="Arial" pitchFamily="34" charset="0"/>
              <a:buChar char="•"/>
              <a:defRPr/>
            </a:pPr>
            <a:r>
              <a:rPr lang="ar-SA" b="1" dirty="0" smtClean="0"/>
              <a:t>محلول تعقيم ( 5 % ) </a:t>
            </a:r>
            <a:r>
              <a:rPr lang="en-US" b="1" dirty="0" smtClean="0"/>
              <a:t>Sodium </a:t>
            </a:r>
            <a:r>
              <a:rPr lang="en-US" b="1" dirty="0" err="1" smtClean="0"/>
              <a:t>hypochloride</a:t>
            </a:r>
            <a:endParaRPr lang="en-US" b="1" dirty="0" smtClean="0"/>
          </a:p>
          <a:p>
            <a:pPr eaLnBrk="1" fontAlgn="auto" hangingPunct="1">
              <a:lnSpc>
                <a:spcPct val="170000"/>
              </a:lnSpc>
              <a:spcAft>
                <a:spcPts val="0"/>
              </a:spcAft>
              <a:buFont typeface="Arial" pitchFamily="34" charset="0"/>
              <a:buChar char="•"/>
              <a:defRPr/>
            </a:pPr>
            <a:r>
              <a:rPr lang="ar-SA" b="1" dirty="0" smtClean="0"/>
              <a:t>كأس , مخبار مدرج , ملقط</a:t>
            </a:r>
            <a:endParaRPr lang="en-US" b="1" dirty="0" smtClean="0"/>
          </a:p>
          <a:p>
            <a:pPr eaLnBrk="1" fontAlgn="auto" hangingPunct="1">
              <a:lnSpc>
                <a:spcPct val="170000"/>
              </a:lnSpc>
              <a:spcAft>
                <a:spcPts val="0"/>
              </a:spcAft>
              <a:buFont typeface="Arial" pitchFamily="34" charset="0"/>
              <a:buChar char="•"/>
              <a:defRPr/>
            </a:pPr>
            <a:r>
              <a:rPr lang="ar-SA" b="1" dirty="0" err="1" smtClean="0"/>
              <a:t>حضان</a:t>
            </a:r>
            <a:r>
              <a:rPr lang="ar-SA" b="1" dirty="0" smtClean="0"/>
              <a:t> ( فرن )</a:t>
            </a:r>
            <a:endParaRPr lang="en-US" b="1" dirty="0" smtClean="0"/>
          </a:p>
          <a:p>
            <a:pPr eaLnBrk="1" fontAlgn="auto" hangingPunct="1">
              <a:lnSpc>
                <a:spcPct val="170000"/>
              </a:lnSpc>
              <a:spcAft>
                <a:spcPts val="0"/>
              </a:spcAft>
              <a:buFont typeface="Arial" pitchFamily="34" charset="0"/>
              <a:buNone/>
              <a:defRPr/>
            </a:pPr>
            <a:endParaRPr lang="ar-SA" b="1" dirty="0"/>
          </a:p>
        </p:txBody>
      </p:sp>
      <p:pic>
        <p:nvPicPr>
          <p:cNvPr id="23556" name="Picture 4" descr="78 "/>
          <p:cNvPicPr>
            <a:picLocks noChangeAspect="1" noChangeArrowheads="1"/>
          </p:cNvPicPr>
          <p:nvPr/>
        </p:nvPicPr>
        <p:blipFill>
          <a:blip r:embed="rId7" cstate="print"/>
          <a:srcRect/>
          <a:stretch>
            <a:fillRect/>
          </a:stretch>
        </p:blipFill>
        <p:spPr bwMode="auto">
          <a:xfrm>
            <a:off x="684213" y="2349500"/>
            <a:ext cx="2089150" cy="1811338"/>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4"/>
          <p:cNvGraphicFramePr>
            <a:graphicFrameLocks noGrp="1"/>
          </p:cNvGraphicFramePr>
          <p:nvPr>
            <p:ph idx="1"/>
          </p:nvPr>
        </p:nvGraphicFramePr>
        <p:xfrm>
          <a:off x="457200" y="1428736"/>
          <a:ext cx="8401080" cy="507209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2" cstate="print"/>
          <a:srcRect r="12674"/>
          <a:stretch>
            <a:fillRect/>
          </a:stretch>
        </p:blipFill>
        <p:spPr bwMode="auto">
          <a:xfrm>
            <a:off x="1042988" y="349250"/>
            <a:ext cx="7058025" cy="5995988"/>
          </a:xfrm>
          <a:prstGeom prst="rect">
            <a:avLst/>
          </a:prstGeom>
          <a:noFill/>
          <a:ln w="19050">
            <a:solidFill>
              <a:srgbClr val="00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to="" calcmode="lin" valueType="num">
                                      <p:cBhvr>
                                        <p:cTn id="7" dur="1" fill="hold"/>
                                        <p:tgtEl>
                                          <p:spTgt spid="133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573266D03E7A4FA52D5E280DC14EBD" ma:contentTypeVersion="0" ma:contentTypeDescription="Create a new document." ma:contentTypeScope="" ma:versionID="b43a5f20aeacb95ea9bec08c527c09a6">
  <xsd:schema xmlns:xsd="http://www.w3.org/2001/XMLSchema" xmlns:xs="http://www.w3.org/2001/XMLSchema" xmlns:p="http://schemas.microsoft.com/office/2006/metadata/properties" xmlns:ns1="http://schemas.microsoft.com/sharepoint/v3" targetNamespace="http://schemas.microsoft.com/office/2006/metadata/properties" ma:root="true" ma:fieldsID="fbdead3c0d938818e388b6da9e757e8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E31200F-2C06-4B54-9396-36EB2C758FE4}"/>
</file>

<file path=customXml/itemProps2.xml><?xml version="1.0" encoding="utf-8"?>
<ds:datastoreItem xmlns:ds="http://schemas.openxmlformats.org/officeDocument/2006/customXml" ds:itemID="{185B6A20-A7CA-4F33-9236-CA2546FE69F7}"/>
</file>

<file path=customXml/itemProps3.xml><?xml version="1.0" encoding="utf-8"?>
<ds:datastoreItem xmlns:ds="http://schemas.openxmlformats.org/officeDocument/2006/customXml" ds:itemID="{71C18D57-48A6-43CD-8FCA-19F53D6366AE}"/>
</file>

<file path=docProps/app.xml><?xml version="1.0" encoding="utf-8"?>
<Properties xmlns="http://schemas.openxmlformats.org/officeDocument/2006/extended-properties" xmlns:vt="http://schemas.openxmlformats.org/officeDocument/2006/docPropsVTypes">
  <TotalTime>159</TotalTime>
  <Words>1200</Words>
  <Application>Microsoft Office PowerPoint</Application>
  <PresentationFormat>عرض على الشاشة (3:4)‏</PresentationFormat>
  <Paragraphs>129</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سمة Office</vt:lpstr>
      <vt:lpstr>الإجهاد الحراري  Heat Stress</vt:lpstr>
      <vt:lpstr>الشريحة 2</vt:lpstr>
      <vt:lpstr>الشريحة 3</vt:lpstr>
      <vt:lpstr>الشريحة 4</vt:lpstr>
      <vt:lpstr>الشريحة 5</vt:lpstr>
      <vt:lpstr>الشريحة 6</vt:lpstr>
      <vt:lpstr>الشريحة 7</vt:lpstr>
      <vt:lpstr>الشريحة 8</vt:lpstr>
      <vt:lpstr>الشريحة 9</vt:lpstr>
      <vt:lpstr>تاثير درجة الحرارة على البادرات</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تأثير الإجهاد الحراري على الثمار </vt:lpstr>
      <vt:lpstr>التجمد : </vt:lpstr>
      <vt:lpstr>البرودة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الاجهاد الحراري</dc:title>
  <dc:creator>العنود الفغم</dc:creator>
  <cp:lastModifiedBy>a</cp:lastModifiedBy>
  <cp:revision>27</cp:revision>
  <dcterms:modified xsi:type="dcterms:W3CDTF">2016-10-21T13:06:19Z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0x010100E5573266D03E7A4FA52D5E280DC14EBD</vt:lpwstr>
  </property>
  <property fmtid="{D5CDD505-2E9C-101B-9397-08002B2CF9AE}" pid="3" name="TemplateUrl">
    <vt:lpwstr/>
  </property>
  <property fmtid="{D5CDD505-2E9C-101B-9397-08002B2CF9AE}" pid="4" name="Order">
    <vt:r8>40600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