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5"/>
  </p:sldMasterIdLst>
  <p:sldIdLst>
    <p:sldId id="256" r:id="rId6"/>
    <p:sldId id="261" r:id="rId7"/>
    <p:sldId id="262" r:id="rId8"/>
    <p:sldId id="257" r:id="rId9"/>
    <p:sldId id="259" r:id="rId10"/>
    <p:sldId id="260" r:id="rId11"/>
    <p:sldId id="263" r:id="rId12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FF"/>
    <a:srgbClr val="0066FF"/>
    <a:srgbClr val="00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A46014-F8BC-4367-A5A7-DD32D19E732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26D95CD5-AB4C-416A-931E-D17AC174F704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استخلاص </a:t>
          </a:r>
          <a:r>
            <a:rPr lang="ar-SA" b="1" dirty="0" err="1" smtClean="0">
              <a:solidFill>
                <a:srgbClr val="FFFFFF"/>
              </a:solidFill>
            </a:rPr>
            <a:t>البرولين</a:t>
          </a:r>
          <a:r>
            <a:rPr lang="ar-SA" b="1" dirty="0" smtClean="0">
              <a:solidFill>
                <a:srgbClr val="FFFFFF"/>
              </a:solidFill>
            </a:rPr>
            <a:t> وتقديره في نباتات معرضه </a:t>
          </a:r>
          <a:r>
            <a:rPr lang="ar-SA" b="1" dirty="0" err="1" smtClean="0">
              <a:solidFill>
                <a:srgbClr val="FFFFFF"/>
              </a:solidFill>
            </a:rPr>
            <a:t>للاجهاد</a:t>
          </a:r>
          <a:r>
            <a:rPr lang="ar-SA" b="1" dirty="0" smtClean="0">
              <a:solidFill>
                <a:srgbClr val="FFFFFF"/>
              </a:solidFill>
            </a:rPr>
            <a:t> الملحي</a:t>
          </a:r>
          <a:endParaRPr lang="ar-SA" dirty="0">
            <a:solidFill>
              <a:srgbClr val="FFFFFF"/>
            </a:solidFill>
          </a:endParaRPr>
        </a:p>
      </dgm:t>
    </dgm:pt>
    <dgm:pt modelId="{A76F1F85-56BA-471A-B766-C480C023DDB2}" type="parTrans" cxnId="{C72F9E5C-23CA-4EAE-9338-486982FE0553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09B0BF50-9EFF-4686-96EA-8A53444DCF86}" type="sibTrans" cxnId="{C72F9E5C-23CA-4EAE-9338-486982FE0553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73447562-14D7-4388-9696-8C9E8FA0B745}" type="pres">
      <dgm:prSet presAssocID="{02A46014-F8BC-4367-A5A7-DD32D19E73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91F1BAF-C3D0-4ECD-A1E3-D54540C0AA04}" type="pres">
      <dgm:prSet presAssocID="{26D95CD5-AB4C-416A-931E-D17AC174F70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2BBC70E-0363-4A65-9DE6-A3D172DBF3B5}" type="presOf" srcId="{26D95CD5-AB4C-416A-931E-D17AC174F704}" destId="{791F1BAF-C3D0-4ECD-A1E3-D54540C0AA04}" srcOrd="0" destOrd="0" presId="urn:microsoft.com/office/officeart/2005/8/layout/vList2"/>
    <dgm:cxn modelId="{C72F9E5C-23CA-4EAE-9338-486982FE0553}" srcId="{02A46014-F8BC-4367-A5A7-DD32D19E7322}" destId="{26D95CD5-AB4C-416A-931E-D17AC174F704}" srcOrd="0" destOrd="0" parTransId="{A76F1F85-56BA-471A-B766-C480C023DDB2}" sibTransId="{09B0BF50-9EFF-4686-96EA-8A53444DCF86}"/>
    <dgm:cxn modelId="{3210ED2E-32CD-4D18-95E3-3964540E05C7}" type="presOf" srcId="{02A46014-F8BC-4367-A5A7-DD32D19E7322}" destId="{73447562-14D7-4388-9696-8C9E8FA0B745}" srcOrd="0" destOrd="0" presId="urn:microsoft.com/office/officeart/2005/8/layout/vList2"/>
    <dgm:cxn modelId="{7E0D28E6-2726-4DBA-974C-10221AE21CB1}" type="presParOf" srcId="{73447562-14D7-4388-9696-8C9E8FA0B745}" destId="{791F1BAF-C3D0-4ECD-A1E3-D54540C0AA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F046AE7-2C00-4D45-8244-6BE482DD5B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A6F2832F-3B15-43E6-95E5-705CD3BF568C}">
      <dgm:prSet/>
      <dgm:spPr/>
      <dgm:t>
        <a:bodyPr/>
        <a:lstStyle/>
        <a:p>
          <a:pPr rtl="1"/>
          <a:r>
            <a:rPr lang="ar-SA" dirty="0" smtClean="0">
              <a:solidFill>
                <a:srgbClr val="FFFFFF"/>
              </a:solidFill>
            </a:rPr>
            <a:t>المناقشة</a:t>
          </a:r>
          <a:endParaRPr lang="ar-SA" dirty="0">
            <a:solidFill>
              <a:srgbClr val="FFFFFF"/>
            </a:solidFill>
          </a:endParaRPr>
        </a:p>
      </dgm:t>
    </dgm:pt>
    <dgm:pt modelId="{87E3C27F-0A8B-4FA8-B27F-B0FCE6EE6CA9}" type="parTrans" cxnId="{C89EFA3B-30E7-4672-B139-7BC576D7D79D}">
      <dgm:prSet/>
      <dgm:spPr/>
      <dgm:t>
        <a:bodyPr/>
        <a:lstStyle/>
        <a:p>
          <a:pPr rtl="1"/>
          <a:endParaRPr lang="ar-SA"/>
        </a:p>
      </dgm:t>
    </dgm:pt>
    <dgm:pt modelId="{93BC1D8D-1D10-414B-95A6-11672AA05436}" type="sibTrans" cxnId="{C89EFA3B-30E7-4672-B139-7BC576D7D79D}">
      <dgm:prSet/>
      <dgm:spPr/>
      <dgm:t>
        <a:bodyPr/>
        <a:lstStyle/>
        <a:p>
          <a:pPr rtl="1"/>
          <a:endParaRPr lang="ar-SA"/>
        </a:p>
      </dgm:t>
    </dgm:pt>
    <dgm:pt modelId="{7DBCD93E-C476-4420-91FE-2C9179BE789C}" type="pres">
      <dgm:prSet presAssocID="{CF046AE7-2C00-4D45-8244-6BE482DD5B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F3B4F7E-19A4-42A6-A483-2B7C2C03077E}" type="pres">
      <dgm:prSet presAssocID="{A6F2832F-3B15-43E6-95E5-705CD3BF568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89EFA3B-30E7-4672-B139-7BC576D7D79D}" srcId="{CF046AE7-2C00-4D45-8244-6BE482DD5B23}" destId="{A6F2832F-3B15-43E6-95E5-705CD3BF568C}" srcOrd="0" destOrd="0" parTransId="{87E3C27F-0A8B-4FA8-B27F-B0FCE6EE6CA9}" sibTransId="{93BC1D8D-1D10-414B-95A6-11672AA05436}"/>
    <dgm:cxn modelId="{BB1580AC-4646-4BA4-8A78-BBA0547392DC}" type="presOf" srcId="{CF046AE7-2C00-4D45-8244-6BE482DD5B23}" destId="{7DBCD93E-C476-4420-91FE-2C9179BE789C}" srcOrd="0" destOrd="0" presId="urn:microsoft.com/office/officeart/2005/8/layout/vList2"/>
    <dgm:cxn modelId="{7CEBDEE8-E303-4BB9-9463-9B2ABCF5AE3E}" type="presOf" srcId="{A6F2832F-3B15-43E6-95E5-705CD3BF568C}" destId="{DF3B4F7E-19A4-42A6-A483-2B7C2C03077E}" srcOrd="0" destOrd="0" presId="urn:microsoft.com/office/officeart/2005/8/layout/vList2"/>
    <dgm:cxn modelId="{BD47E6B2-4309-40DA-8AFF-988524D0E6E3}" type="presParOf" srcId="{7DBCD93E-C476-4420-91FE-2C9179BE789C}" destId="{DF3B4F7E-19A4-42A6-A483-2B7C2C0307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B01314B-36E1-4491-9ECD-49ACC4B80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3186DEF-0E12-4E36-9F75-F2D496FA7402}">
      <dgm:prSet/>
      <dgm:spPr/>
      <dgm:t>
        <a:bodyPr/>
        <a:lstStyle/>
        <a:p>
          <a:pPr rtl="1"/>
          <a:r>
            <a:rPr lang="ar-SA" dirty="0" smtClean="0">
              <a:solidFill>
                <a:srgbClr val="FFFFFF"/>
              </a:solidFill>
            </a:rPr>
            <a:t>اثبت من خلال </a:t>
          </a:r>
          <a:r>
            <a:rPr lang="ar-SA" dirty="0" err="1" smtClean="0">
              <a:solidFill>
                <a:srgbClr val="FFFFFF"/>
              </a:solidFill>
            </a:rPr>
            <a:t>الابحاث</a:t>
          </a:r>
          <a:r>
            <a:rPr lang="ar-SA" dirty="0" smtClean="0">
              <a:solidFill>
                <a:srgbClr val="FFFFFF"/>
              </a:solidFill>
            </a:rPr>
            <a:t> والدراسات السابقة أن النباتات المتعرضة لتركيزات عالية من الملح تزيد فيها كمية </a:t>
          </a:r>
          <a:r>
            <a:rPr lang="ar-SA" dirty="0" err="1" smtClean="0">
              <a:solidFill>
                <a:srgbClr val="FFFFFF"/>
              </a:solidFill>
            </a:rPr>
            <a:t>البرولين</a:t>
          </a:r>
          <a:r>
            <a:rPr lang="ar-SA" dirty="0" smtClean="0">
              <a:solidFill>
                <a:srgbClr val="FFFFFF"/>
              </a:solidFill>
            </a:rPr>
            <a:t> وذلك على حسب نوع النبات ودرجة حساسيته للأملاح.</a:t>
          </a:r>
          <a:endParaRPr lang="ar-SA" dirty="0">
            <a:solidFill>
              <a:srgbClr val="FFFFFF"/>
            </a:solidFill>
          </a:endParaRPr>
        </a:p>
      </dgm:t>
    </dgm:pt>
    <dgm:pt modelId="{B434B3D0-9A72-4A48-8E9A-0BD6E25586E1}" type="parTrans" cxnId="{08CCE2E9-95F8-4FA0-9AB9-37B51AAD2EB1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1DB64B36-46C8-4851-A793-20D67D2549C7}" type="sibTrans" cxnId="{08CCE2E9-95F8-4FA0-9AB9-37B51AAD2EB1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826F8CB0-A39F-4B0A-A714-FEA5AC2726EA}">
      <dgm:prSet/>
      <dgm:spPr/>
      <dgm:t>
        <a:bodyPr/>
        <a:lstStyle/>
        <a:p>
          <a:pPr rtl="1"/>
          <a:r>
            <a:rPr lang="ar-SA" dirty="0" smtClean="0">
              <a:solidFill>
                <a:srgbClr val="FFFFFF"/>
              </a:solidFill>
            </a:rPr>
            <a:t>أن المحتوى </a:t>
          </a:r>
          <a:r>
            <a:rPr lang="ar-SA" dirty="0" err="1" smtClean="0">
              <a:solidFill>
                <a:srgbClr val="FFFFFF"/>
              </a:solidFill>
            </a:rPr>
            <a:t>البروليني</a:t>
          </a:r>
          <a:r>
            <a:rPr lang="ar-SA" dirty="0" smtClean="0">
              <a:solidFill>
                <a:srgbClr val="FFFFFF"/>
              </a:solidFill>
            </a:rPr>
            <a:t> العالي ربما يدل على اختلال في </a:t>
          </a:r>
          <a:r>
            <a:rPr lang="ar-SA" dirty="0" err="1" smtClean="0">
              <a:solidFill>
                <a:srgbClr val="FFFFFF"/>
              </a:solidFill>
            </a:rPr>
            <a:t>الايض</a:t>
          </a:r>
          <a:r>
            <a:rPr lang="ar-SA" dirty="0" smtClean="0">
              <a:solidFill>
                <a:srgbClr val="FFFFFF"/>
              </a:solidFill>
            </a:rPr>
            <a:t> </a:t>
          </a:r>
          <a:r>
            <a:rPr lang="ar-SA" dirty="0" err="1" smtClean="0">
              <a:solidFill>
                <a:srgbClr val="FFFFFF"/>
              </a:solidFill>
            </a:rPr>
            <a:t>النيتروجيني</a:t>
          </a:r>
          <a:r>
            <a:rPr lang="ar-SA" dirty="0" smtClean="0">
              <a:solidFill>
                <a:srgbClr val="FFFFFF"/>
              </a:solidFill>
            </a:rPr>
            <a:t> , أو قد يكون تجمعها بمثابة وسيلة دفاعية للحد من تأثير الأحماض </a:t>
          </a:r>
          <a:r>
            <a:rPr lang="ar-SA" dirty="0" err="1" smtClean="0">
              <a:solidFill>
                <a:srgbClr val="FFFFFF"/>
              </a:solidFill>
            </a:rPr>
            <a:t>الامينية</a:t>
          </a:r>
          <a:r>
            <a:rPr lang="ar-SA" dirty="0" smtClean="0">
              <a:solidFill>
                <a:srgbClr val="FFFFFF"/>
              </a:solidFill>
            </a:rPr>
            <a:t> الضارة الناتجة عن هدم البروتين.</a:t>
          </a:r>
          <a:endParaRPr lang="ar-SA" dirty="0">
            <a:solidFill>
              <a:srgbClr val="FFFFFF"/>
            </a:solidFill>
          </a:endParaRPr>
        </a:p>
      </dgm:t>
    </dgm:pt>
    <dgm:pt modelId="{CF45E08C-3D38-4CDA-8D9D-C0FE4AA5C81F}" type="parTrans" cxnId="{D2E41830-E021-4591-A13C-9E90FDCCB22F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6AB59481-2240-46CE-891E-27CF49131960}" type="sibTrans" cxnId="{D2E41830-E021-4591-A13C-9E90FDCCB22F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97BE7B14-D3E9-4063-895B-1E2F807E6F1C}" type="pres">
      <dgm:prSet presAssocID="{3B01314B-36E1-4491-9ECD-49ACC4B801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EF242FA-30B1-43BC-B450-8D9BC9156896}" type="pres">
      <dgm:prSet presAssocID="{83186DEF-0E12-4E36-9F75-F2D496FA740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1F73B0-5A92-478D-BEF2-D28256D669D6}" type="pres">
      <dgm:prSet presAssocID="{1DB64B36-46C8-4851-A793-20D67D2549C7}" presName="spacer" presStyleCnt="0"/>
      <dgm:spPr/>
    </dgm:pt>
    <dgm:pt modelId="{D6E735A8-6C59-42FC-8746-6837987B3DB8}" type="pres">
      <dgm:prSet presAssocID="{826F8CB0-A39F-4B0A-A714-FEA5AC2726E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F65D5D7-DC88-46B0-BF92-3E4B64080E7E}" type="presOf" srcId="{83186DEF-0E12-4E36-9F75-F2D496FA7402}" destId="{DEF242FA-30B1-43BC-B450-8D9BC9156896}" srcOrd="0" destOrd="0" presId="urn:microsoft.com/office/officeart/2005/8/layout/vList2"/>
    <dgm:cxn modelId="{6F61A504-A05D-4376-9E5A-EAC7F34CD2A0}" type="presOf" srcId="{3B01314B-36E1-4491-9ECD-49ACC4B80156}" destId="{97BE7B14-D3E9-4063-895B-1E2F807E6F1C}" srcOrd="0" destOrd="0" presId="urn:microsoft.com/office/officeart/2005/8/layout/vList2"/>
    <dgm:cxn modelId="{4C78D838-EFFE-41C8-AABA-BDFD68761B24}" type="presOf" srcId="{826F8CB0-A39F-4B0A-A714-FEA5AC2726EA}" destId="{D6E735A8-6C59-42FC-8746-6837987B3DB8}" srcOrd="0" destOrd="0" presId="urn:microsoft.com/office/officeart/2005/8/layout/vList2"/>
    <dgm:cxn modelId="{D2E41830-E021-4591-A13C-9E90FDCCB22F}" srcId="{3B01314B-36E1-4491-9ECD-49ACC4B80156}" destId="{826F8CB0-A39F-4B0A-A714-FEA5AC2726EA}" srcOrd="1" destOrd="0" parTransId="{CF45E08C-3D38-4CDA-8D9D-C0FE4AA5C81F}" sibTransId="{6AB59481-2240-46CE-891E-27CF49131960}"/>
    <dgm:cxn modelId="{08CCE2E9-95F8-4FA0-9AB9-37B51AAD2EB1}" srcId="{3B01314B-36E1-4491-9ECD-49ACC4B80156}" destId="{83186DEF-0E12-4E36-9F75-F2D496FA7402}" srcOrd="0" destOrd="0" parTransId="{B434B3D0-9A72-4A48-8E9A-0BD6E25586E1}" sibTransId="{1DB64B36-46C8-4851-A793-20D67D2549C7}"/>
    <dgm:cxn modelId="{8CE5DC79-8D8A-47B2-A466-A9677DB35EAC}" type="presParOf" srcId="{97BE7B14-D3E9-4063-895B-1E2F807E6F1C}" destId="{DEF242FA-30B1-43BC-B450-8D9BC9156896}" srcOrd="0" destOrd="0" presId="urn:microsoft.com/office/officeart/2005/8/layout/vList2"/>
    <dgm:cxn modelId="{ECD822CC-59D3-4974-95CE-D5F3E651ACD4}" type="presParOf" srcId="{97BE7B14-D3E9-4063-895B-1E2F807E6F1C}" destId="{681F73B0-5A92-478D-BEF2-D28256D669D6}" srcOrd="1" destOrd="0" presId="urn:microsoft.com/office/officeart/2005/8/layout/vList2"/>
    <dgm:cxn modelId="{84B085E4-D248-4F3B-BD8E-1739ABCE14A0}" type="presParOf" srcId="{97BE7B14-D3E9-4063-895B-1E2F807E6F1C}" destId="{D6E735A8-6C59-42FC-8746-6837987B3DB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3C87D1-E8AC-4F0B-B1BD-60326C22743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19AC863-1C07-4722-AE3C-CDB068B131F1}">
      <dgm:prSet/>
      <dgm:spPr/>
      <dgm:t>
        <a:bodyPr/>
        <a:lstStyle/>
        <a:p>
          <a:pPr rtl="1"/>
          <a:r>
            <a:rPr lang="ar-SA" b="1" dirty="0" err="1" smtClean="0">
              <a:solidFill>
                <a:srgbClr val="FFFFFF"/>
              </a:solidFill>
            </a:rPr>
            <a:t>البرولين</a:t>
          </a:r>
          <a:r>
            <a:rPr lang="ar-SA" b="1" dirty="0" smtClean="0">
              <a:solidFill>
                <a:srgbClr val="FFFFFF"/>
              </a:solidFill>
            </a:rPr>
            <a:t> من </a:t>
          </a:r>
          <a:r>
            <a:rPr lang="ar-SA" b="1" dirty="0" err="1" smtClean="0">
              <a:solidFill>
                <a:srgbClr val="FFFFFF"/>
              </a:solidFill>
            </a:rPr>
            <a:t>الاحماض</a:t>
          </a:r>
          <a:r>
            <a:rPr lang="ar-SA" b="1" dirty="0" smtClean="0">
              <a:solidFill>
                <a:srgbClr val="FFFFFF"/>
              </a:solidFill>
            </a:rPr>
            <a:t> </a:t>
          </a:r>
          <a:r>
            <a:rPr lang="ar-SA" b="1" dirty="0" err="1" smtClean="0">
              <a:solidFill>
                <a:srgbClr val="FFFFFF"/>
              </a:solidFill>
            </a:rPr>
            <a:t>الامينيه</a:t>
          </a:r>
          <a:r>
            <a:rPr lang="ar-SA" b="1" dirty="0" smtClean="0">
              <a:solidFill>
                <a:srgbClr val="FFFFFF"/>
              </a:solidFill>
            </a:rPr>
            <a:t> </a:t>
          </a:r>
          <a:r>
            <a:rPr lang="ar-SA" b="1" dirty="0" err="1" smtClean="0">
              <a:solidFill>
                <a:srgbClr val="FFFFFF"/>
              </a:solidFill>
            </a:rPr>
            <a:t>البسيطه</a:t>
          </a:r>
          <a:r>
            <a:rPr lang="ar-SA" b="1" dirty="0" smtClean="0">
              <a:solidFill>
                <a:srgbClr val="FFFFFF"/>
              </a:solidFill>
            </a:rPr>
            <a:t> التي تحتوي على حلقه عطريه </a:t>
          </a:r>
          <a:r>
            <a:rPr lang="ar-SA" b="1" dirty="0" err="1" smtClean="0">
              <a:solidFill>
                <a:srgbClr val="FFFFFF"/>
              </a:solidFill>
            </a:rPr>
            <a:t>او</a:t>
          </a:r>
          <a:r>
            <a:rPr lang="ar-SA" b="1" dirty="0" smtClean="0">
              <a:solidFill>
                <a:srgbClr val="FFFFFF"/>
              </a:solidFill>
            </a:rPr>
            <a:t> </a:t>
          </a:r>
          <a:r>
            <a:rPr lang="ar-SA" b="1" dirty="0" err="1" smtClean="0">
              <a:solidFill>
                <a:srgbClr val="FFFFFF"/>
              </a:solidFill>
            </a:rPr>
            <a:t>متغايره</a:t>
          </a:r>
          <a:r>
            <a:rPr lang="ar-SA" b="1" dirty="0" smtClean="0">
              <a:solidFill>
                <a:srgbClr val="FFFFFF"/>
              </a:solidFill>
            </a:rPr>
            <a:t> </a:t>
          </a:r>
          <a:r>
            <a:rPr lang="en-US" b="1" dirty="0" smtClean="0">
              <a:solidFill>
                <a:srgbClr val="FFFFFF"/>
              </a:solidFill>
            </a:rPr>
            <a:t>Heterocyclic</a:t>
          </a:r>
          <a:r>
            <a:rPr lang="ar-SA" b="1" dirty="0" smtClean="0">
              <a:solidFill>
                <a:srgbClr val="FFFFFF"/>
              </a:solidFill>
            </a:rPr>
            <a:t> في بقية الجزيء ويذوب </a:t>
          </a:r>
          <a:r>
            <a:rPr lang="ar-SA" b="1" dirty="0" err="1" smtClean="0">
              <a:solidFill>
                <a:srgbClr val="FFFFFF"/>
              </a:solidFill>
            </a:rPr>
            <a:t>البرولين</a:t>
          </a:r>
          <a:r>
            <a:rPr lang="ar-SA" b="1" dirty="0" smtClean="0">
              <a:solidFill>
                <a:srgbClr val="FFFFFF"/>
              </a:solidFill>
            </a:rPr>
            <a:t> في كحول </a:t>
          </a:r>
          <a:r>
            <a:rPr lang="ar-SA" b="1" dirty="0" err="1" smtClean="0">
              <a:solidFill>
                <a:srgbClr val="FFFFFF"/>
              </a:solidFill>
            </a:rPr>
            <a:t>ايثيلي</a:t>
          </a:r>
          <a:r>
            <a:rPr lang="ar-SA" b="1" dirty="0" smtClean="0">
              <a:solidFill>
                <a:srgbClr val="FFFFFF"/>
              </a:solidFill>
            </a:rPr>
            <a:t> 50-90%  </a:t>
          </a:r>
          <a:r>
            <a:rPr lang="ar-SA" b="1" dirty="0" err="1" smtClean="0">
              <a:solidFill>
                <a:srgbClr val="FFFFFF"/>
              </a:solidFill>
            </a:rPr>
            <a:t>ولايذوب</a:t>
          </a:r>
          <a:r>
            <a:rPr lang="ar-SA" b="1" dirty="0" smtClean="0">
              <a:solidFill>
                <a:srgbClr val="FFFFFF"/>
              </a:solidFill>
            </a:rPr>
            <a:t> في الماء .</a:t>
          </a:r>
          <a:endParaRPr lang="ar-SA" dirty="0">
            <a:solidFill>
              <a:srgbClr val="FFFFFF"/>
            </a:solidFill>
          </a:endParaRPr>
        </a:p>
      </dgm:t>
    </dgm:pt>
    <dgm:pt modelId="{1AA0C3C8-DE19-4C3B-BA6C-2E9EE75CC1B1}" type="parTrans" cxnId="{563A8A56-0823-4511-A995-F3110037E34B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09931416-09B5-457F-B17E-B14BFE5A0B69}" type="sibTrans" cxnId="{563A8A56-0823-4511-A995-F3110037E34B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ACD4EF84-AD97-4451-A06E-7A07A984F247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ويتراكم في الساق </a:t>
          </a:r>
          <a:r>
            <a:rPr lang="ar-SA" b="1" dirty="0" err="1" smtClean="0">
              <a:solidFill>
                <a:srgbClr val="FFFFFF"/>
              </a:solidFill>
            </a:rPr>
            <a:t>والاوراق</a:t>
          </a:r>
          <a:r>
            <a:rPr lang="ar-SA" b="1" dirty="0" smtClean="0">
              <a:solidFill>
                <a:srgbClr val="FFFFFF"/>
              </a:solidFill>
            </a:rPr>
            <a:t>  للنباتات </a:t>
          </a:r>
          <a:r>
            <a:rPr lang="ar-SA" b="1" dirty="0" err="1" smtClean="0">
              <a:solidFill>
                <a:srgbClr val="FFFFFF"/>
              </a:solidFill>
            </a:rPr>
            <a:t>المتعرضه</a:t>
          </a:r>
          <a:r>
            <a:rPr lang="ar-SA" b="1" dirty="0" smtClean="0">
              <a:solidFill>
                <a:srgbClr val="FFFFFF"/>
              </a:solidFill>
            </a:rPr>
            <a:t> </a:t>
          </a:r>
          <a:r>
            <a:rPr lang="ar-SA" b="1" dirty="0" err="1" smtClean="0">
              <a:solidFill>
                <a:srgbClr val="FFFFFF"/>
              </a:solidFill>
            </a:rPr>
            <a:t>للاجهاد</a:t>
          </a:r>
          <a:r>
            <a:rPr lang="ar-SA" b="1" dirty="0" smtClean="0">
              <a:solidFill>
                <a:srgbClr val="FFFFFF"/>
              </a:solidFill>
            </a:rPr>
            <a:t> المائي </a:t>
          </a:r>
          <a:r>
            <a:rPr lang="ar-SA" b="1" dirty="0" err="1" smtClean="0">
              <a:solidFill>
                <a:srgbClr val="FFFFFF"/>
              </a:solidFill>
            </a:rPr>
            <a:t>او</a:t>
          </a:r>
          <a:r>
            <a:rPr lang="ar-SA" b="1" dirty="0" smtClean="0">
              <a:solidFill>
                <a:srgbClr val="FFFFFF"/>
              </a:solidFill>
            </a:rPr>
            <a:t> الملحي </a:t>
          </a:r>
          <a:r>
            <a:rPr lang="ar-SA" b="1" dirty="0" err="1" smtClean="0">
              <a:solidFill>
                <a:srgbClr val="FFFFFF"/>
              </a:solidFill>
            </a:rPr>
            <a:t>او</a:t>
          </a:r>
          <a:r>
            <a:rPr lang="ar-SA" b="1" dirty="0" smtClean="0">
              <a:solidFill>
                <a:srgbClr val="FFFFFF"/>
              </a:solidFill>
            </a:rPr>
            <a:t> </a:t>
          </a:r>
          <a:r>
            <a:rPr lang="ar-SA" b="1" dirty="0" err="1" smtClean="0">
              <a:solidFill>
                <a:srgbClr val="FFFFFF"/>
              </a:solidFill>
            </a:rPr>
            <a:t>الاشعاعي</a:t>
          </a:r>
          <a:r>
            <a:rPr lang="ar-SA" b="1" dirty="0" smtClean="0">
              <a:solidFill>
                <a:srgbClr val="FFFFFF"/>
              </a:solidFill>
            </a:rPr>
            <a:t> بحيث ترتفع نسبته جدا مقارنه بنباتات الكنترول.</a:t>
          </a:r>
          <a:endParaRPr lang="en-US" b="1" dirty="0">
            <a:solidFill>
              <a:srgbClr val="FFFFFF"/>
            </a:solidFill>
          </a:endParaRPr>
        </a:p>
      </dgm:t>
    </dgm:pt>
    <dgm:pt modelId="{559EF27A-B86A-4642-B09C-81C43E60949A}" type="parTrans" cxnId="{ABDEA722-A170-4E1D-94F1-91D7FE090777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8B4E36C0-85B1-49DA-A96C-417A7F654B86}" type="sibTrans" cxnId="{ABDEA722-A170-4E1D-94F1-91D7FE090777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9D91C5C9-D22E-43D9-B916-AF9089D66D94}" type="pres">
      <dgm:prSet presAssocID="{9B3C87D1-E8AC-4F0B-B1BD-60326C22743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49036A7-9B6B-4281-A76B-E45EBA14EB79}" type="pres">
      <dgm:prSet presAssocID="{E19AC863-1C07-4722-AE3C-CDB068B131F1}" presName="composite" presStyleCnt="0"/>
      <dgm:spPr/>
    </dgm:pt>
    <dgm:pt modelId="{9383750A-CA9B-4D45-85FA-6EB1BA92B534}" type="pres">
      <dgm:prSet presAssocID="{E19AC863-1C07-4722-AE3C-CDB068B131F1}" presName="imgShp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754C277-4700-4F45-981B-DAA06F4DE5EB}" type="pres">
      <dgm:prSet presAssocID="{E19AC863-1C07-4722-AE3C-CDB068B131F1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D72C71-B89A-407F-BD3A-A16326F78D0F}" type="pres">
      <dgm:prSet presAssocID="{09931416-09B5-457F-B17E-B14BFE5A0B69}" presName="spacing" presStyleCnt="0"/>
      <dgm:spPr/>
    </dgm:pt>
    <dgm:pt modelId="{8F478893-5E33-48C6-A937-3A71B01B127C}" type="pres">
      <dgm:prSet presAssocID="{ACD4EF84-AD97-4451-A06E-7A07A984F247}" presName="composite" presStyleCnt="0"/>
      <dgm:spPr/>
    </dgm:pt>
    <dgm:pt modelId="{28A588D3-45EF-4803-8657-3DF902C38442}" type="pres">
      <dgm:prSet presAssocID="{ACD4EF84-AD97-4451-A06E-7A07A984F247}" presName="imgShp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6DEA4D4-089C-401D-AE3C-29DC7B36E897}" type="pres">
      <dgm:prSet presAssocID="{ACD4EF84-AD97-4451-A06E-7A07A984F247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A7DB81-38B4-446E-82CD-07C4A7AD07B1}" type="presOf" srcId="{9B3C87D1-E8AC-4F0B-B1BD-60326C227439}" destId="{9D91C5C9-D22E-43D9-B916-AF9089D66D94}" srcOrd="0" destOrd="0" presId="urn:microsoft.com/office/officeart/2005/8/layout/vList3"/>
    <dgm:cxn modelId="{88B398B0-2F78-468C-892C-618B6A2FD575}" type="presOf" srcId="{ACD4EF84-AD97-4451-A06E-7A07A984F247}" destId="{96DEA4D4-089C-401D-AE3C-29DC7B36E897}" srcOrd="0" destOrd="0" presId="urn:microsoft.com/office/officeart/2005/8/layout/vList3"/>
    <dgm:cxn modelId="{563A8A56-0823-4511-A995-F3110037E34B}" srcId="{9B3C87D1-E8AC-4F0B-B1BD-60326C227439}" destId="{E19AC863-1C07-4722-AE3C-CDB068B131F1}" srcOrd="0" destOrd="0" parTransId="{1AA0C3C8-DE19-4C3B-BA6C-2E9EE75CC1B1}" sibTransId="{09931416-09B5-457F-B17E-B14BFE5A0B69}"/>
    <dgm:cxn modelId="{6DC6A004-AE46-4608-9E3D-851A39DE706B}" type="presOf" srcId="{E19AC863-1C07-4722-AE3C-CDB068B131F1}" destId="{9754C277-4700-4F45-981B-DAA06F4DE5EB}" srcOrd="0" destOrd="0" presId="urn:microsoft.com/office/officeart/2005/8/layout/vList3"/>
    <dgm:cxn modelId="{ABDEA722-A170-4E1D-94F1-91D7FE090777}" srcId="{9B3C87D1-E8AC-4F0B-B1BD-60326C227439}" destId="{ACD4EF84-AD97-4451-A06E-7A07A984F247}" srcOrd="1" destOrd="0" parTransId="{559EF27A-B86A-4642-B09C-81C43E60949A}" sibTransId="{8B4E36C0-85B1-49DA-A96C-417A7F654B86}"/>
    <dgm:cxn modelId="{35E67125-D63D-4D0B-8C6F-3B94C8CD46EA}" type="presParOf" srcId="{9D91C5C9-D22E-43D9-B916-AF9089D66D94}" destId="{749036A7-9B6B-4281-A76B-E45EBA14EB79}" srcOrd="0" destOrd="0" presId="urn:microsoft.com/office/officeart/2005/8/layout/vList3"/>
    <dgm:cxn modelId="{59A14338-06DA-4FD7-9986-E0A2FD0A6560}" type="presParOf" srcId="{749036A7-9B6B-4281-A76B-E45EBA14EB79}" destId="{9383750A-CA9B-4D45-85FA-6EB1BA92B534}" srcOrd="0" destOrd="0" presId="urn:microsoft.com/office/officeart/2005/8/layout/vList3"/>
    <dgm:cxn modelId="{7331C233-6CC6-4E12-A168-992E5F65AED1}" type="presParOf" srcId="{749036A7-9B6B-4281-A76B-E45EBA14EB79}" destId="{9754C277-4700-4F45-981B-DAA06F4DE5EB}" srcOrd="1" destOrd="0" presId="urn:microsoft.com/office/officeart/2005/8/layout/vList3"/>
    <dgm:cxn modelId="{EAF818E9-58B1-4FDE-8FDC-72DD2E250EC3}" type="presParOf" srcId="{9D91C5C9-D22E-43D9-B916-AF9089D66D94}" destId="{E6D72C71-B89A-407F-BD3A-A16326F78D0F}" srcOrd="1" destOrd="0" presId="urn:microsoft.com/office/officeart/2005/8/layout/vList3"/>
    <dgm:cxn modelId="{D4222212-7A85-4DE6-9150-66E8644FB167}" type="presParOf" srcId="{9D91C5C9-D22E-43D9-B916-AF9089D66D94}" destId="{8F478893-5E33-48C6-A937-3A71B01B127C}" srcOrd="2" destOrd="0" presId="urn:microsoft.com/office/officeart/2005/8/layout/vList3"/>
    <dgm:cxn modelId="{AC9868DA-D17A-42B3-A851-1F255423944A}" type="presParOf" srcId="{8F478893-5E33-48C6-A937-3A71B01B127C}" destId="{28A588D3-45EF-4803-8657-3DF902C38442}" srcOrd="0" destOrd="0" presId="urn:microsoft.com/office/officeart/2005/8/layout/vList3"/>
    <dgm:cxn modelId="{C82BAFF2-7668-4267-9BD8-92683D07FB14}" type="presParOf" srcId="{8F478893-5E33-48C6-A937-3A71B01B127C}" destId="{96DEA4D4-089C-401D-AE3C-29DC7B36E89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5DE22B-C04D-4DE7-9CFF-9E21D99C1E3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4A9D1039-CA86-4790-B58D-19BD195D84BB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الأهمية البيئية</a:t>
          </a:r>
          <a:endParaRPr lang="ar-SA" dirty="0">
            <a:solidFill>
              <a:srgbClr val="FFFFFF"/>
            </a:solidFill>
          </a:endParaRPr>
        </a:p>
      </dgm:t>
    </dgm:pt>
    <dgm:pt modelId="{6FFFFA71-7059-4BE7-ABCF-3E28AC23F909}" type="parTrans" cxnId="{2034C800-4ADA-4890-9FDE-BB0548323ED5}">
      <dgm:prSet/>
      <dgm:spPr/>
      <dgm:t>
        <a:bodyPr/>
        <a:lstStyle/>
        <a:p>
          <a:pPr rtl="1"/>
          <a:endParaRPr lang="ar-SA"/>
        </a:p>
      </dgm:t>
    </dgm:pt>
    <dgm:pt modelId="{5D94EC6B-F33B-4E57-9A09-2EC9F8A144DA}" type="sibTrans" cxnId="{2034C800-4ADA-4890-9FDE-BB0548323ED5}">
      <dgm:prSet/>
      <dgm:spPr/>
      <dgm:t>
        <a:bodyPr/>
        <a:lstStyle/>
        <a:p>
          <a:pPr rtl="1"/>
          <a:endParaRPr lang="ar-SA"/>
        </a:p>
      </dgm:t>
    </dgm:pt>
    <dgm:pt modelId="{0CE5C2DD-05AB-4FCE-A313-4E4CCB6AB657}" type="pres">
      <dgm:prSet presAssocID="{3B5DE22B-C04D-4DE7-9CFF-9E21D99C1E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F5B74E1-E142-4330-8D76-CE5C2BF2CC24}" type="pres">
      <dgm:prSet presAssocID="{4A9D1039-CA86-4790-B58D-19BD195D84B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5A6BE30-E1FD-4C42-803D-9C7AED68B400}" type="presOf" srcId="{3B5DE22B-C04D-4DE7-9CFF-9E21D99C1E33}" destId="{0CE5C2DD-05AB-4FCE-A313-4E4CCB6AB657}" srcOrd="0" destOrd="0" presId="urn:microsoft.com/office/officeart/2005/8/layout/vList2"/>
    <dgm:cxn modelId="{FD6B8F0E-94CA-4DA1-BD0C-15C51C247979}" type="presOf" srcId="{4A9D1039-CA86-4790-B58D-19BD195D84BB}" destId="{2F5B74E1-E142-4330-8D76-CE5C2BF2CC24}" srcOrd="0" destOrd="0" presId="urn:microsoft.com/office/officeart/2005/8/layout/vList2"/>
    <dgm:cxn modelId="{2034C800-4ADA-4890-9FDE-BB0548323ED5}" srcId="{3B5DE22B-C04D-4DE7-9CFF-9E21D99C1E33}" destId="{4A9D1039-CA86-4790-B58D-19BD195D84BB}" srcOrd="0" destOrd="0" parTransId="{6FFFFA71-7059-4BE7-ABCF-3E28AC23F909}" sibTransId="{5D94EC6B-F33B-4E57-9A09-2EC9F8A144DA}"/>
    <dgm:cxn modelId="{A1A1F941-53C2-400F-BDA8-980A071F4795}" type="presParOf" srcId="{0CE5C2DD-05AB-4FCE-A313-4E4CCB6AB657}" destId="{2F5B74E1-E142-4330-8D76-CE5C2BF2CC2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254469-4988-4AB5-8D7E-8EB84FBABC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78B467D-8611-477D-B3E8-C06A6B77132C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حمض أميني يحمي الخلية تجاه الضرر أو أي إجهاد بيئي.</a:t>
          </a:r>
          <a:endParaRPr lang="ar-SA" dirty="0">
            <a:solidFill>
              <a:srgbClr val="FFFFFF"/>
            </a:solidFill>
          </a:endParaRPr>
        </a:p>
      </dgm:t>
    </dgm:pt>
    <dgm:pt modelId="{9215EA39-8086-40B1-9C73-D79457FDCBCA}" type="parTrans" cxnId="{57BB2495-07EC-4690-BE82-E0A009AEDEC9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4BFAF04F-E4AB-48D2-A894-2DF4F8EBB590}" type="sibTrans" cxnId="{57BB2495-07EC-4690-BE82-E0A009AEDEC9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EF98FAC3-9B29-4F5A-B9CE-F1AAFCD12927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لما له من خصائص طبيعية فقد يغير من طبيعة جدر الخلايا فيجعلها محبة للماء متمسكة </a:t>
          </a:r>
          <a:r>
            <a:rPr lang="ar-SA" b="1" dirty="0" err="1" smtClean="0">
              <a:solidFill>
                <a:srgbClr val="FFFFFF"/>
              </a:solidFill>
            </a:rPr>
            <a:t>به</a:t>
          </a:r>
          <a:r>
            <a:rPr lang="ar-SA" b="1" dirty="0" smtClean="0">
              <a:solidFill>
                <a:srgbClr val="FFFFFF"/>
              </a:solidFill>
            </a:rPr>
            <a:t>.  </a:t>
          </a:r>
          <a:endParaRPr lang="ar-SA" dirty="0">
            <a:solidFill>
              <a:srgbClr val="FFFFFF"/>
            </a:solidFill>
          </a:endParaRPr>
        </a:p>
      </dgm:t>
    </dgm:pt>
    <dgm:pt modelId="{F6040229-E1BD-4106-BDC9-B841C905C329}" type="parTrans" cxnId="{7562D128-8614-4C40-92DD-3950396CA723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BE2C130E-49AF-4CCA-A01F-5551D0C07B1A}" type="sibTrans" cxnId="{7562D128-8614-4C40-92DD-3950396CA723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458255FE-95D3-4E87-9831-B8BD7288D0AE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أو يعمل على ضبط الضغط </a:t>
          </a:r>
          <a:r>
            <a:rPr lang="ar-SA" b="1" dirty="0" err="1" smtClean="0">
              <a:solidFill>
                <a:srgbClr val="FFFFFF"/>
              </a:solidFill>
            </a:rPr>
            <a:t>الاسموزي</a:t>
          </a:r>
          <a:r>
            <a:rPr lang="en-US" b="1" dirty="0" smtClean="0">
              <a:solidFill>
                <a:srgbClr val="FFFFFF"/>
              </a:solidFill>
            </a:rPr>
            <a:t> </a:t>
          </a:r>
          <a:r>
            <a:rPr lang="ar-SA" b="1" dirty="0" smtClean="0">
              <a:solidFill>
                <a:srgbClr val="FFFFFF"/>
              </a:solidFill>
            </a:rPr>
            <a:t> بالتالي يساعد هذا على مقاومة النبات </a:t>
          </a:r>
          <a:r>
            <a:rPr lang="ar-SA" b="1" dirty="0" err="1" smtClean="0">
              <a:solidFill>
                <a:srgbClr val="FFFFFF"/>
              </a:solidFill>
            </a:rPr>
            <a:t>لقساوة</a:t>
          </a:r>
          <a:r>
            <a:rPr lang="ar-SA" b="1" dirty="0" smtClean="0">
              <a:solidFill>
                <a:srgbClr val="FFFFFF"/>
              </a:solidFill>
            </a:rPr>
            <a:t> البيئة.</a:t>
          </a:r>
          <a:endParaRPr lang="ar-SA" dirty="0">
            <a:solidFill>
              <a:srgbClr val="FFFFFF"/>
            </a:solidFill>
          </a:endParaRPr>
        </a:p>
      </dgm:t>
    </dgm:pt>
    <dgm:pt modelId="{A3640F14-9D45-4CFA-AC22-FF0FFE1DC168}" type="parTrans" cxnId="{1F047497-2723-417B-A346-942DCDD63E3A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EED7B900-D018-4112-B15C-36325E84D4DE}" type="sibTrans" cxnId="{1F047497-2723-417B-A346-942DCDD63E3A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BC03B1D2-FA72-4FF8-A293-64A0231EF91F}" type="pres">
      <dgm:prSet presAssocID="{1A254469-4988-4AB5-8D7E-8EB84FBABC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8D62D49-FE38-48A2-87DC-FBF6F78D8E58}" type="pres">
      <dgm:prSet presAssocID="{478B467D-8611-477D-B3E8-C06A6B77132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7F7803-1AEB-4060-957D-49F7C5F79A60}" type="pres">
      <dgm:prSet presAssocID="{4BFAF04F-E4AB-48D2-A894-2DF4F8EBB590}" presName="spacer" presStyleCnt="0"/>
      <dgm:spPr/>
    </dgm:pt>
    <dgm:pt modelId="{53252E86-41DA-404A-B3AC-6DF251B940A7}" type="pres">
      <dgm:prSet presAssocID="{EF98FAC3-9B29-4F5A-B9CE-F1AAFCD1292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122E00-A94D-427F-BC1D-60C867573308}" type="pres">
      <dgm:prSet presAssocID="{BE2C130E-49AF-4CCA-A01F-5551D0C07B1A}" presName="spacer" presStyleCnt="0"/>
      <dgm:spPr/>
    </dgm:pt>
    <dgm:pt modelId="{863BC8B0-55A0-4D6F-A38B-BD2D563C38E1}" type="pres">
      <dgm:prSet presAssocID="{458255FE-95D3-4E87-9831-B8BD7288D0A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7BB2495-07EC-4690-BE82-E0A009AEDEC9}" srcId="{1A254469-4988-4AB5-8D7E-8EB84FBABCBE}" destId="{478B467D-8611-477D-B3E8-C06A6B77132C}" srcOrd="0" destOrd="0" parTransId="{9215EA39-8086-40B1-9C73-D79457FDCBCA}" sibTransId="{4BFAF04F-E4AB-48D2-A894-2DF4F8EBB590}"/>
    <dgm:cxn modelId="{5E1E73AB-F75F-402D-950B-7AE862B137C5}" type="presOf" srcId="{458255FE-95D3-4E87-9831-B8BD7288D0AE}" destId="{863BC8B0-55A0-4D6F-A38B-BD2D563C38E1}" srcOrd="0" destOrd="0" presId="urn:microsoft.com/office/officeart/2005/8/layout/vList2"/>
    <dgm:cxn modelId="{1F047497-2723-417B-A346-942DCDD63E3A}" srcId="{1A254469-4988-4AB5-8D7E-8EB84FBABCBE}" destId="{458255FE-95D3-4E87-9831-B8BD7288D0AE}" srcOrd="2" destOrd="0" parTransId="{A3640F14-9D45-4CFA-AC22-FF0FFE1DC168}" sibTransId="{EED7B900-D018-4112-B15C-36325E84D4DE}"/>
    <dgm:cxn modelId="{DA7BBF3F-1F11-47DA-B50E-F64D57DCBB67}" type="presOf" srcId="{478B467D-8611-477D-B3E8-C06A6B77132C}" destId="{48D62D49-FE38-48A2-87DC-FBF6F78D8E58}" srcOrd="0" destOrd="0" presId="urn:microsoft.com/office/officeart/2005/8/layout/vList2"/>
    <dgm:cxn modelId="{7562D128-8614-4C40-92DD-3950396CA723}" srcId="{1A254469-4988-4AB5-8D7E-8EB84FBABCBE}" destId="{EF98FAC3-9B29-4F5A-B9CE-F1AAFCD12927}" srcOrd="1" destOrd="0" parTransId="{F6040229-E1BD-4106-BDC9-B841C905C329}" sibTransId="{BE2C130E-49AF-4CCA-A01F-5551D0C07B1A}"/>
    <dgm:cxn modelId="{7CA2BD31-208E-436A-95FD-4E6C1070A014}" type="presOf" srcId="{1A254469-4988-4AB5-8D7E-8EB84FBABCBE}" destId="{BC03B1D2-FA72-4FF8-A293-64A0231EF91F}" srcOrd="0" destOrd="0" presId="urn:microsoft.com/office/officeart/2005/8/layout/vList2"/>
    <dgm:cxn modelId="{F39EE2D8-23FD-459C-B754-CE13E9C9E9EB}" type="presOf" srcId="{EF98FAC3-9B29-4F5A-B9CE-F1AAFCD12927}" destId="{53252E86-41DA-404A-B3AC-6DF251B940A7}" srcOrd="0" destOrd="0" presId="urn:microsoft.com/office/officeart/2005/8/layout/vList2"/>
    <dgm:cxn modelId="{038EAEB1-4D2A-46DA-A5E8-25B2CE680894}" type="presParOf" srcId="{BC03B1D2-FA72-4FF8-A293-64A0231EF91F}" destId="{48D62D49-FE38-48A2-87DC-FBF6F78D8E58}" srcOrd="0" destOrd="0" presId="urn:microsoft.com/office/officeart/2005/8/layout/vList2"/>
    <dgm:cxn modelId="{8911404F-3D84-4656-B412-68334A451832}" type="presParOf" srcId="{BC03B1D2-FA72-4FF8-A293-64A0231EF91F}" destId="{417F7803-1AEB-4060-957D-49F7C5F79A60}" srcOrd="1" destOrd="0" presId="urn:microsoft.com/office/officeart/2005/8/layout/vList2"/>
    <dgm:cxn modelId="{6656D481-5752-4D37-8D1E-418994CD6058}" type="presParOf" srcId="{BC03B1D2-FA72-4FF8-A293-64A0231EF91F}" destId="{53252E86-41DA-404A-B3AC-6DF251B940A7}" srcOrd="2" destOrd="0" presId="urn:microsoft.com/office/officeart/2005/8/layout/vList2"/>
    <dgm:cxn modelId="{35E8C0E2-8A82-4E36-AFBA-D05AEDD0BCBF}" type="presParOf" srcId="{BC03B1D2-FA72-4FF8-A293-64A0231EF91F}" destId="{DA122E00-A94D-427F-BC1D-60C867573308}" srcOrd="3" destOrd="0" presId="urn:microsoft.com/office/officeart/2005/8/layout/vList2"/>
    <dgm:cxn modelId="{C20200FF-58EA-4557-A0BC-5BDF59FD8537}" type="presParOf" srcId="{BC03B1D2-FA72-4FF8-A293-64A0231EF91F}" destId="{863BC8B0-55A0-4D6F-A38B-BD2D563C38E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BC376F-EE9A-427D-93B7-82B9344B65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2108C4F6-4EA6-429D-A00E-CFC0FE059082}">
      <dgm:prSet/>
      <dgm:spPr/>
      <dgm:t>
        <a:bodyPr/>
        <a:lstStyle/>
        <a:p>
          <a:pPr rtl="1"/>
          <a:r>
            <a:rPr lang="ar-SA" dirty="0" smtClean="0">
              <a:solidFill>
                <a:srgbClr val="FFFFFF"/>
              </a:solidFill>
            </a:rPr>
            <a:t>الأدوات</a:t>
          </a:r>
          <a:endParaRPr lang="ar-SA" dirty="0">
            <a:solidFill>
              <a:srgbClr val="FFFFFF"/>
            </a:solidFill>
          </a:endParaRPr>
        </a:p>
      </dgm:t>
    </dgm:pt>
    <dgm:pt modelId="{66A4D9E2-D071-4425-B7BA-E3767BCBECFD}" type="parTrans" cxnId="{21022755-F7E1-441A-AC23-4D7540FA6A72}">
      <dgm:prSet/>
      <dgm:spPr/>
      <dgm:t>
        <a:bodyPr/>
        <a:lstStyle/>
        <a:p>
          <a:pPr rtl="1"/>
          <a:endParaRPr lang="ar-SA"/>
        </a:p>
      </dgm:t>
    </dgm:pt>
    <dgm:pt modelId="{B9C0AB44-71B7-424F-A241-A69C85154183}" type="sibTrans" cxnId="{21022755-F7E1-441A-AC23-4D7540FA6A72}">
      <dgm:prSet/>
      <dgm:spPr/>
      <dgm:t>
        <a:bodyPr/>
        <a:lstStyle/>
        <a:p>
          <a:pPr rtl="1"/>
          <a:endParaRPr lang="ar-SA"/>
        </a:p>
      </dgm:t>
    </dgm:pt>
    <dgm:pt modelId="{25110409-658E-40D9-90BB-AAD887E8674F}" type="pres">
      <dgm:prSet presAssocID="{A2BC376F-EE9A-427D-93B7-82B9344B65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DF070D-8F48-482C-8426-9E741620991B}" type="pres">
      <dgm:prSet presAssocID="{2108C4F6-4EA6-429D-A00E-CFC0FE05908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EF4ED96-504F-4805-84DD-6E6ADB87EF86}" type="presOf" srcId="{2108C4F6-4EA6-429D-A00E-CFC0FE059082}" destId="{56DF070D-8F48-482C-8426-9E741620991B}" srcOrd="0" destOrd="0" presId="urn:microsoft.com/office/officeart/2005/8/layout/vList2"/>
    <dgm:cxn modelId="{2BC7BAE2-B5B0-4304-82AD-5520CD5B6F74}" type="presOf" srcId="{A2BC376F-EE9A-427D-93B7-82B9344B6523}" destId="{25110409-658E-40D9-90BB-AAD887E8674F}" srcOrd="0" destOrd="0" presId="urn:microsoft.com/office/officeart/2005/8/layout/vList2"/>
    <dgm:cxn modelId="{21022755-F7E1-441A-AC23-4D7540FA6A72}" srcId="{A2BC376F-EE9A-427D-93B7-82B9344B6523}" destId="{2108C4F6-4EA6-429D-A00E-CFC0FE059082}" srcOrd="0" destOrd="0" parTransId="{66A4D9E2-D071-4425-B7BA-E3767BCBECFD}" sibTransId="{B9C0AB44-71B7-424F-A241-A69C85154183}"/>
    <dgm:cxn modelId="{4AB8F7F5-7E39-42AB-BAC1-030485B95781}" type="presParOf" srcId="{25110409-658E-40D9-90BB-AAD887E8674F}" destId="{56DF070D-8F48-482C-8426-9E741620991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0167719-4D4B-49B4-AB6E-143F2F4E4DD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E38D59A-5A49-4102-835B-D6BB32D0877E}">
      <dgm:prSet custT="1"/>
      <dgm:spPr/>
      <dgm:t>
        <a:bodyPr/>
        <a:lstStyle/>
        <a:p>
          <a:pPr rtl="1"/>
          <a:r>
            <a:rPr lang="ar-SA" sz="2800" b="1" dirty="0" smtClean="0">
              <a:solidFill>
                <a:srgbClr val="FFFFFF"/>
              </a:solidFill>
            </a:rPr>
            <a:t> نبات غض</a:t>
          </a:r>
          <a:endParaRPr lang="en-US" sz="2800" dirty="0">
            <a:solidFill>
              <a:srgbClr val="FFFFFF"/>
            </a:solidFill>
          </a:endParaRPr>
        </a:p>
      </dgm:t>
    </dgm:pt>
    <dgm:pt modelId="{17538E95-E817-4622-9E24-192685AC43D1}" type="parTrans" cxnId="{BAEF0ACF-2BF7-47F3-88D9-A43394C8A0DD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7F247790-8185-4F02-9B42-EA19E203E8D3}" type="sibTrans" cxnId="{BAEF0ACF-2BF7-47F3-88D9-A43394C8A0DD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EF0E2A70-C58C-49A1-9340-26C33E338B41}">
      <dgm:prSet custT="1"/>
      <dgm:spPr/>
      <dgm:t>
        <a:bodyPr/>
        <a:lstStyle/>
        <a:p>
          <a:pPr rtl="1"/>
          <a:r>
            <a:rPr lang="ar-SA" sz="2800" b="1" dirty="0" smtClean="0">
              <a:solidFill>
                <a:srgbClr val="FFFFFF"/>
              </a:solidFill>
            </a:rPr>
            <a:t>حمض </a:t>
          </a:r>
          <a:r>
            <a:rPr lang="ar-SA" sz="2800" b="1" dirty="0" err="1" smtClean="0">
              <a:solidFill>
                <a:srgbClr val="FFFFFF"/>
              </a:solidFill>
            </a:rPr>
            <a:t>السيلفو</a:t>
          </a:r>
          <a:r>
            <a:rPr lang="ar-SA" sz="2800" b="1" dirty="0" smtClean="0">
              <a:solidFill>
                <a:srgbClr val="FFFFFF"/>
              </a:solidFill>
            </a:rPr>
            <a:t> </a:t>
          </a:r>
          <a:r>
            <a:rPr lang="ar-SA" sz="2800" b="1" dirty="0" err="1" smtClean="0">
              <a:solidFill>
                <a:srgbClr val="FFFFFF"/>
              </a:solidFill>
            </a:rPr>
            <a:t>سلسليك</a:t>
          </a:r>
          <a:endParaRPr lang="en-US" sz="2800" dirty="0">
            <a:solidFill>
              <a:srgbClr val="FFFFFF"/>
            </a:solidFill>
          </a:endParaRPr>
        </a:p>
      </dgm:t>
    </dgm:pt>
    <dgm:pt modelId="{9381D329-6F76-42B0-A5E3-73F3CF1739EC}" type="parTrans" cxnId="{0B2A72D9-9A94-45C4-B99B-8FB91040E745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12B259FD-5C86-4508-A817-44A234055C79}" type="sibTrans" cxnId="{0B2A72D9-9A94-45C4-B99B-8FB91040E745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545F3CDB-1DE1-47FC-B75F-279815DBF27D}">
      <dgm:prSet custT="1"/>
      <dgm:spPr/>
      <dgm:t>
        <a:bodyPr/>
        <a:lstStyle/>
        <a:p>
          <a:pPr rtl="1"/>
          <a:r>
            <a:rPr lang="ar-SA" sz="2800" b="1" dirty="0" smtClean="0">
              <a:solidFill>
                <a:srgbClr val="FFFFFF"/>
              </a:solidFill>
            </a:rPr>
            <a:t>حمض </a:t>
          </a:r>
          <a:r>
            <a:rPr lang="ar-SA" sz="2800" b="1" dirty="0" err="1" smtClean="0">
              <a:solidFill>
                <a:srgbClr val="FFFFFF"/>
              </a:solidFill>
            </a:rPr>
            <a:t>الخليك</a:t>
          </a:r>
          <a:r>
            <a:rPr lang="ar-SA" sz="2800" b="1" dirty="0" smtClean="0">
              <a:solidFill>
                <a:srgbClr val="FFFFFF"/>
              </a:solidFill>
            </a:rPr>
            <a:t> الثلجي</a:t>
          </a:r>
          <a:endParaRPr lang="en-US" sz="2800" dirty="0">
            <a:solidFill>
              <a:srgbClr val="FFFFFF"/>
            </a:solidFill>
          </a:endParaRPr>
        </a:p>
      </dgm:t>
    </dgm:pt>
    <dgm:pt modelId="{181C9FCB-07E4-423C-ACD7-B5F8A9923271}" type="parTrans" cxnId="{E1A0018F-9E9E-4BEE-82A1-B3FEBA252131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0A19B965-13B0-473F-8E0D-F8534D6324A6}" type="sibTrans" cxnId="{E1A0018F-9E9E-4BEE-82A1-B3FEBA252131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4A317363-C8F5-452B-A219-714D461ED2AF}">
      <dgm:prSet custT="1"/>
      <dgm:spPr/>
      <dgm:t>
        <a:bodyPr/>
        <a:lstStyle/>
        <a:p>
          <a:pPr rtl="1"/>
          <a:r>
            <a:rPr lang="ar-SA" sz="2800" b="1" dirty="0" smtClean="0">
              <a:solidFill>
                <a:srgbClr val="FFFFFF"/>
              </a:solidFill>
            </a:rPr>
            <a:t>تلوين</a:t>
          </a:r>
          <a:endParaRPr lang="en-US" sz="2800" dirty="0">
            <a:solidFill>
              <a:srgbClr val="FFFFFF"/>
            </a:solidFill>
          </a:endParaRPr>
        </a:p>
      </dgm:t>
    </dgm:pt>
    <dgm:pt modelId="{B6CA6ADE-39C0-4848-B2D3-0E7DB7CED393}" type="parTrans" cxnId="{E8578453-E478-486E-94F3-44D9955320FD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2CE301F3-2030-43AF-A47D-C175686C1336}" type="sibTrans" cxnId="{E8578453-E478-486E-94F3-44D9955320FD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2E96E970-8EF4-40B5-981D-88AF79CE1E77}">
      <dgm:prSet custT="1"/>
      <dgm:spPr/>
      <dgm:t>
        <a:bodyPr/>
        <a:lstStyle/>
        <a:p>
          <a:pPr rtl="1"/>
          <a:r>
            <a:rPr lang="ar-SA" sz="2800" b="1" dirty="0" err="1" smtClean="0">
              <a:solidFill>
                <a:srgbClr val="FFFFFF"/>
              </a:solidFill>
            </a:rPr>
            <a:t>ننهايدرين</a:t>
          </a:r>
          <a:endParaRPr lang="en-US" sz="2800" dirty="0">
            <a:solidFill>
              <a:srgbClr val="FFFFFF"/>
            </a:solidFill>
          </a:endParaRPr>
        </a:p>
      </dgm:t>
    </dgm:pt>
    <dgm:pt modelId="{068EC243-BF84-43FC-970B-BF52A5572004}" type="parTrans" cxnId="{4C89AE91-6655-4F0B-B882-5C4F835269E7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75483A9E-8AF4-4FD6-ACF5-E9425032EA32}" type="sibTrans" cxnId="{4C89AE91-6655-4F0B-B882-5C4F835269E7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4D88BEC4-5CC6-46BB-8F34-65F17A8C667E}">
      <dgm:prSet custT="1"/>
      <dgm:spPr/>
      <dgm:t>
        <a:bodyPr/>
        <a:lstStyle/>
        <a:p>
          <a:pPr rtl="1"/>
          <a:r>
            <a:rPr lang="ar-SA" sz="2000" b="1" dirty="0" err="1" smtClean="0">
              <a:solidFill>
                <a:srgbClr val="FFFFFF"/>
              </a:solidFill>
            </a:rPr>
            <a:t>انابيب</a:t>
          </a:r>
          <a:r>
            <a:rPr lang="ar-SA" sz="2000" b="1" dirty="0" smtClean="0">
              <a:solidFill>
                <a:srgbClr val="FFFFFF"/>
              </a:solidFill>
            </a:rPr>
            <a:t> </a:t>
          </a:r>
          <a:r>
            <a:rPr lang="ar-SA" sz="2000" b="1" dirty="0" err="1" smtClean="0">
              <a:solidFill>
                <a:srgbClr val="FFFFFF"/>
              </a:solidFill>
            </a:rPr>
            <a:t>بايركس</a:t>
          </a:r>
          <a:r>
            <a:rPr lang="ar-SA" sz="2000" b="1" dirty="0" smtClean="0">
              <a:solidFill>
                <a:srgbClr val="FFFFFF"/>
              </a:solidFill>
            </a:rPr>
            <a:t>\/حمام مائي/ ماصات  حجم  1مل</a:t>
          </a:r>
          <a:endParaRPr lang="en-US" sz="2000" dirty="0">
            <a:solidFill>
              <a:srgbClr val="FFFFFF"/>
            </a:solidFill>
          </a:endParaRPr>
        </a:p>
      </dgm:t>
    </dgm:pt>
    <dgm:pt modelId="{1EB68D32-4951-4AE3-AD84-EF13BFE3CFF9}" type="parTrans" cxnId="{19283498-FABF-4DA0-B614-867ABB458599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189D1EDD-6DD4-48F3-94A5-21CA998E996B}" type="sibTrans" cxnId="{19283498-FABF-4DA0-B614-867ABB458599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2C952ABA-5397-41BC-9780-6C082FFB91CF}">
      <dgm:prSet custT="1"/>
      <dgm:spPr/>
      <dgm:t>
        <a:bodyPr/>
        <a:lstStyle/>
        <a:p>
          <a:pPr rtl="1"/>
          <a:r>
            <a:rPr lang="ar-SA" sz="2800" b="1" dirty="0" smtClean="0">
              <a:solidFill>
                <a:srgbClr val="FFFFFF"/>
              </a:solidFill>
            </a:rPr>
            <a:t>ثلج/ ورق ترشيح</a:t>
          </a:r>
          <a:endParaRPr lang="ar-SA" sz="2800" dirty="0">
            <a:solidFill>
              <a:srgbClr val="FFFFFF"/>
            </a:solidFill>
          </a:endParaRPr>
        </a:p>
      </dgm:t>
    </dgm:pt>
    <dgm:pt modelId="{4FD7D0F4-6A9E-4139-A1AC-998BD440D1FA}" type="parTrans" cxnId="{50C7E584-DA38-4A3B-80CC-E1DC48A9588E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610EEFDF-7602-4893-8958-19A4F8E22C94}" type="sibTrans" cxnId="{50C7E584-DA38-4A3B-80CC-E1DC48A9588E}">
      <dgm:prSet/>
      <dgm:spPr/>
      <dgm:t>
        <a:bodyPr/>
        <a:lstStyle/>
        <a:p>
          <a:pPr rtl="1"/>
          <a:endParaRPr lang="ar-SA" sz="2400">
            <a:solidFill>
              <a:srgbClr val="FFFFFF"/>
            </a:solidFill>
          </a:endParaRPr>
        </a:p>
      </dgm:t>
    </dgm:pt>
    <dgm:pt modelId="{3E0BABA2-E87B-469B-8C9B-F760F1E1DABA}" type="pres">
      <dgm:prSet presAssocID="{60167719-4D4B-49B4-AB6E-143F2F4E4DD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03DA73B-BA26-480B-87E1-C6A0C51E2D4E}" type="pres">
      <dgm:prSet presAssocID="{6E38D59A-5A49-4102-835B-D6BB32D0877E}" presName="composite" presStyleCnt="0"/>
      <dgm:spPr/>
    </dgm:pt>
    <dgm:pt modelId="{4B102280-2DCD-4981-A236-4A5EF9B205E2}" type="pres">
      <dgm:prSet presAssocID="{6E38D59A-5A49-4102-835B-D6BB32D0877E}" presName="imgShp" presStyleLbl="fgImgPlace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64CD474-6602-45CC-A101-48721AB6E224}" type="pres">
      <dgm:prSet presAssocID="{6E38D59A-5A49-4102-835B-D6BB32D0877E}" presName="txShp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E485CD-3D23-402A-8FAF-9C1DAD37A1A7}" type="pres">
      <dgm:prSet presAssocID="{7F247790-8185-4F02-9B42-EA19E203E8D3}" presName="spacing" presStyleCnt="0"/>
      <dgm:spPr/>
    </dgm:pt>
    <dgm:pt modelId="{52BC9902-E71F-438F-9760-5C0BED87B1BE}" type="pres">
      <dgm:prSet presAssocID="{EF0E2A70-C58C-49A1-9340-26C33E338B41}" presName="composite" presStyleCnt="0"/>
      <dgm:spPr/>
    </dgm:pt>
    <dgm:pt modelId="{AB3EB5B3-7B9C-4804-8D5C-8EE903DBFAA7}" type="pres">
      <dgm:prSet presAssocID="{EF0E2A70-C58C-49A1-9340-26C33E338B41}" presName="imgShp" presStyleLbl="fgImgPlace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2CF407F-96C9-49CA-AAB6-F35D62A92BF2}" type="pres">
      <dgm:prSet presAssocID="{EF0E2A70-C58C-49A1-9340-26C33E338B41}" presName="txShp" presStyleLbl="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217044-BA54-4A7A-8487-CB5E896ED244}" type="pres">
      <dgm:prSet presAssocID="{12B259FD-5C86-4508-A817-44A234055C79}" presName="spacing" presStyleCnt="0"/>
      <dgm:spPr/>
    </dgm:pt>
    <dgm:pt modelId="{A9FAFDB4-B028-4FEB-A67A-0E0E856C6D03}" type="pres">
      <dgm:prSet presAssocID="{545F3CDB-1DE1-47FC-B75F-279815DBF27D}" presName="composite" presStyleCnt="0"/>
      <dgm:spPr/>
    </dgm:pt>
    <dgm:pt modelId="{557397BC-AA57-41DA-A67A-CBB9BD46F0AF}" type="pres">
      <dgm:prSet presAssocID="{545F3CDB-1DE1-47FC-B75F-279815DBF27D}" presName="imgShp" presStyleLbl="fgImgPlace1" presStyleIdx="2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53A5260-F268-42E2-B8E5-C5CB7B59AE57}" type="pres">
      <dgm:prSet presAssocID="{545F3CDB-1DE1-47FC-B75F-279815DBF27D}" presName="txShp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56DFDE-A042-4706-AAF2-7ABF62C4DFE9}" type="pres">
      <dgm:prSet presAssocID="{0A19B965-13B0-473F-8E0D-F8534D6324A6}" presName="spacing" presStyleCnt="0"/>
      <dgm:spPr/>
    </dgm:pt>
    <dgm:pt modelId="{10A8002E-31CD-4C2D-A56F-3B777F315FFF}" type="pres">
      <dgm:prSet presAssocID="{4A317363-C8F5-452B-A219-714D461ED2AF}" presName="composite" presStyleCnt="0"/>
      <dgm:spPr/>
    </dgm:pt>
    <dgm:pt modelId="{0C5266A2-8335-4BCD-8E8C-0DF7A00FB321}" type="pres">
      <dgm:prSet presAssocID="{4A317363-C8F5-452B-A219-714D461ED2AF}" presName="imgShp" presStyleLbl="fgImgPlace1" presStyleIdx="3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9DA317B-624E-45ED-8DAA-D900DE29DD77}" type="pres">
      <dgm:prSet presAssocID="{4A317363-C8F5-452B-A219-714D461ED2AF}" presName="txShp" presStyleLbl="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9FEC03-C2A4-4AFE-8646-5D80F1FCEDBF}" type="pres">
      <dgm:prSet presAssocID="{2CE301F3-2030-43AF-A47D-C175686C1336}" presName="spacing" presStyleCnt="0"/>
      <dgm:spPr/>
    </dgm:pt>
    <dgm:pt modelId="{1F915ED8-85AB-459A-BE33-054B96DBD9BC}" type="pres">
      <dgm:prSet presAssocID="{2E96E970-8EF4-40B5-981D-88AF79CE1E77}" presName="composite" presStyleCnt="0"/>
      <dgm:spPr/>
    </dgm:pt>
    <dgm:pt modelId="{CDA6329D-A1C1-47AD-AACB-155F493E3222}" type="pres">
      <dgm:prSet presAssocID="{2E96E970-8EF4-40B5-981D-88AF79CE1E77}" presName="imgShp" presStyleLbl="fgImgPlace1" presStyleIdx="4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3F0BBA0-ADB7-4565-8218-7F46C298FCC2}" type="pres">
      <dgm:prSet presAssocID="{2E96E970-8EF4-40B5-981D-88AF79CE1E77}" presName="txShp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A5C6E5-05FF-4B88-B21A-0A78E3B87BEC}" type="pres">
      <dgm:prSet presAssocID="{75483A9E-8AF4-4FD6-ACF5-E9425032EA32}" presName="spacing" presStyleCnt="0"/>
      <dgm:spPr/>
    </dgm:pt>
    <dgm:pt modelId="{25C48159-7004-4854-A987-FE2DE8849AE6}" type="pres">
      <dgm:prSet presAssocID="{4D88BEC4-5CC6-46BB-8F34-65F17A8C667E}" presName="composite" presStyleCnt="0"/>
      <dgm:spPr/>
    </dgm:pt>
    <dgm:pt modelId="{85EAE222-1959-4B6B-A5F9-F030EF240E7B}" type="pres">
      <dgm:prSet presAssocID="{4D88BEC4-5CC6-46BB-8F34-65F17A8C667E}" presName="imgShp" presStyleLbl="fgImgPlace1" presStyleIdx="5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DD35E65-9882-402C-8292-488B58F87E62}" type="pres">
      <dgm:prSet presAssocID="{4D88BEC4-5CC6-46BB-8F34-65F17A8C667E}" presName="txShp" presStyleLbl="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C1B8D9-048B-4E4A-A023-51CEB6691CC3}" type="pres">
      <dgm:prSet presAssocID="{189D1EDD-6DD4-48F3-94A5-21CA998E996B}" presName="spacing" presStyleCnt="0"/>
      <dgm:spPr/>
    </dgm:pt>
    <dgm:pt modelId="{6153A61B-D917-419A-92E0-5ACF6115520D}" type="pres">
      <dgm:prSet presAssocID="{2C952ABA-5397-41BC-9780-6C082FFB91CF}" presName="composite" presStyleCnt="0"/>
      <dgm:spPr/>
    </dgm:pt>
    <dgm:pt modelId="{E3EF2CC2-2C9F-41D0-9116-5D3811EDA9AB}" type="pres">
      <dgm:prSet presAssocID="{2C952ABA-5397-41BC-9780-6C082FFB91CF}" presName="imgShp" presStyleLbl="fgImgPlace1" presStyleIdx="6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D679AC9-1F36-4A4F-AE80-D35F8BB265DF}" type="pres">
      <dgm:prSet presAssocID="{2C952ABA-5397-41BC-9780-6C082FFB91CF}" presName="txShp" presStyleLbl="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9CFDDC7-EA6E-453B-91C0-1A5628F100ED}" type="presOf" srcId="{545F3CDB-1DE1-47FC-B75F-279815DBF27D}" destId="{E53A5260-F268-42E2-B8E5-C5CB7B59AE57}" srcOrd="0" destOrd="0" presId="urn:microsoft.com/office/officeart/2005/8/layout/vList3"/>
    <dgm:cxn modelId="{1AEA669B-9863-4F30-9F50-DBD0DA338ECF}" type="presOf" srcId="{60167719-4D4B-49B4-AB6E-143F2F4E4DDA}" destId="{3E0BABA2-E87B-469B-8C9B-F760F1E1DABA}" srcOrd="0" destOrd="0" presId="urn:microsoft.com/office/officeart/2005/8/layout/vList3"/>
    <dgm:cxn modelId="{6ED9AF13-217D-482B-82EE-F1E67E86D011}" type="presOf" srcId="{4D88BEC4-5CC6-46BB-8F34-65F17A8C667E}" destId="{6DD35E65-9882-402C-8292-488B58F87E62}" srcOrd="0" destOrd="0" presId="urn:microsoft.com/office/officeart/2005/8/layout/vList3"/>
    <dgm:cxn modelId="{19283498-FABF-4DA0-B614-867ABB458599}" srcId="{60167719-4D4B-49B4-AB6E-143F2F4E4DDA}" destId="{4D88BEC4-5CC6-46BB-8F34-65F17A8C667E}" srcOrd="5" destOrd="0" parTransId="{1EB68D32-4951-4AE3-AD84-EF13BFE3CFF9}" sibTransId="{189D1EDD-6DD4-48F3-94A5-21CA998E996B}"/>
    <dgm:cxn modelId="{48F6792A-44F2-4F22-BAB4-20EAF06183B1}" type="presOf" srcId="{4A317363-C8F5-452B-A219-714D461ED2AF}" destId="{59DA317B-624E-45ED-8DAA-D900DE29DD77}" srcOrd="0" destOrd="0" presId="urn:microsoft.com/office/officeart/2005/8/layout/vList3"/>
    <dgm:cxn modelId="{CBE7F34F-B510-43DD-8DC0-908930751CD1}" type="presOf" srcId="{2E96E970-8EF4-40B5-981D-88AF79CE1E77}" destId="{F3F0BBA0-ADB7-4565-8218-7F46C298FCC2}" srcOrd="0" destOrd="0" presId="urn:microsoft.com/office/officeart/2005/8/layout/vList3"/>
    <dgm:cxn modelId="{EEA2066A-CF87-4ED3-8801-F891A7990BEB}" type="presOf" srcId="{6E38D59A-5A49-4102-835B-D6BB32D0877E}" destId="{164CD474-6602-45CC-A101-48721AB6E224}" srcOrd="0" destOrd="0" presId="urn:microsoft.com/office/officeart/2005/8/layout/vList3"/>
    <dgm:cxn modelId="{4C89AE91-6655-4F0B-B882-5C4F835269E7}" srcId="{60167719-4D4B-49B4-AB6E-143F2F4E4DDA}" destId="{2E96E970-8EF4-40B5-981D-88AF79CE1E77}" srcOrd="4" destOrd="0" parTransId="{068EC243-BF84-43FC-970B-BF52A5572004}" sibTransId="{75483A9E-8AF4-4FD6-ACF5-E9425032EA32}"/>
    <dgm:cxn modelId="{C9C2E425-B6EC-4FB5-B269-F63A5C3EF979}" type="presOf" srcId="{EF0E2A70-C58C-49A1-9340-26C33E338B41}" destId="{12CF407F-96C9-49CA-AAB6-F35D62A92BF2}" srcOrd="0" destOrd="0" presId="urn:microsoft.com/office/officeart/2005/8/layout/vList3"/>
    <dgm:cxn modelId="{50C7E584-DA38-4A3B-80CC-E1DC48A9588E}" srcId="{60167719-4D4B-49B4-AB6E-143F2F4E4DDA}" destId="{2C952ABA-5397-41BC-9780-6C082FFB91CF}" srcOrd="6" destOrd="0" parTransId="{4FD7D0F4-6A9E-4139-A1AC-998BD440D1FA}" sibTransId="{610EEFDF-7602-4893-8958-19A4F8E22C94}"/>
    <dgm:cxn modelId="{BAEF0ACF-2BF7-47F3-88D9-A43394C8A0DD}" srcId="{60167719-4D4B-49B4-AB6E-143F2F4E4DDA}" destId="{6E38D59A-5A49-4102-835B-D6BB32D0877E}" srcOrd="0" destOrd="0" parTransId="{17538E95-E817-4622-9E24-192685AC43D1}" sibTransId="{7F247790-8185-4F02-9B42-EA19E203E8D3}"/>
    <dgm:cxn modelId="{0B2A72D9-9A94-45C4-B99B-8FB91040E745}" srcId="{60167719-4D4B-49B4-AB6E-143F2F4E4DDA}" destId="{EF0E2A70-C58C-49A1-9340-26C33E338B41}" srcOrd="1" destOrd="0" parTransId="{9381D329-6F76-42B0-A5E3-73F3CF1739EC}" sibTransId="{12B259FD-5C86-4508-A817-44A234055C79}"/>
    <dgm:cxn modelId="{E8578453-E478-486E-94F3-44D9955320FD}" srcId="{60167719-4D4B-49B4-AB6E-143F2F4E4DDA}" destId="{4A317363-C8F5-452B-A219-714D461ED2AF}" srcOrd="3" destOrd="0" parTransId="{B6CA6ADE-39C0-4848-B2D3-0E7DB7CED393}" sibTransId="{2CE301F3-2030-43AF-A47D-C175686C1336}"/>
    <dgm:cxn modelId="{DE71B174-ECC3-40B7-910A-8ED6024E5963}" type="presOf" srcId="{2C952ABA-5397-41BC-9780-6C082FFB91CF}" destId="{AD679AC9-1F36-4A4F-AE80-D35F8BB265DF}" srcOrd="0" destOrd="0" presId="urn:microsoft.com/office/officeart/2005/8/layout/vList3"/>
    <dgm:cxn modelId="{E1A0018F-9E9E-4BEE-82A1-B3FEBA252131}" srcId="{60167719-4D4B-49B4-AB6E-143F2F4E4DDA}" destId="{545F3CDB-1DE1-47FC-B75F-279815DBF27D}" srcOrd="2" destOrd="0" parTransId="{181C9FCB-07E4-423C-ACD7-B5F8A9923271}" sibTransId="{0A19B965-13B0-473F-8E0D-F8534D6324A6}"/>
    <dgm:cxn modelId="{B8C22CFC-878D-4074-BD6C-E03F7D1A9B55}" type="presParOf" srcId="{3E0BABA2-E87B-469B-8C9B-F760F1E1DABA}" destId="{103DA73B-BA26-480B-87E1-C6A0C51E2D4E}" srcOrd="0" destOrd="0" presId="urn:microsoft.com/office/officeart/2005/8/layout/vList3"/>
    <dgm:cxn modelId="{FD8C2612-27E0-45DB-B5D5-F6958C832205}" type="presParOf" srcId="{103DA73B-BA26-480B-87E1-C6A0C51E2D4E}" destId="{4B102280-2DCD-4981-A236-4A5EF9B205E2}" srcOrd="0" destOrd="0" presId="urn:microsoft.com/office/officeart/2005/8/layout/vList3"/>
    <dgm:cxn modelId="{C8337E4D-64A5-4C84-97B8-9C77CD173453}" type="presParOf" srcId="{103DA73B-BA26-480B-87E1-C6A0C51E2D4E}" destId="{164CD474-6602-45CC-A101-48721AB6E224}" srcOrd="1" destOrd="0" presId="urn:microsoft.com/office/officeart/2005/8/layout/vList3"/>
    <dgm:cxn modelId="{429F30F7-5F0E-4C4A-A89A-F0718CE13EF0}" type="presParOf" srcId="{3E0BABA2-E87B-469B-8C9B-F760F1E1DABA}" destId="{0EE485CD-3D23-402A-8FAF-9C1DAD37A1A7}" srcOrd="1" destOrd="0" presId="urn:microsoft.com/office/officeart/2005/8/layout/vList3"/>
    <dgm:cxn modelId="{A91093C8-0D72-46AF-8DAB-0896E110495C}" type="presParOf" srcId="{3E0BABA2-E87B-469B-8C9B-F760F1E1DABA}" destId="{52BC9902-E71F-438F-9760-5C0BED87B1BE}" srcOrd="2" destOrd="0" presId="urn:microsoft.com/office/officeart/2005/8/layout/vList3"/>
    <dgm:cxn modelId="{5BAB5750-8595-49B3-B963-B96BFB760888}" type="presParOf" srcId="{52BC9902-E71F-438F-9760-5C0BED87B1BE}" destId="{AB3EB5B3-7B9C-4804-8D5C-8EE903DBFAA7}" srcOrd="0" destOrd="0" presId="urn:microsoft.com/office/officeart/2005/8/layout/vList3"/>
    <dgm:cxn modelId="{2995044A-31FE-478B-9628-E5BA51515195}" type="presParOf" srcId="{52BC9902-E71F-438F-9760-5C0BED87B1BE}" destId="{12CF407F-96C9-49CA-AAB6-F35D62A92BF2}" srcOrd="1" destOrd="0" presId="urn:microsoft.com/office/officeart/2005/8/layout/vList3"/>
    <dgm:cxn modelId="{F87F8F06-11F7-47BA-81C1-294910E5E759}" type="presParOf" srcId="{3E0BABA2-E87B-469B-8C9B-F760F1E1DABA}" destId="{5E217044-BA54-4A7A-8487-CB5E896ED244}" srcOrd="3" destOrd="0" presId="urn:microsoft.com/office/officeart/2005/8/layout/vList3"/>
    <dgm:cxn modelId="{BA580467-E3AC-4FA3-92AB-6BEB3484A3D7}" type="presParOf" srcId="{3E0BABA2-E87B-469B-8C9B-F760F1E1DABA}" destId="{A9FAFDB4-B028-4FEB-A67A-0E0E856C6D03}" srcOrd="4" destOrd="0" presId="urn:microsoft.com/office/officeart/2005/8/layout/vList3"/>
    <dgm:cxn modelId="{89198C19-D13A-496B-BA8C-093CB93044EE}" type="presParOf" srcId="{A9FAFDB4-B028-4FEB-A67A-0E0E856C6D03}" destId="{557397BC-AA57-41DA-A67A-CBB9BD46F0AF}" srcOrd="0" destOrd="0" presId="urn:microsoft.com/office/officeart/2005/8/layout/vList3"/>
    <dgm:cxn modelId="{09BC5F3F-C0DE-4019-A6A4-F81104A6FAAB}" type="presParOf" srcId="{A9FAFDB4-B028-4FEB-A67A-0E0E856C6D03}" destId="{E53A5260-F268-42E2-B8E5-C5CB7B59AE57}" srcOrd="1" destOrd="0" presId="urn:microsoft.com/office/officeart/2005/8/layout/vList3"/>
    <dgm:cxn modelId="{7FBFA0EE-5B07-440C-A8E3-ED1F0F9E4A53}" type="presParOf" srcId="{3E0BABA2-E87B-469B-8C9B-F760F1E1DABA}" destId="{4756DFDE-A042-4706-AAF2-7ABF62C4DFE9}" srcOrd="5" destOrd="0" presId="urn:microsoft.com/office/officeart/2005/8/layout/vList3"/>
    <dgm:cxn modelId="{7E7BD14E-5273-4958-8F1D-F5AD099C00C1}" type="presParOf" srcId="{3E0BABA2-E87B-469B-8C9B-F760F1E1DABA}" destId="{10A8002E-31CD-4C2D-A56F-3B777F315FFF}" srcOrd="6" destOrd="0" presId="urn:microsoft.com/office/officeart/2005/8/layout/vList3"/>
    <dgm:cxn modelId="{6605D859-37A9-40D3-9938-E15AD7C62035}" type="presParOf" srcId="{10A8002E-31CD-4C2D-A56F-3B777F315FFF}" destId="{0C5266A2-8335-4BCD-8E8C-0DF7A00FB321}" srcOrd="0" destOrd="0" presId="urn:microsoft.com/office/officeart/2005/8/layout/vList3"/>
    <dgm:cxn modelId="{8B0772ED-0EE9-4554-9A8C-3D6A5AFC8F01}" type="presParOf" srcId="{10A8002E-31CD-4C2D-A56F-3B777F315FFF}" destId="{59DA317B-624E-45ED-8DAA-D900DE29DD77}" srcOrd="1" destOrd="0" presId="urn:microsoft.com/office/officeart/2005/8/layout/vList3"/>
    <dgm:cxn modelId="{4B413310-6F22-4BEC-BCBB-75E88BDCD471}" type="presParOf" srcId="{3E0BABA2-E87B-469B-8C9B-F760F1E1DABA}" destId="{319FEC03-C2A4-4AFE-8646-5D80F1FCEDBF}" srcOrd="7" destOrd="0" presId="urn:microsoft.com/office/officeart/2005/8/layout/vList3"/>
    <dgm:cxn modelId="{555FBD1A-C897-4A93-9F10-1BDD5E5DB6CF}" type="presParOf" srcId="{3E0BABA2-E87B-469B-8C9B-F760F1E1DABA}" destId="{1F915ED8-85AB-459A-BE33-054B96DBD9BC}" srcOrd="8" destOrd="0" presId="urn:microsoft.com/office/officeart/2005/8/layout/vList3"/>
    <dgm:cxn modelId="{AB415B1A-7193-4E1D-AA0B-FB601DA57311}" type="presParOf" srcId="{1F915ED8-85AB-459A-BE33-054B96DBD9BC}" destId="{CDA6329D-A1C1-47AD-AACB-155F493E3222}" srcOrd="0" destOrd="0" presId="urn:microsoft.com/office/officeart/2005/8/layout/vList3"/>
    <dgm:cxn modelId="{2726721F-CCF5-4727-86AE-80EE9FD096F9}" type="presParOf" srcId="{1F915ED8-85AB-459A-BE33-054B96DBD9BC}" destId="{F3F0BBA0-ADB7-4565-8218-7F46C298FCC2}" srcOrd="1" destOrd="0" presId="urn:microsoft.com/office/officeart/2005/8/layout/vList3"/>
    <dgm:cxn modelId="{7BA98EDB-F62C-4204-9013-3BDCBDCCD19B}" type="presParOf" srcId="{3E0BABA2-E87B-469B-8C9B-F760F1E1DABA}" destId="{B5A5C6E5-05FF-4B88-B21A-0A78E3B87BEC}" srcOrd="9" destOrd="0" presId="urn:microsoft.com/office/officeart/2005/8/layout/vList3"/>
    <dgm:cxn modelId="{D8FDF0CD-F465-4CDE-BF99-A2FA59FD2B2B}" type="presParOf" srcId="{3E0BABA2-E87B-469B-8C9B-F760F1E1DABA}" destId="{25C48159-7004-4854-A987-FE2DE8849AE6}" srcOrd="10" destOrd="0" presId="urn:microsoft.com/office/officeart/2005/8/layout/vList3"/>
    <dgm:cxn modelId="{51CE4BBA-EE60-44DF-9700-50084F77EAB2}" type="presParOf" srcId="{25C48159-7004-4854-A987-FE2DE8849AE6}" destId="{85EAE222-1959-4B6B-A5F9-F030EF240E7B}" srcOrd="0" destOrd="0" presId="urn:microsoft.com/office/officeart/2005/8/layout/vList3"/>
    <dgm:cxn modelId="{67EAB728-6771-4DBF-A4C6-5BF6958A1807}" type="presParOf" srcId="{25C48159-7004-4854-A987-FE2DE8849AE6}" destId="{6DD35E65-9882-402C-8292-488B58F87E62}" srcOrd="1" destOrd="0" presId="urn:microsoft.com/office/officeart/2005/8/layout/vList3"/>
    <dgm:cxn modelId="{99750C49-9C7E-4DC2-82BE-54F08BD0663B}" type="presParOf" srcId="{3E0BABA2-E87B-469B-8C9B-F760F1E1DABA}" destId="{66C1B8D9-048B-4E4A-A023-51CEB6691CC3}" srcOrd="11" destOrd="0" presId="urn:microsoft.com/office/officeart/2005/8/layout/vList3"/>
    <dgm:cxn modelId="{F396D7BD-B0DF-4330-A224-A85C51DD3BD8}" type="presParOf" srcId="{3E0BABA2-E87B-469B-8C9B-F760F1E1DABA}" destId="{6153A61B-D917-419A-92E0-5ACF6115520D}" srcOrd="12" destOrd="0" presId="urn:microsoft.com/office/officeart/2005/8/layout/vList3"/>
    <dgm:cxn modelId="{D4528844-DCBE-488B-8CF5-56369621D45C}" type="presParOf" srcId="{6153A61B-D917-419A-92E0-5ACF6115520D}" destId="{E3EF2CC2-2C9F-41D0-9116-5D3811EDA9AB}" srcOrd="0" destOrd="0" presId="urn:microsoft.com/office/officeart/2005/8/layout/vList3"/>
    <dgm:cxn modelId="{C6E45580-4378-479E-829C-B295FCD3CBBA}" type="presParOf" srcId="{6153A61B-D917-419A-92E0-5ACF6115520D}" destId="{AD679AC9-1F36-4A4F-AE80-D35F8BB265D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54E352-E663-402D-852E-E6825A3D87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769D298B-E6C9-4AA7-BC84-BF0BC1A2A596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طريقة العمل </a:t>
          </a:r>
          <a:endParaRPr lang="ar-SA" dirty="0">
            <a:solidFill>
              <a:srgbClr val="FFFFFF"/>
            </a:solidFill>
          </a:endParaRPr>
        </a:p>
      </dgm:t>
    </dgm:pt>
    <dgm:pt modelId="{F0FE2F1A-1B36-4E67-ACB9-26A902DEB883}" type="parTrans" cxnId="{5020CC2D-D0EE-47E2-BC99-CE0DF710C6E7}">
      <dgm:prSet/>
      <dgm:spPr/>
      <dgm:t>
        <a:bodyPr/>
        <a:lstStyle/>
        <a:p>
          <a:pPr rtl="1"/>
          <a:endParaRPr lang="ar-SA"/>
        </a:p>
      </dgm:t>
    </dgm:pt>
    <dgm:pt modelId="{F3845D64-92E4-4C06-B7C3-A53A1495A953}" type="sibTrans" cxnId="{5020CC2D-D0EE-47E2-BC99-CE0DF710C6E7}">
      <dgm:prSet/>
      <dgm:spPr/>
      <dgm:t>
        <a:bodyPr/>
        <a:lstStyle/>
        <a:p>
          <a:pPr rtl="1"/>
          <a:endParaRPr lang="ar-SA"/>
        </a:p>
      </dgm:t>
    </dgm:pt>
    <dgm:pt modelId="{8E50D00C-FAAC-4157-825B-FEFC00B1B9F7}" type="pres">
      <dgm:prSet presAssocID="{7954E352-E663-402D-852E-E6825A3D8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D5C6249-9E76-4B32-BB0E-BE6CD9A07AA0}" type="pres">
      <dgm:prSet presAssocID="{769D298B-E6C9-4AA7-BC84-BF0BC1A2A59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9F3F5FB-A73C-4377-8AAC-87A946F9381C}" type="presOf" srcId="{769D298B-E6C9-4AA7-BC84-BF0BC1A2A596}" destId="{AD5C6249-9E76-4B32-BB0E-BE6CD9A07AA0}" srcOrd="0" destOrd="0" presId="urn:microsoft.com/office/officeart/2005/8/layout/vList2"/>
    <dgm:cxn modelId="{CA28AD39-4FA6-4E6F-8E14-4AACB10EBA2C}" type="presOf" srcId="{7954E352-E663-402D-852E-E6825A3D87A1}" destId="{8E50D00C-FAAC-4157-825B-FEFC00B1B9F7}" srcOrd="0" destOrd="0" presId="urn:microsoft.com/office/officeart/2005/8/layout/vList2"/>
    <dgm:cxn modelId="{5020CC2D-D0EE-47E2-BC99-CE0DF710C6E7}" srcId="{7954E352-E663-402D-852E-E6825A3D87A1}" destId="{769D298B-E6C9-4AA7-BC84-BF0BC1A2A596}" srcOrd="0" destOrd="0" parTransId="{F0FE2F1A-1B36-4E67-ACB9-26A902DEB883}" sibTransId="{F3845D64-92E4-4C06-B7C3-A53A1495A953}"/>
    <dgm:cxn modelId="{811BB339-0D78-488A-BE95-9B0E2DA5A310}" type="presParOf" srcId="{8E50D00C-FAAC-4157-825B-FEFC00B1B9F7}" destId="{AD5C6249-9E76-4B32-BB0E-BE6CD9A07A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2FEB506-6FCC-4FB5-ACEC-DD5577F486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BCE0345-7089-4FD5-AFA9-78C3A1810170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قدر المحتوى </a:t>
          </a:r>
          <a:r>
            <a:rPr lang="ar-SA" b="1" dirty="0" err="1" smtClean="0">
              <a:solidFill>
                <a:srgbClr val="FFFFFF"/>
              </a:solidFill>
            </a:rPr>
            <a:t>البروليني</a:t>
          </a:r>
          <a:r>
            <a:rPr lang="ar-SA" b="1" dirty="0" smtClean="0">
              <a:solidFill>
                <a:srgbClr val="FFFFFF"/>
              </a:solidFill>
            </a:rPr>
            <a:t> تبعا لطريقة </a:t>
          </a:r>
          <a:r>
            <a:rPr lang="en-US" b="1" dirty="0" smtClean="0">
              <a:solidFill>
                <a:srgbClr val="FFFFFF"/>
              </a:solidFill>
            </a:rPr>
            <a:t>Bates et al,(1973) </a:t>
          </a:r>
          <a:r>
            <a:rPr lang="ar-SA" b="1" dirty="0" smtClean="0">
              <a:solidFill>
                <a:srgbClr val="FFFFFF"/>
              </a:solidFill>
            </a:rPr>
            <a:t> وتعتمد على وزن معين حوالي 0.5 جم من النبات الغض تطحن في 10 مل محلول مائي من  </a:t>
          </a:r>
          <a:r>
            <a:rPr lang="en-US" b="1" dirty="0" err="1" smtClean="0">
              <a:solidFill>
                <a:srgbClr val="FFFFFF"/>
              </a:solidFill>
            </a:rPr>
            <a:t>sulphosalycilic</a:t>
          </a:r>
          <a:r>
            <a:rPr lang="en-US" b="1" dirty="0" smtClean="0">
              <a:solidFill>
                <a:srgbClr val="FFFFFF"/>
              </a:solidFill>
            </a:rPr>
            <a:t> acid</a:t>
          </a:r>
          <a:r>
            <a:rPr lang="ar-SA" b="1" dirty="0" smtClean="0">
              <a:solidFill>
                <a:srgbClr val="FFFFFF"/>
              </a:solidFill>
            </a:rPr>
            <a:t>.</a:t>
          </a:r>
          <a:endParaRPr lang="en-US" b="1" dirty="0">
            <a:solidFill>
              <a:srgbClr val="FFFFFF"/>
            </a:solidFill>
          </a:endParaRPr>
        </a:p>
      </dgm:t>
    </dgm:pt>
    <dgm:pt modelId="{94670BB0-6DE1-4C4C-A4EB-6950BC10077D}" type="parTrans" cxnId="{71502953-980C-49EF-A962-B6677AE18A05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EDE900C2-6D8F-44E5-9D00-626ECF775405}" type="sibTrans" cxnId="{71502953-980C-49EF-A962-B6677AE18A05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A7365D27-1D46-492E-B19E-29C4ED6E2308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ثم يرشح المخلوط خلال ورق ترشيح (</a:t>
          </a:r>
          <a:r>
            <a:rPr lang="en-US" b="1" dirty="0" err="1" smtClean="0">
              <a:solidFill>
                <a:srgbClr val="FFFFFF"/>
              </a:solidFill>
            </a:rPr>
            <a:t>whatman</a:t>
          </a:r>
          <a:r>
            <a:rPr lang="ar-SA" b="1" dirty="0" smtClean="0">
              <a:solidFill>
                <a:srgbClr val="FFFFFF"/>
              </a:solidFill>
            </a:rPr>
            <a:t>) ,ويخذ 1مل من الرشح ويضاف عليه 2مل من </a:t>
          </a:r>
          <a:r>
            <a:rPr lang="en-US" b="1" dirty="0" smtClean="0">
              <a:solidFill>
                <a:srgbClr val="FFFFFF"/>
              </a:solidFill>
            </a:rPr>
            <a:t>glacial acetic acid  </a:t>
          </a:r>
          <a:r>
            <a:rPr lang="ar-SA" b="1" dirty="0" err="1" smtClean="0">
              <a:solidFill>
                <a:srgbClr val="FFFFFF"/>
              </a:solidFill>
            </a:rPr>
            <a:t>جمض</a:t>
          </a:r>
          <a:r>
            <a:rPr lang="ar-SA" b="1" dirty="0" smtClean="0">
              <a:solidFill>
                <a:srgbClr val="FFFFFF"/>
              </a:solidFill>
            </a:rPr>
            <a:t> </a:t>
          </a:r>
          <a:r>
            <a:rPr lang="ar-SA" b="1" dirty="0" err="1" smtClean="0">
              <a:solidFill>
                <a:srgbClr val="FFFFFF"/>
              </a:solidFill>
            </a:rPr>
            <a:t>الخليك</a:t>
          </a:r>
          <a:r>
            <a:rPr lang="ar-SA" b="1" dirty="0" smtClean="0">
              <a:solidFill>
                <a:srgbClr val="FFFFFF"/>
              </a:solidFill>
            </a:rPr>
            <a:t> الثلجي. </a:t>
          </a:r>
          <a:endParaRPr lang="ar-SA" dirty="0">
            <a:solidFill>
              <a:srgbClr val="FFFFFF"/>
            </a:solidFill>
          </a:endParaRPr>
        </a:p>
      </dgm:t>
    </dgm:pt>
    <dgm:pt modelId="{F2E90234-29C4-47E7-81B5-9C8DF2B44353}" type="parTrans" cxnId="{4895CBF4-F68E-4666-A12C-B293B206B893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D85BE4DC-AAEE-4201-8ACD-850EA5A6CD03}" type="sibTrans" cxnId="{4895CBF4-F68E-4666-A12C-B293B206B893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52466DC2-6A4E-4723-939E-89E7547AF08C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و2 مل </a:t>
          </a:r>
          <a:r>
            <a:rPr lang="ar-SA" b="1" dirty="0" err="1" smtClean="0">
              <a:solidFill>
                <a:srgbClr val="FFFFFF"/>
              </a:solidFill>
            </a:rPr>
            <a:t>نينهايدرين</a:t>
          </a:r>
          <a:r>
            <a:rPr lang="ar-SA" b="1" dirty="0" smtClean="0">
              <a:solidFill>
                <a:srgbClr val="FFFFFF"/>
              </a:solidFill>
            </a:rPr>
            <a:t> </a:t>
          </a:r>
          <a:r>
            <a:rPr lang="en-US" b="1" dirty="0" smtClean="0">
              <a:solidFill>
                <a:srgbClr val="FFFFFF"/>
              </a:solidFill>
            </a:rPr>
            <a:t> </a:t>
          </a:r>
          <a:r>
            <a:rPr lang="en-US" b="1" dirty="0" err="1" smtClean="0">
              <a:solidFill>
                <a:srgbClr val="FFFFFF"/>
              </a:solidFill>
            </a:rPr>
            <a:t>ninhydren</a:t>
          </a:r>
          <a:r>
            <a:rPr lang="en-US" b="1" dirty="0" smtClean="0">
              <a:solidFill>
                <a:srgbClr val="FFFFFF"/>
              </a:solidFill>
            </a:rPr>
            <a:t> </a:t>
          </a:r>
          <a:r>
            <a:rPr lang="ar-SA" b="1" dirty="0" smtClean="0">
              <a:solidFill>
                <a:srgbClr val="FFFFFF"/>
              </a:solidFill>
            </a:rPr>
            <a:t>في أنبوبة </a:t>
          </a:r>
          <a:r>
            <a:rPr lang="ar-SA" b="1" dirty="0" err="1" smtClean="0">
              <a:solidFill>
                <a:srgbClr val="FFFFFF"/>
              </a:solidFill>
            </a:rPr>
            <a:t>بايركس</a:t>
          </a:r>
          <a:r>
            <a:rPr lang="ar-SA" b="1" dirty="0" smtClean="0">
              <a:solidFill>
                <a:srgbClr val="FFFFFF"/>
              </a:solidFill>
            </a:rPr>
            <a:t>. </a:t>
          </a:r>
          <a:endParaRPr lang="ar-SA" dirty="0">
            <a:solidFill>
              <a:srgbClr val="FFFFFF"/>
            </a:solidFill>
          </a:endParaRPr>
        </a:p>
      </dgm:t>
    </dgm:pt>
    <dgm:pt modelId="{F2EF24AC-70D3-4F0F-BEA6-324D0AEFFFA6}" type="parTrans" cxnId="{2E00DACF-E151-41DB-95BB-29CA4BA2B86A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23DC12CA-7AA4-489E-AB7D-174A6D1AE81A}" type="sibTrans" cxnId="{2E00DACF-E151-41DB-95BB-29CA4BA2B86A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E37919DF-D4F0-48F8-A12E-001AA4D099BE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وتوضع </a:t>
          </a:r>
          <a:r>
            <a:rPr lang="ar-SA" b="1" dirty="0" err="1" smtClean="0">
              <a:solidFill>
                <a:srgbClr val="FFFFFF"/>
              </a:solidFill>
            </a:rPr>
            <a:t>الانبوبة</a:t>
          </a:r>
          <a:r>
            <a:rPr lang="ar-SA" b="1" dirty="0" smtClean="0">
              <a:solidFill>
                <a:srgbClr val="FFFFFF"/>
              </a:solidFill>
            </a:rPr>
            <a:t> في حمام مائي عند درجة 100م لمدة ساعة, ثم يبرد المخلوط مباشرة في حمام ثلجي لوقف التفاعل .</a:t>
          </a:r>
          <a:endParaRPr lang="en-US" b="1" dirty="0">
            <a:solidFill>
              <a:srgbClr val="FFFFFF"/>
            </a:solidFill>
          </a:endParaRPr>
        </a:p>
      </dgm:t>
    </dgm:pt>
    <dgm:pt modelId="{4BDF725E-D4EF-40B4-A562-C17ED315CDF0}" type="parTrans" cxnId="{B195C4F3-BB51-4BB6-A20A-58F146EDE644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F0B4F848-37A2-4C66-A593-858AE6DF7DCF}" type="sibTrans" cxnId="{B195C4F3-BB51-4BB6-A20A-58F146EDE644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96CC00BA-AE33-47D4-A1D7-E71E1BE6B635}">
      <dgm:prSet/>
      <dgm:spPr/>
      <dgm:t>
        <a:bodyPr/>
        <a:lstStyle/>
        <a:p>
          <a:pPr rtl="1"/>
          <a:r>
            <a:rPr lang="ar-SA" b="1" dirty="0" smtClean="0">
              <a:solidFill>
                <a:srgbClr val="FFFFFF"/>
              </a:solidFill>
            </a:rPr>
            <a:t>ثم يوضع 4 مل من </a:t>
          </a:r>
          <a:r>
            <a:rPr lang="en-US" b="1" dirty="0" smtClean="0">
              <a:solidFill>
                <a:srgbClr val="FFFFFF"/>
              </a:solidFill>
            </a:rPr>
            <a:t>toluene </a:t>
          </a:r>
          <a:r>
            <a:rPr lang="ar-SA" b="1" dirty="0" smtClean="0">
              <a:solidFill>
                <a:srgbClr val="FFFFFF"/>
              </a:solidFill>
            </a:rPr>
            <a:t>وترج الأنبوبة جيدا  لمدة 20 ثانية وتترك في درجة حرارة الغرفة .</a:t>
          </a:r>
          <a:endParaRPr lang="en-US" dirty="0">
            <a:solidFill>
              <a:srgbClr val="FFFFFF"/>
            </a:solidFill>
          </a:endParaRPr>
        </a:p>
      </dgm:t>
    </dgm:pt>
    <dgm:pt modelId="{FC1C273A-B61D-4DD4-B624-DCCDB7306A85}" type="parTrans" cxnId="{96E70C10-59AA-4FEC-9C70-22BDF92EA69E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9F4B7A78-325F-453F-9B0A-3BB353641A85}" type="sibTrans" cxnId="{96E70C10-59AA-4FEC-9C70-22BDF92EA69E}">
      <dgm:prSet/>
      <dgm:spPr/>
      <dgm:t>
        <a:bodyPr/>
        <a:lstStyle/>
        <a:p>
          <a:pPr rtl="1"/>
          <a:endParaRPr lang="ar-SA">
            <a:solidFill>
              <a:srgbClr val="FFFFFF"/>
            </a:solidFill>
          </a:endParaRPr>
        </a:p>
      </dgm:t>
    </dgm:pt>
    <dgm:pt modelId="{B5DD819B-25C4-4AD6-98D8-DF320717E605}" type="pres">
      <dgm:prSet presAssocID="{12FEB506-6FCC-4FB5-ACEC-DD5577F486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DC228A5-FF90-4807-B131-809894A5AD72}" type="pres">
      <dgm:prSet presAssocID="{7BCE0345-7089-4FD5-AFA9-78C3A181017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9F6F01-0E83-4292-BBDF-E8091DA3B7FE}" type="pres">
      <dgm:prSet presAssocID="{EDE900C2-6D8F-44E5-9D00-626ECF775405}" presName="spacer" presStyleCnt="0"/>
      <dgm:spPr/>
    </dgm:pt>
    <dgm:pt modelId="{DB87F210-A3EF-4A23-AD28-8069888032D4}" type="pres">
      <dgm:prSet presAssocID="{A7365D27-1D46-492E-B19E-29C4ED6E2308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2D8354-C5E9-4AF7-BA20-92405D56A5C9}" type="pres">
      <dgm:prSet presAssocID="{D85BE4DC-AAEE-4201-8ACD-850EA5A6CD03}" presName="spacer" presStyleCnt="0"/>
      <dgm:spPr/>
    </dgm:pt>
    <dgm:pt modelId="{432AE5B7-F951-4F67-9785-472BB197F525}" type="pres">
      <dgm:prSet presAssocID="{52466DC2-6A4E-4723-939E-89E7547AF08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5230F5-E8FB-4544-80B9-1D0701B792AD}" type="pres">
      <dgm:prSet presAssocID="{23DC12CA-7AA4-489E-AB7D-174A6D1AE81A}" presName="spacer" presStyleCnt="0"/>
      <dgm:spPr/>
    </dgm:pt>
    <dgm:pt modelId="{6A2646C5-826A-4C56-99C7-AD1B3F0D65AB}" type="pres">
      <dgm:prSet presAssocID="{E37919DF-D4F0-48F8-A12E-001AA4D099BE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6FC220-6E86-45BE-988D-D028536A66E2}" type="pres">
      <dgm:prSet presAssocID="{F0B4F848-37A2-4C66-A593-858AE6DF7DCF}" presName="spacer" presStyleCnt="0"/>
      <dgm:spPr/>
    </dgm:pt>
    <dgm:pt modelId="{3BEDC260-76FC-445B-B793-D8DE2D4E6813}" type="pres">
      <dgm:prSet presAssocID="{96CC00BA-AE33-47D4-A1D7-E71E1BE6B635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195C4F3-BB51-4BB6-A20A-58F146EDE644}" srcId="{12FEB506-6FCC-4FB5-ACEC-DD5577F486C5}" destId="{E37919DF-D4F0-48F8-A12E-001AA4D099BE}" srcOrd="3" destOrd="0" parTransId="{4BDF725E-D4EF-40B4-A562-C17ED315CDF0}" sibTransId="{F0B4F848-37A2-4C66-A593-858AE6DF7DCF}"/>
    <dgm:cxn modelId="{77C9EAF0-5D5F-44B3-80CE-627C5C6B59F3}" type="presOf" srcId="{E37919DF-D4F0-48F8-A12E-001AA4D099BE}" destId="{6A2646C5-826A-4C56-99C7-AD1B3F0D65AB}" srcOrd="0" destOrd="0" presId="urn:microsoft.com/office/officeart/2005/8/layout/vList2"/>
    <dgm:cxn modelId="{F8DEA850-39B9-43A3-9681-0C87DFDF4269}" type="presOf" srcId="{52466DC2-6A4E-4723-939E-89E7547AF08C}" destId="{432AE5B7-F951-4F67-9785-472BB197F525}" srcOrd="0" destOrd="0" presId="urn:microsoft.com/office/officeart/2005/8/layout/vList2"/>
    <dgm:cxn modelId="{2E00DACF-E151-41DB-95BB-29CA4BA2B86A}" srcId="{12FEB506-6FCC-4FB5-ACEC-DD5577F486C5}" destId="{52466DC2-6A4E-4723-939E-89E7547AF08C}" srcOrd="2" destOrd="0" parTransId="{F2EF24AC-70D3-4F0F-BEA6-324D0AEFFFA6}" sibTransId="{23DC12CA-7AA4-489E-AB7D-174A6D1AE81A}"/>
    <dgm:cxn modelId="{F09DE358-93CA-41AF-852C-A6BDA773FA88}" type="presOf" srcId="{7BCE0345-7089-4FD5-AFA9-78C3A1810170}" destId="{1DC228A5-FF90-4807-B131-809894A5AD72}" srcOrd="0" destOrd="0" presId="urn:microsoft.com/office/officeart/2005/8/layout/vList2"/>
    <dgm:cxn modelId="{F029DE43-2E22-470F-912C-F2238578BBFE}" type="presOf" srcId="{12FEB506-6FCC-4FB5-ACEC-DD5577F486C5}" destId="{B5DD819B-25C4-4AD6-98D8-DF320717E605}" srcOrd="0" destOrd="0" presId="urn:microsoft.com/office/officeart/2005/8/layout/vList2"/>
    <dgm:cxn modelId="{96E70C10-59AA-4FEC-9C70-22BDF92EA69E}" srcId="{12FEB506-6FCC-4FB5-ACEC-DD5577F486C5}" destId="{96CC00BA-AE33-47D4-A1D7-E71E1BE6B635}" srcOrd="4" destOrd="0" parTransId="{FC1C273A-B61D-4DD4-B624-DCCDB7306A85}" sibTransId="{9F4B7A78-325F-453F-9B0A-3BB353641A85}"/>
    <dgm:cxn modelId="{42F55255-9343-4206-82C5-37A4E22A9D88}" type="presOf" srcId="{A7365D27-1D46-492E-B19E-29C4ED6E2308}" destId="{DB87F210-A3EF-4A23-AD28-8069888032D4}" srcOrd="0" destOrd="0" presId="urn:microsoft.com/office/officeart/2005/8/layout/vList2"/>
    <dgm:cxn modelId="{C71A1747-6240-4FEA-BE71-88EC8413AAE0}" type="presOf" srcId="{96CC00BA-AE33-47D4-A1D7-E71E1BE6B635}" destId="{3BEDC260-76FC-445B-B793-D8DE2D4E6813}" srcOrd="0" destOrd="0" presId="urn:microsoft.com/office/officeart/2005/8/layout/vList2"/>
    <dgm:cxn modelId="{71502953-980C-49EF-A962-B6677AE18A05}" srcId="{12FEB506-6FCC-4FB5-ACEC-DD5577F486C5}" destId="{7BCE0345-7089-4FD5-AFA9-78C3A1810170}" srcOrd="0" destOrd="0" parTransId="{94670BB0-6DE1-4C4C-A4EB-6950BC10077D}" sibTransId="{EDE900C2-6D8F-44E5-9D00-626ECF775405}"/>
    <dgm:cxn modelId="{4895CBF4-F68E-4666-A12C-B293B206B893}" srcId="{12FEB506-6FCC-4FB5-ACEC-DD5577F486C5}" destId="{A7365D27-1D46-492E-B19E-29C4ED6E2308}" srcOrd="1" destOrd="0" parTransId="{F2E90234-29C4-47E7-81B5-9C8DF2B44353}" sibTransId="{D85BE4DC-AAEE-4201-8ACD-850EA5A6CD03}"/>
    <dgm:cxn modelId="{CE593B2A-5D55-47BB-91BF-F111F3E82756}" type="presParOf" srcId="{B5DD819B-25C4-4AD6-98D8-DF320717E605}" destId="{1DC228A5-FF90-4807-B131-809894A5AD72}" srcOrd="0" destOrd="0" presId="urn:microsoft.com/office/officeart/2005/8/layout/vList2"/>
    <dgm:cxn modelId="{7573FA4B-9F54-4B8C-8F62-F773DCC00D6E}" type="presParOf" srcId="{B5DD819B-25C4-4AD6-98D8-DF320717E605}" destId="{0A9F6F01-0E83-4292-BBDF-E8091DA3B7FE}" srcOrd="1" destOrd="0" presId="urn:microsoft.com/office/officeart/2005/8/layout/vList2"/>
    <dgm:cxn modelId="{134BEE9A-52C7-4A1D-B134-EAD8C1D25B1F}" type="presParOf" srcId="{B5DD819B-25C4-4AD6-98D8-DF320717E605}" destId="{DB87F210-A3EF-4A23-AD28-8069888032D4}" srcOrd="2" destOrd="0" presId="urn:microsoft.com/office/officeart/2005/8/layout/vList2"/>
    <dgm:cxn modelId="{D2C798EC-F270-4646-811F-C5DDB0F191F2}" type="presParOf" srcId="{B5DD819B-25C4-4AD6-98D8-DF320717E605}" destId="{962D8354-C5E9-4AF7-BA20-92405D56A5C9}" srcOrd="3" destOrd="0" presId="urn:microsoft.com/office/officeart/2005/8/layout/vList2"/>
    <dgm:cxn modelId="{DFE9C927-6A7B-47BC-90E1-807CEB294DFE}" type="presParOf" srcId="{B5DD819B-25C4-4AD6-98D8-DF320717E605}" destId="{432AE5B7-F951-4F67-9785-472BB197F525}" srcOrd="4" destOrd="0" presId="urn:microsoft.com/office/officeart/2005/8/layout/vList2"/>
    <dgm:cxn modelId="{7A9F7271-3636-438C-AA1E-B376C7D7D13B}" type="presParOf" srcId="{B5DD819B-25C4-4AD6-98D8-DF320717E605}" destId="{FB5230F5-E8FB-4544-80B9-1D0701B792AD}" srcOrd="5" destOrd="0" presId="urn:microsoft.com/office/officeart/2005/8/layout/vList2"/>
    <dgm:cxn modelId="{648245B9-21F4-4122-9DA8-384D289DDA37}" type="presParOf" srcId="{B5DD819B-25C4-4AD6-98D8-DF320717E605}" destId="{6A2646C5-826A-4C56-99C7-AD1B3F0D65AB}" srcOrd="6" destOrd="0" presId="urn:microsoft.com/office/officeart/2005/8/layout/vList2"/>
    <dgm:cxn modelId="{0E48A3BE-2C27-434B-A4B0-876FFCA545CD}" type="presParOf" srcId="{B5DD819B-25C4-4AD6-98D8-DF320717E605}" destId="{296FC220-6E86-45BE-988D-D028536A66E2}" srcOrd="7" destOrd="0" presId="urn:microsoft.com/office/officeart/2005/8/layout/vList2"/>
    <dgm:cxn modelId="{01A1AC28-7976-40FF-85BB-CEE2AC217200}" type="presParOf" srcId="{B5DD819B-25C4-4AD6-98D8-DF320717E605}" destId="{3BEDC260-76FC-445B-B793-D8DE2D4E681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6B80246-A71B-4375-BC58-95D3EB3F2E3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F083BBB-8B68-48B1-8269-F22FC64402AE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rgbClr val="FFFFFF"/>
              </a:solidFill>
            </a:rPr>
            <a:t>سوف تنفصل طبقة </a:t>
          </a:r>
          <a:r>
            <a:rPr lang="en-US" sz="1800" b="1" dirty="0" smtClean="0">
              <a:solidFill>
                <a:srgbClr val="FFFFFF"/>
              </a:solidFill>
            </a:rPr>
            <a:t> toluene </a:t>
          </a:r>
          <a:r>
            <a:rPr lang="ar-SA" sz="1800" b="1" dirty="0" smtClean="0">
              <a:solidFill>
                <a:srgbClr val="FFFFFF"/>
              </a:solidFill>
            </a:rPr>
            <a:t>وما تحمله من </a:t>
          </a:r>
          <a:r>
            <a:rPr lang="ar-SA" sz="1800" b="1" dirty="0" err="1" smtClean="0">
              <a:solidFill>
                <a:srgbClr val="FFFFFF"/>
              </a:solidFill>
            </a:rPr>
            <a:t>برولين</a:t>
          </a:r>
          <a:r>
            <a:rPr lang="ar-SA" sz="1800" b="1" dirty="0" smtClean="0">
              <a:solidFill>
                <a:srgbClr val="FFFFFF"/>
              </a:solidFill>
            </a:rPr>
            <a:t> فوق المخلوط . </a:t>
          </a:r>
          <a:endParaRPr lang="ar-SA" sz="1800" b="1" dirty="0">
            <a:solidFill>
              <a:srgbClr val="FFFFFF"/>
            </a:solidFill>
          </a:endParaRPr>
        </a:p>
      </dgm:t>
    </dgm:pt>
    <dgm:pt modelId="{F236CDB9-C827-43C7-B6EE-19E446751D95}" type="parTrans" cxnId="{0A03467B-A57F-42CC-9892-7D44B741F3E2}">
      <dgm:prSet/>
      <dgm:spPr/>
      <dgm:t>
        <a:bodyPr/>
        <a:lstStyle/>
        <a:p>
          <a:pPr rtl="1"/>
          <a:endParaRPr lang="ar-SA" sz="3200">
            <a:solidFill>
              <a:srgbClr val="FFFFFF"/>
            </a:solidFill>
          </a:endParaRPr>
        </a:p>
      </dgm:t>
    </dgm:pt>
    <dgm:pt modelId="{BE6F75EF-E434-4889-B8ED-29C2835C3732}" type="sibTrans" cxnId="{0A03467B-A57F-42CC-9892-7D44B741F3E2}">
      <dgm:prSet/>
      <dgm:spPr/>
      <dgm:t>
        <a:bodyPr/>
        <a:lstStyle/>
        <a:p>
          <a:pPr rtl="1"/>
          <a:endParaRPr lang="ar-SA" sz="3200">
            <a:solidFill>
              <a:srgbClr val="FFFFFF"/>
            </a:solidFill>
          </a:endParaRPr>
        </a:p>
      </dgm:t>
    </dgm:pt>
    <dgm:pt modelId="{03627E03-71C3-4683-9BB6-F87F5A7DE870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rgbClr val="FFFFFF"/>
              </a:solidFill>
            </a:rPr>
            <a:t>ومن هذه الطبقة العليا يؤخذ 1 مل وتقرأ درجة امتصاصه باستخدام جهاز قياس الطيف الضوئي عند طول موجي 520</a:t>
          </a:r>
          <a:endParaRPr lang="ar-SA" sz="1800" dirty="0">
            <a:solidFill>
              <a:srgbClr val="FFFFFF"/>
            </a:solidFill>
          </a:endParaRPr>
        </a:p>
      </dgm:t>
    </dgm:pt>
    <dgm:pt modelId="{2BF1F842-CF6A-4200-B10D-901FA376F609}" type="parTrans" cxnId="{0C41CD79-B415-4E05-9FCE-30AFC5F039D0}">
      <dgm:prSet/>
      <dgm:spPr/>
      <dgm:t>
        <a:bodyPr/>
        <a:lstStyle/>
        <a:p>
          <a:pPr rtl="1"/>
          <a:endParaRPr lang="ar-SA" sz="3200">
            <a:solidFill>
              <a:srgbClr val="FFFFFF"/>
            </a:solidFill>
          </a:endParaRPr>
        </a:p>
      </dgm:t>
    </dgm:pt>
    <dgm:pt modelId="{7D1BFF4C-C06F-429F-8324-654E4EE092E8}" type="sibTrans" cxnId="{0C41CD79-B415-4E05-9FCE-30AFC5F039D0}">
      <dgm:prSet/>
      <dgm:spPr/>
      <dgm:t>
        <a:bodyPr/>
        <a:lstStyle/>
        <a:p>
          <a:pPr rtl="1"/>
          <a:endParaRPr lang="ar-SA" sz="3200">
            <a:solidFill>
              <a:srgbClr val="FFFFFF"/>
            </a:solidFill>
          </a:endParaRPr>
        </a:p>
      </dgm:t>
    </dgm:pt>
    <dgm:pt modelId="{E0B8D8F0-CCCA-496E-8E77-D98688F013F9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rgbClr val="FFFFFF"/>
              </a:solidFill>
            </a:rPr>
            <a:t>ثم يقدر محتوى </a:t>
          </a:r>
          <a:r>
            <a:rPr lang="ar-SA" sz="1800" b="1" dirty="0" err="1" smtClean="0">
              <a:solidFill>
                <a:srgbClr val="FFFFFF"/>
              </a:solidFill>
            </a:rPr>
            <a:t>البرولين</a:t>
          </a:r>
          <a:r>
            <a:rPr lang="ar-SA" sz="1800" b="1" dirty="0" smtClean="0">
              <a:solidFill>
                <a:srgbClr val="FFFFFF"/>
              </a:solidFill>
            </a:rPr>
            <a:t> بمقارنة بالمنحنى القياسي </a:t>
          </a:r>
          <a:r>
            <a:rPr lang="ar-SA" sz="1800" b="1" dirty="0" err="1" smtClean="0">
              <a:solidFill>
                <a:srgbClr val="FFFFFF"/>
              </a:solidFill>
            </a:rPr>
            <a:t>للالبيومين</a:t>
          </a:r>
          <a:r>
            <a:rPr lang="ar-SA" sz="1800" b="1" dirty="0" smtClean="0">
              <a:solidFill>
                <a:srgbClr val="FFFFFF"/>
              </a:solidFill>
            </a:rPr>
            <a:t> </a:t>
          </a:r>
          <a:r>
            <a:rPr lang="en-US" sz="1800" b="1" dirty="0" smtClean="0">
              <a:solidFill>
                <a:srgbClr val="FFFFFF"/>
              </a:solidFill>
            </a:rPr>
            <a:t>µ mole </a:t>
          </a:r>
          <a:r>
            <a:rPr lang="en-US" sz="1800" b="1" dirty="0" err="1" smtClean="0">
              <a:solidFill>
                <a:srgbClr val="FFFFFF"/>
              </a:solidFill>
            </a:rPr>
            <a:t>proline</a:t>
          </a:r>
          <a:r>
            <a:rPr lang="en-US" sz="1800" b="1" dirty="0" smtClean="0">
              <a:solidFill>
                <a:srgbClr val="FFFFFF"/>
              </a:solidFill>
            </a:rPr>
            <a:t> \g </a:t>
          </a:r>
          <a:r>
            <a:rPr lang="en-US" sz="1800" b="1" dirty="0" err="1" smtClean="0">
              <a:solidFill>
                <a:srgbClr val="FFFFFF"/>
              </a:solidFill>
            </a:rPr>
            <a:t>fr.wt</a:t>
          </a:r>
          <a:r>
            <a:rPr lang="ar-SA" sz="1800" b="1" dirty="0" smtClean="0">
              <a:solidFill>
                <a:srgbClr val="FFFFFF"/>
              </a:solidFill>
            </a:rPr>
            <a:t> </a:t>
          </a:r>
          <a:endParaRPr lang="en-US" sz="1800" dirty="0">
            <a:solidFill>
              <a:srgbClr val="FFFFFF"/>
            </a:solidFill>
          </a:endParaRPr>
        </a:p>
      </dgm:t>
    </dgm:pt>
    <dgm:pt modelId="{962F97AF-1F4A-4495-8810-231711DD44B2}" type="parTrans" cxnId="{F11E3009-D391-4D3B-BF89-BEDB7DA8CB12}">
      <dgm:prSet/>
      <dgm:spPr/>
      <dgm:t>
        <a:bodyPr/>
        <a:lstStyle/>
        <a:p>
          <a:pPr rtl="1"/>
          <a:endParaRPr lang="ar-SA" sz="3200">
            <a:solidFill>
              <a:srgbClr val="FFFFFF"/>
            </a:solidFill>
          </a:endParaRPr>
        </a:p>
      </dgm:t>
    </dgm:pt>
    <dgm:pt modelId="{43B37BA3-16EC-47A1-B1F5-4C8F4FFFC418}" type="sibTrans" cxnId="{F11E3009-D391-4D3B-BF89-BEDB7DA8CB12}">
      <dgm:prSet/>
      <dgm:spPr/>
      <dgm:t>
        <a:bodyPr/>
        <a:lstStyle/>
        <a:p>
          <a:pPr rtl="1"/>
          <a:endParaRPr lang="ar-SA" sz="3200">
            <a:solidFill>
              <a:srgbClr val="FFFFFF"/>
            </a:solidFill>
          </a:endParaRPr>
        </a:p>
      </dgm:t>
    </dgm:pt>
    <dgm:pt modelId="{D93C6FE3-6635-4397-B7EB-9185132E9746}" type="pres">
      <dgm:prSet presAssocID="{06B80246-A71B-4375-BC58-95D3EB3F2E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39DCD79-D363-4719-8F1E-1F09B0FC9B6B}" type="pres">
      <dgm:prSet presAssocID="{BF083BBB-8B68-48B1-8269-F22FC64402A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377860-2486-4061-9B1B-F81DEE11FD2E}" type="pres">
      <dgm:prSet presAssocID="{BE6F75EF-E434-4889-B8ED-29C2835C3732}" presName="spacer" presStyleCnt="0"/>
      <dgm:spPr/>
    </dgm:pt>
    <dgm:pt modelId="{6C81A087-89B6-4F27-8C53-00E06C9AA1B6}" type="pres">
      <dgm:prSet presAssocID="{03627E03-71C3-4683-9BB6-F87F5A7DE87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589573-6219-4B40-9127-C0820D417736}" type="pres">
      <dgm:prSet presAssocID="{7D1BFF4C-C06F-429F-8324-654E4EE092E8}" presName="spacer" presStyleCnt="0"/>
      <dgm:spPr/>
    </dgm:pt>
    <dgm:pt modelId="{55799414-D890-494C-AE06-53B612075D57}" type="pres">
      <dgm:prSet presAssocID="{E0B8D8F0-CCCA-496E-8E77-D98688F013F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6A515B6-A39E-4F01-B73C-06B6A3778EB1}" type="presOf" srcId="{06B80246-A71B-4375-BC58-95D3EB3F2E3F}" destId="{D93C6FE3-6635-4397-B7EB-9185132E9746}" srcOrd="0" destOrd="0" presId="urn:microsoft.com/office/officeart/2005/8/layout/vList2"/>
    <dgm:cxn modelId="{AA1DC988-FFCA-4EB7-8028-0EED446D0067}" type="presOf" srcId="{03627E03-71C3-4683-9BB6-F87F5A7DE870}" destId="{6C81A087-89B6-4F27-8C53-00E06C9AA1B6}" srcOrd="0" destOrd="0" presId="urn:microsoft.com/office/officeart/2005/8/layout/vList2"/>
    <dgm:cxn modelId="{6ABC1524-5DC7-4E3C-9C89-78E68EC40DF5}" type="presOf" srcId="{BF083BBB-8B68-48B1-8269-F22FC64402AE}" destId="{B39DCD79-D363-4719-8F1E-1F09B0FC9B6B}" srcOrd="0" destOrd="0" presId="urn:microsoft.com/office/officeart/2005/8/layout/vList2"/>
    <dgm:cxn modelId="{F11E3009-D391-4D3B-BF89-BEDB7DA8CB12}" srcId="{06B80246-A71B-4375-BC58-95D3EB3F2E3F}" destId="{E0B8D8F0-CCCA-496E-8E77-D98688F013F9}" srcOrd="2" destOrd="0" parTransId="{962F97AF-1F4A-4495-8810-231711DD44B2}" sibTransId="{43B37BA3-16EC-47A1-B1F5-4C8F4FFFC418}"/>
    <dgm:cxn modelId="{0A03467B-A57F-42CC-9892-7D44B741F3E2}" srcId="{06B80246-A71B-4375-BC58-95D3EB3F2E3F}" destId="{BF083BBB-8B68-48B1-8269-F22FC64402AE}" srcOrd="0" destOrd="0" parTransId="{F236CDB9-C827-43C7-B6EE-19E446751D95}" sibTransId="{BE6F75EF-E434-4889-B8ED-29C2835C3732}"/>
    <dgm:cxn modelId="{AD5F4B94-E0CA-4F0D-8776-51197B09C9C6}" type="presOf" srcId="{E0B8D8F0-CCCA-496E-8E77-D98688F013F9}" destId="{55799414-D890-494C-AE06-53B612075D57}" srcOrd="0" destOrd="0" presId="urn:microsoft.com/office/officeart/2005/8/layout/vList2"/>
    <dgm:cxn modelId="{0C41CD79-B415-4E05-9FCE-30AFC5F039D0}" srcId="{06B80246-A71B-4375-BC58-95D3EB3F2E3F}" destId="{03627E03-71C3-4683-9BB6-F87F5A7DE870}" srcOrd="1" destOrd="0" parTransId="{2BF1F842-CF6A-4200-B10D-901FA376F609}" sibTransId="{7D1BFF4C-C06F-429F-8324-654E4EE092E8}"/>
    <dgm:cxn modelId="{A7268B50-2587-483C-8D19-E76AE9838E81}" type="presParOf" srcId="{D93C6FE3-6635-4397-B7EB-9185132E9746}" destId="{B39DCD79-D363-4719-8F1E-1F09B0FC9B6B}" srcOrd="0" destOrd="0" presId="urn:microsoft.com/office/officeart/2005/8/layout/vList2"/>
    <dgm:cxn modelId="{95B3FCA3-C73F-4244-BA87-18B85316FAD3}" type="presParOf" srcId="{D93C6FE3-6635-4397-B7EB-9185132E9746}" destId="{DA377860-2486-4061-9B1B-F81DEE11FD2E}" srcOrd="1" destOrd="0" presId="urn:microsoft.com/office/officeart/2005/8/layout/vList2"/>
    <dgm:cxn modelId="{1FA92F88-1267-452F-9EB4-9C9F3A9194A6}" type="presParOf" srcId="{D93C6FE3-6635-4397-B7EB-9185132E9746}" destId="{6C81A087-89B6-4F27-8C53-00E06C9AA1B6}" srcOrd="2" destOrd="0" presId="urn:microsoft.com/office/officeart/2005/8/layout/vList2"/>
    <dgm:cxn modelId="{11AB2E3D-2C2D-4D5D-85A9-3E4E113F3030}" type="presParOf" srcId="{D93C6FE3-6635-4397-B7EB-9185132E9746}" destId="{39589573-6219-4B40-9127-C0820D417736}" srcOrd="3" destOrd="0" presId="urn:microsoft.com/office/officeart/2005/8/layout/vList2"/>
    <dgm:cxn modelId="{72F46C12-F8B8-45B4-BF12-DF87CE843A44}" type="presParOf" srcId="{D93C6FE3-6635-4397-B7EB-9185132E9746}" destId="{55799414-D890-494C-AE06-53B612075D5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1F1BAF-C3D0-4ECD-A1E3-D54540C0AA04}">
      <dsp:nvSpPr>
        <dsp:cNvPr id="0" name=""/>
        <dsp:cNvSpPr/>
      </dsp:nvSpPr>
      <dsp:spPr>
        <a:xfrm>
          <a:off x="0" y="208800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>
              <a:solidFill>
                <a:srgbClr val="FFFFFF"/>
              </a:solidFill>
            </a:rPr>
            <a:t>استخلاص </a:t>
          </a:r>
          <a:r>
            <a:rPr lang="ar-SA" sz="3100" b="1" kern="1200" dirty="0" err="1" smtClean="0">
              <a:solidFill>
                <a:srgbClr val="FFFFFF"/>
              </a:solidFill>
            </a:rPr>
            <a:t>البرولين</a:t>
          </a:r>
          <a:r>
            <a:rPr lang="ar-SA" sz="3100" b="1" kern="1200" dirty="0" smtClean="0">
              <a:solidFill>
                <a:srgbClr val="FFFFFF"/>
              </a:solidFill>
            </a:rPr>
            <a:t> وتقديره في نباتات معرضه </a:t>
          </a:r>
          <a:r>
            <a:rPr lang="ar-SA" sz="3100" b="1" kern="1200" dirty="0" err="1" smtClean="0">
              <a:solidFill>
                <a:srgbClr val="FFFFFF"/>
              </a:solidFill>
            </a:rPr>
            <a:t>للاجهاد</a:t>
          </a:r>
          <a:r>
            <a:rPr lang="ar-SA" sz="3100" b="1" kern="1200" dirty="0" smtClean="0">
              <a:solidFill>
                <a:srgbClr val="FFFFFF"/>
              </a:solidFill>
            </a:rPr>
            <a:t> الملحي</a:t>
          </a:r>
          <a:endParaRPr lang="ar-SA" sz="3100" kern="1200" dirty="0">
            <a:solidFill>
              <a:srgbClr val="FFFFFF"/>
            </a:solidFill>
          </a:endParaRPr>
        </a:p>
      </dsp:txBody>
      <dsp:txXfrm>
        <a:off x="0" y="208800"/>
        <a:ext cx="8229600" cy="72539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3B4F7E-19A4-42A6-A483-2B7C2C03077E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solidFill>
                <a:srgbClr val="FFFFFF"/>
              </a:solidFill>
            </a:rPr>
            <a:t>المناقشة</a:t>
          </a:r>
          <a:endParaRPr lang="ar-SA" sz="4800" kern="1200" dirty="0">
            <a:solidFill>
              <a:srgbClr val="FFFFFF"/>
            </a:solidFill>
          </a:endParaRPr>
        </a:p>
      </dsp:txBody>
      <dsp:txXfrm>
        <a:off x="0" y="9900"/>
        <a:ext cx="8229600" cy="112319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F242FA-30B1-43BC-B450-8D9BC9156896}">
      <dsp:nvSpPr>
        <dsp:cNvPr id="0" name=""/>
        <dsp:cNvSpPr/>
      </dsp:nvSpPr>
      <dsp:spPr>
        <a:xfrm>
          <a:off x="0" y="58251"/>
          <a:ext cx="8229600" cy="2158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solidFill>
                <a:srgbClr val="FFFFFF"/>
              </a:solidFill>
            </a:rPr>
            <a:t>اثبت من خلال </a:t>
          </a:r>
          <a:r>
            <a:rPr lang="ar-SA" sz="3200" kern="1200" dirty="0" err="1" smtClean="0">
              <a:solidFill>
                <a:srgbClr val="FFFFFF"/>
              </a:solidFill>
            </a:rPr>
            <a:t>الابحاث</a:t>
          </a:r>
          <a:r>
            <a:rPr lang="ar-SA" sz="3200" kern="1200" dirty="0" smtClean="0">
              <a:solidFill>
                <a:srgbClr val="FFFFFF"/>
              </a:solidFill>
            </a:rPr>
            <a:t> والدراسات السابقة أن النباتات المتعرضة لتركيزات عالية من الملح تزيد فيها كمية </a:t>
          </a:r>
          <a:r>
            <a:rPr lang="ar-SA" sz="3200" kern="1200" dirty="0" err="1" smtClean="0">
              <a:solidFill>
                <a:srgbClr val="FFFFFF"/>
              </a:solidFill>
            </a:rPr>
            <a:t>البرولين</a:t>
          </a:r>
          <a:r>
            <a:rPr lang="ar-SA" sz="3200" kern="1200" dirty="0" smtClean="0">
              <a:solidFill>
                <a:srgbClr val="FFFFFF"/>
              </a:solidFill>
            </a:rPr>
            <a:t> وذلك على حسب نوع النبات ودرجة حساسيته للأملاح.</a:t>
          </a:r>
          <a:endParaRPr lang="ar-SA" sz="3200" kern="1200" dirty="0">
            <a:solidFill>
              <a:srgbClr val="FFFFFF"/>
            </a:solidFill>
          </a:endParaRPr>
        </a:p>
      </dsp:txBody>
      <dsp:txXfrm>
        <a:off x="0" y="58251"/>
        <a:ext cx="8229600" cy="2158650"/>
      </dsp:txXfrm>
    </dsp:sp>
    <dsp:sp modelId="{D6E735A8-6C59-42FC-8746-6837987B3DB8}">
      <dsp:nvSpPr>
        <dsp:cNvPr id="0" name=""/>
        <dsp:cNvSpPr/>
      </dsp:nvSpPr>
      <dsp:spPr>
        <a:xfrm>
          <a:off x="0" y="2309061"/>
          <a:ext cx="8229600" cy="2158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solidFill>
                <a:srgbClr val="FFFFFF"/>
              </a:solidFill>
            </a:rPr>
            <a:t>أن المحتوى </a:t>
          </a:r>
          <a:r>
            <a:rPr lang="ar-SA" sz="3200" kern="1200" dirty="0" err="1" smtClean="0">
              <a:solidFill>
                <a:srgbClr val="FFFFFF"/>
              </a:solidFill>
            </a:rPr>
            <a:t>البروليني</a:t>
          </a:r>
          <a:r>
            <a:rPr lang="ar-SA" sz="3200" kern="1200" dirty="0" smtClean="0">
              <a:solidFill>
                <a:srgbClr val="FFFFFF"/>
              </a:solidFill>
            </a:rPr>
            <a:t> العالي ربما يدل على اختلال في </a:t>
          </a:r>
          <a:r>
            <a:rPr lang="ar-SA" sz="3200" kern="1200" dirty="0" err="1" smtClean="0">
              <a:solidFill>
                <a:srgbClr val="FFFFFF"/>
              </a:solidFill>
            </a:rPr>
            <a:t>الايض</a:t>
          </a:r>
          <a:r>
            <a:rPr lang="ar-SA" sz="3200" kern="1200" dirty="0" smtClean="0">
              <a:solidFill>
                <a:srgbClr val="FFFFFF"/>
              </a:solidFill>
            </a:rPr>
            <a:t> </a:t>
          </a:r>
          <a:r>
            <a:rPr lang="ar-SA" sz="3200" kern="1200" dirty="0" err="1" smtClean="0">
              <a:solidFill>
                <a:srgbClr val="FFFFFF"/>
              </a:solidFill>
            </a:rPr>
            <a:t>النيتروجيني</a:t>
          </a:r>
          <a:r>
            <a:rPr lang="ar-SA" sz="3200" kern="1200" dirty="0" smtClean="0">
              <a:solidFill>
                <a:srgbClr val="FFFFFF"/>
              </a:solidFill>
            </a:rPr>
            <a:t> , أو قد يكون تجمعها بمثابة وسيلة دفاعية للحد من تأثير الأحماض </a:t>
          </a:r>
          <a:r>
            <a:rPr lang="ar-SA" sz="3200" kern="1200" dirty="0" err="1" smtClean="0">
              <a:solidFill>
                <a:srgbClr val="FFFFFF"/>
              </a:solidFill>
            </a:rPr>
            <a:t>الامينية</a:t>
          </a:r>
          <a:r>
            <a:rPr lang="ar-SA" sz="3200" kern="1200" dirty="0" smtClean="0">
              <a:solidFill>
                <a:srgbClr val="FFFFFF"/>
              </a:solidFill>
            </a:rPr>
            <a:t> الضارة الناتجة عن هدم البروتين.</a:t>
          </a:r>
          <a:endParaRPr lang="ar-SA" sz="3200" kern="1200" dirty="0">
            <a:solidFill>
              <a:srgbClr val="FFFFFF"/>
            </a:solidFill>
          </a:endParaRPr>
        </a:p>
      </dsp:txBody>
      <dsp:txXfrm>
        <a:off x="0" y="2309061"/>
        <a:ext cx="8229600" cy="21586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54C277-4700-4F45-981B-DAA06F4DE5EB}">
      <dsp:nvSpPr>
        <dsp:cNvPr id="0" name=""/>
        <dsp:cNvSpPr/>
      </dsp:nvSpPr>
      <dsp:spPr>
        <a:xfrm rot="10800000">
          <a:off x="1870475" y="1167"/>
          <a:ext cx="5472684" cy="19680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7865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err="1" smtClean="0">
              <a:solidFill>
                <a:srgbClr val="FFFFFF"/>
              </a:solidFill>
            </a:rPr>
            <a:t>البرولين</a:t>
          </a:r>
          <a:r>
            <a:rPr lang="ar-SA" sz="2400" b="1" kern="1200" dirty="0" smtClean="0">
              <a:solidFill>
                <a:srgbClr val="FFFFFF"/>
              </a:solidFill>
            </a:rPr>
            <a:t> من </a:t>
          </a:r>
          <a:r>
            <a:rPr lang="ar-SA" sz="2400" b="1" kern="1200" dirty="0" err="1" smtClean="0">
              <a:solidFill>
                <a:srgbClr val="FFFFFF"/>
              </a:solidFill>
            </a:rPr>
            <a:t>الاحماض</a:t>
          </a:r>
          <a:r>
            <a:rPr lang="ar-SA" sz="2400" b="1" kern="1200" dirty="0" smtClean="0">
              <a:solidFill>
                <a:srgbClr val="FFFFFF"/>
              </a:solidFill>
            </a:rPr>
            <a:t> </a:t>
          </a:r>
          <a:r>
            <a:rPr lang="ar-SA" sz="2400" b="1" kern="1200" dirty="0" err="1" smtClean="0">
              <a:solidFill>
                <a:srgbClr val="FFFFFF"/>
              </a:solidFill>
            </a:rPr>
            <a:t>الامينيه</a:t>
          </a:r>
          <a:r>
            <a:rPr lang="ar-SA" sz="2400" b="1" kern="1200" dirty="0" smtClean="0">
              <a:solidFill>
                <a:srgbClr val="FFFFFF"/>
              </a:solidFill>
            </a:rPr>
            <a:t> </a:t>
          </a:r>
          <a:r>
            <a:rPr lang="ar-SA" sz="2400" b="1" kern="1200" dirty="0" err="1" smtClean="0">
              <a:solidFill>
                <a:srgbClr val="FFFFFF"/>
              </a:solidFill>
            </a:rPr>
            <a:t>البسيطه</a:t>
          </a:r>
          <a:r>
            <a:rPr lang="ar-SA" sz="2400" b="1" kern="1200" dirty="0" smtClean="0">
              <a:solidFill>
                <a:srgbClr val="FFFFFF"/>
              </a:solidFill>
            </a:rPr>
            <a:t> التي تحتوي على حلقه عطريه </a:t>
          </a:r>
          <a:r>
            <a:rPr lang="ar-SA" sz="2400" b="1" kern="1200" dirty="0" err="1" smtClean="0">
              <a:solidFill>
                <a:srgbClr val="FFFFFF"/>
              </a:solidFill>
            </a:rPr>
            <a:t>او</a:t>
          </a:r>
          <a:r>
            <a:rPr lang="ar-SA" sz="2400" b="1" kern="1200" dirty="0" smtClean="0">
              <a:solidFill>
                <a:srgbClr val="FFFFFF"/>
              </a:solidFill>
            </a:rPr>
            <a:t> </a:t>
          </a:r>
          <a:r>
            <a:rPr lang="ar-SA" sz="2400" b="1" kern="1200" dirty="0" err="1" smtClean="0">
              <a:solidFill>
                <a:srgbClr val="FFFFFF"/>
              </a:solidFill>
            </a:rPr>
            <a:t>متغايره</a:t>
          </a:r>
          <a:r>
            <a:rPr lang="ar-SA" sz="2400" b="1" kern="1200" dirty="0" smtClean="0">
              <a:solidFill>
                <a:srgbClr val="FFFFFF"/>
              </a:solidFill>
            </a:rPr>
            <a:t> </a:t>
          </a:r>
          <a:r>
            <a:rPr lang="en-US" sz="2400" b="1" kern="1200" dirty="0" smtClean="0">
              <a:solidFill>
                <a:srgbClr val="FFFFFF"/>
              </a:solidFill>
            </a:rPr>
            <a:t>Heterocyclic</a:t>
          </a:r>
          <a:r>
            <a:rPr lang="ar-SA" sz="2400" b="1" kern="1200" dirty="0" smtClean="0">
              <a:solidFill>
                <a:srgbClr val="FFFFFF"/>
              </a:solidFill>
            </a:rPr>
            <a:t> في بقية الجزيء ويذوب </a:t>
          </a:r>
          <a:r>
            <a:rPr lang="ar-SA" sz="2400" b="1" kern="1200" dirty="0" err="1" smtClean="0">
              <a:solidFill>
                <a:srgbClr val="FFFFFF"/>
              </a:solidFill>
            </a:rPr>
            <a:t>البرولين</a:t>
          </a:r>
          <a:r>
            <a:rPr lang="ar-SA" sz="2400" b="1" kern="1200" dirty="0" smtClean="0">
              <a:solidFill>
                <a:srgbClr val="FFFFFF"/>
              </a:solidFill>
            </a:rPr>
            <a:t> في كحول </a:t>
          </a:r>
          <a:r>
            <a:rPr lang="ar-SA" sz="2400" b="1" kern="1200" dirty="0" err="1" smtClean="0">
              <a:solidFill>
                <a:srgbClr val="FFFFFF"/>
              </a:solidFill>
            </a:rPr>
            <a:t>ايثيلي</a:t>
          </a:r>
          <a:r>
            <a:rPr lang="ar-SA" sz="2400" b="1" kern="1200" dirty="0" smtClean="0">
              <a:solidFill>
                <a:srgbClr val="FFFFFF"/>
              </a:solidFill>
            </a:rPr>
            <a:t> 50-90%  </a:t>
          </a:r>
          <a:r>
            <a:rPr lang="ar-SA" sz="2400" b="1" kern="1200" dirty="0" err="1" smtClean="0">
              <a:solidFill>
                <a:srgbClr val="FFFFFF"/>
              </a:solidFill>
            </a:rPr>
            <a:t>ولايذوب</a:t>
          </a:r>
          <a:r>
            <a:rPr lang="ar-SA" sz="2400" b="1" kern="1200" dirty="0" smtClean="0">
              <a:solidFill>
                <a:srgbClr val="FFFFFF"/>
              </a:solidFill>
            </a:rPr>
            <a:t> في الماء .</a:t>
          </a:r>
          <a:endParaRPr lang="ar-SA" sz="2400" kern="1200" dirty="0">
            <a:solidFill>
              <a:srgbClr val="FFFFFF"/>
            </a:solidFill>
          </a:endParaRPr>
        </a:p>
      </dsp:txBody>
      <dsp:txXfrm rot="10800000">
        <a:off x="1870475" y="1167"/>
        <a:ext cx="5472684" cy="1968071"/>
      </dsp:txXfrm>
    </dsp:sp>
    <dsp:sp modelId="{9383750A-CA9B-4D45-85FA-6EB1BA92B534}">
      <dsp:nvSpPr>
        <dsp:cNvPr id="0" name=""/>
        <dsp:cNvSpPr/>
      </dsp:nvSpPr>
      <dsp:spPr>
        <a:xfrm>
          <a:off x="886440" y="1167"/>
          <a:ext cx="1968071" cy="19680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DEA4D4-089C-401D-AE3C-29DC7B36E897}">
      <dsp:nvSpPr>
        <dsp:cNvPr id="0" name=""/>
        <dsp:cNvSpPr/>
      </dsp:nvSpPr>
      <dsp:spPr>
        <a:xfrm rot="10800000">
          <a:off x="1870475" y="2556723"/>
          <a:ext cx="5472684" cy="196807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7865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rgbClr val="FFFFFF"/>
              </a:solidFill>
            </a:rPr>
            <a:t>ويتراكم في الساق </a:t>
          </a:r>
          <a:r>
            <a:rPr lang="ar-SA" sz="2400" b="1" kern="1200" dirty="0" err="1" smtClean="0">
              <a:solidFill>
                <a:srgbClr val="FFFFFF"/>
              </a:solidFill>
            </a:rPr>
            <a:t>والاوراق</a:t>
          </a:r>
          <a:r>
            <a:rPr lang="ar-SA" sz="2400" b="1" kern="1200" dirty="0" smtClean="0">
              <a:solidFill>
                <a:srgbClr val="FFFFFF"/>
              </a:solidFill>
            </a:rPr>
            <a:t>  للنباتات </a:t>
          </a:r>
          <a:r>
            <a:rPr lang="ar-SA" sz="2400" b="1" kern="1200" dirty="0" err="1" smtClean="0">
              <a:solidFill>
                <a:srgbClr val="FFFFFF"/>
              </a:solidFill>
            </a:rPr>
            <a:t>المتعرضه</a:t>
          </a:r>
          <a:r>
            <a:rPr lang="ar-SA" sz="2400" b="1" kern="1200" dirty="0" smtClean="0">
              <a:solidFill>
                <a:srgbClr val="FFFFFF"/>
              </a:solidFill>
            </a:rPr>
            <a:t> </a:t>
          </a:r>
          <a:r>
            <a:rPr lang="ar-SA" sz="2400" b="1" kern="1200" dirty="0" err="1" smtClean="0">
              <a:solidFill>
                <a:srgbClr val="FFFFFF"/>
              </a:solidFill>
            </a:rPr>
            <a:t>للاجهاد</a:t>
          </a:r>
          <a:r>
            <a:rPr lang="ar-SA" sz="2400" b="1" kern="1200" dirty="0" smtClean="0">
              <a:solidFill>
                <a:srgbClr val="FFFFFF"/>
              </a:solidFill>
            </a:rPr>
            <a:t> المائي </a:t>
          </a:r>
          <a:r>
            <a:rPr lang="ar-SA" sz="2400" b="1" kern="1200" dirty="0" err="1" smtClean="0">
              <a:solidFill>
                <a:srgbClr val="FFFFFF"/>
              </a:solidFill>
            </a:rPr>
            <a:t>او</a:t>
          </a:r>
          <a:r>
            <a:rPr lang="ar-SA" sz="2400" b="1" kern="1200" dirty="0" smtClean="0">
              <a:solidFill>
                <a:srgbClr val="FFFFFF"/>
              </a:solidFill>
            </a:rPr>
            <a:t> الملحي </a:t>
          </a:r>
          <a:r>
            <a:rPr lang="ar-SA" sz="2400" b="1" kern="1200" dirty="0" err="1" smtClean="0">
              <a:solidFill>
                <a:srgbClr val="FFFFFF"/>
              </a:solidFill>
            </a:rPr>
            <a:t>او</a:t>
          </a:r>
          <a:r>
            <a:rPr lang="ar-SA" sz="2400" b="1" kern="1200" dirty="0" smtClean="0">
              <a:solidFill>
                <a:srgbClr val="FFFFFF"/>
              </a:solidFill>
            </a:rPr>
            <a:t> </a:t>
          </a:r>
          <a:r>
            <a:rPr lang="ar-SA" sz="2400" b="1" kern="1200" dirty="0" err="1" smtClean="0">
              <a:solidFill>
                <a:srgbClr val="FFFFFF"/>
              </a:solidFill>
            </a:rPr>
            <a:t>الاشعاعي</a:t>
          </a:r>
          <a:r>
            <a:rPr lang="ar-SA" sz="2400" b="1" kern="1200" dirty="0" smtClean="0">
              <a:solidFill>
                <a:srgbClr val="FFFFFF"/>
              </a:solidFill>
            </a:rPr>
            <a:t> بحيث ترتفع نسبته جدا مقارنه بنباتات الكنترول.</a:t>
          </a:r>
          <a:endParaRPr lang="en-US" sz="2400" b="1" kern="1200" dirty="0">
            <a:solidFill>
              <a:srgbClr val="FFFFFF"/>
            </a:solidFill>
          </a:endParaRPr>
        </a:p>
      </dsp:txBody>
      <dsp:txXfrm rot="10800000">
        <a:off x="1870475" y="2556723"/>
        <a:ext cx="5472684" cy="1968071"/>
      </dsp:txXfrm>
    </dsp:sp>
    <dsp:sp modelId="{28A588D3-45EF-4803-8657-3DF902C38442}">
      <dsp:nvSpPr>
        <dsp:cNvPr id="0" name=""/>
        <dsp:cNvSpPr/>
      </dsp:nvSpPr>
      <dsp:spPr>
        <a:xfrm>
          <a:off x="886440" y="2556723"/>
          <a:ext cx="1968071" cy="196807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5B74E1-E142-4330-8D76-CE5C2BF2CC24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>
              <a:solidFill>
                <a:srgbClr val="FFFFFF"/>
              </a:solidFill>
            </a:rPr>
            <a:t>الأهمية البيئية</a:t>
          </a:r>
          <a:endParaRPr lang="ar-SA" sz="4800" kern="1200" dirty="0">
            <a:solidFill>
              <a:srgbClr val="FFFFFF"/>
            </a:solidFill>
          </a:endParaRPr>
        </a:p>
      </dsp:txBody>
      <dsp:txXfrm>
        <a:off x="0" y="9900"/>
        <a:ext cx="8229600" cy="112319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D62D49-FE38-48A2-87DC-FBF6F78D8E58}">
      <dsp:nvSpPr>
        <dsp:cNvPr id="0" name=""/>
        <dsp:cNvSpPr/>
      </dsp:nvSpPr>
      <dsp:spPr>
        <a:xfrm>
          <a:off x="0" y="13566"/>
          <a:ext cx="8229600" cy="1428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1" kern="1200" dirty="0" smtClean="0">
              <a:solidFill>
                <a:srgbClr val="FFFFFF"/>
              </a:solidFill>
            </a:rPr>
            <a:t>حمض أميني يحمي الخلية تجاه الضرر أو أي إجهاد بيئي.</a:t>
          </a:r>
          <a:endParaRPr lang="ar-SA" sz="3700" kern="1200" dirty="0">
            <a:solidFill>
              <a:srgbClr val="FFFFFF"/>
            </a:solidFill>
          </a:endParaRPr>
        </a:p>
      </dsp:txBody>
      <dsp:txXfrm>
        <a:off x="0" y="13566"/>
        <a:ext cx="8229600" cy="1428570"/>
      </dsp:txXfrm>
    </dsp:sp>
    <dsp:sp modelId="{53252E86-41DA-404A-B3AC-6DF251B940A7}">
      <dsp:nvSpPr>
        <dsp:cNvPr id="0" name=""/>
        <dsp:cNvSpPr/>
      </dsp:nvSpPr>
      <dsp:spPr>
        <a:xfrm>
          <a:off x="0" y="1548696"/>
          <a:ext cx="8229600" cy="1428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1" kern="1200" dirty="0" smtClean="0">
              <a:solidFill>
                <a:srgbClr val="FFFFFF"/>
              </a:solidFill>
            </a:rPr>
            <a:t>لما له من خصائص طبيعية فقد يغير من طبيعة جدر الخلايا فيجعلها محبة للماء متمسكة </a:t>
          </a:r>
          <a:r>
            <a:rPr lang="ar-SA" sz="3700" b="1" kern="1200" dirty="0" err="1" smtClean="0">
              <a:solidFill>
                <a:srgbClr val="FFFFFF"/>
              </a:solidFill>
            </a:rPr>
            <a:t>به</a:t>
          </a:r>
          <a:r>
            <a:rPr lang="ar-SA" sz="3700" b="1" kern="1200" dirty="0" smtClean="0">
              <a:solidFill>
                <a:srgbClr val="FFFFFF"/>
              </a:solidFill>
            </a:rPr>
            <a:t>.  </a:t>
          </a:r>
          <a:endParaRPr lang="ar-SA" sz="3700" kern="1200" dirty="0">
            <a:solidFill>
              <a:srgbClr val="FFFFFF"/>
            </a:solidFill>
          </a:endParaRPr>
        </a:p>
      </dsp:txBody>
      <dsp:txXfrm>
        <a:off x="0" y="1548696"/>
        <a:ext cx="8229600" cy="1428570"/>
      </dsp:txXfrm>
    </dsp:sp>
    <dsp:sp modelId="{863BC8B0-55A0-4D6F-A38B-BD2D563C38E1}">
      <dsp:nvSpPr>
        <dsp:cNvPr id="0" name=""/>
        <dsp:cNvSpPr/>
      </dsp:nvSpPr>
      <dsp:spPr>
        <a:xfrm>
          <a:off x="0" y="3083826"/>
          <a:ext cx="8229600" cy="1428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1" kern="1200" dirty="0" smtClean="0">
              <a:solidFill>
                <a:srgbClr val="FFFFFF"/>
              </a:solidFill>
            </a:rPr>
            <a:t>أو يعمل على ضبط الضغط </a:t>
          </a:r>
          <a:r>
            <a:rPr lang="ar-SA" sz="3700" b="1" kern="1200" dirty="0" err="1" smtClean="0">
              <a:solidFill>
                <a:srgbClr val="FFFFFF"/>
              </a:solidFill>
            </a:rPr>
            <a:t>الاسموزي</a:t>
          </a:r>
          <a:r>
            <a:rPr lang="en-US" sz="3700" b="1" kern="1200" dirty="0" smtClean="0">
              <a:solidFill>
                <a:srgbClr val="FFFFFF"/>
              </a:solidFill>
            </a:rPr>
            <a:t> </a:t>
          </a:r>
          <a:r>
            <a:rPr lang="ar-SA" sz="3700" b="1" kern="1200" dirty="0" smtClean="0">
              <a:solidFill>
                <a:srgbClr val="FFFFFF"/>
              </a:solidFill>
            </a:rPr>
            <a:t> بالتالي يساعد هذا على مقاومة النبات </a:t>
          </a:r>
          <a:r>
            <a:rPr lang="ar-SA" sz="3700" b="1" kern="1200" dirty="0" err="1" smtClean="0">
              <a:solidFill>
                <a:srgbClr val="FFFFFF"/>
              </a:solidFill>
            </a:rPr>
            <a:t>لقساوة</a:t>
          </a:r>
          <a:r>
            <a:rPr lang="ar-SA" sz="3700" b="1" kern="1200" dirty="0" smtClean="0">
              <a:solidFill>
                <a:srgbClr val="FFFFFF"/>
              </a:solidFill>
            </a:rPr>
            <a:t> البيئة.</a:t>
          </a:r>
          <a:endParaRPr lang="ar-SA" sz="3700" kern="1200" dirty="0">
            <a:solidFill>
              <a:srgbClr val="FFFFFF"/>
            </a:solidFill>
          </a:endParaRPr>
        </a:p>
      </dsp:txBody>
      <dsp:txXfrm>
        <a:off x="0" y="3083826"/>
        <a:ext cx="8229600" cy="142857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DF070D-8F48-482C-8426-9E741620991B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solidFill>
                <a:srgbClr val="FFFFFF"/>
              </a:solidFill>
            </a:rPr>
            <a:t>الأدوات</a:t>
          </a:r>
          <a:endParaRPr lang="ar-SA" sz="4800" kern="1200" dirty="0">
            <a:solidFill>
              <a:srgbClr val="FFFFFF"/>
            </a:solidFill>
          </a:endParaRPr>
        </a:p>
      </dsp:txBody>
      <dsp:txXfrm>
        <a:off x="0" y="9900"/>
        <a:ext cx="8229600" cy="112319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4CD474-6602-45CC-A101-48721AB6E224}">
      <dsp:nvSpPr>
        <dsp:cNvPr id="0" name=""/>
        <dsp:cNvSpPr/>
      </dsp:nvSpPr>
      <dsp:spPr>
        <a:xfrm rot="10800000">
          <a:off x="1426245" y="2642"/>
          <a:ext cx="5130677" cy="5357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2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FF"/>
              </a:solidFill>
            </a:rPr>
            <a:t> نبات غض</a:t>
          </a:r>
          <a:endParaRPr lang="en-US" sz="2800" kern="1200" dirty="0">
            <a:solidFill>
              <a:srgbClr val="FFFFFF"/>
            </a:solidFill>
          </a:endParaRPr>
        </a:p>
      </dsp:txBody>
      <dsp:txXfrm rot="10800000">
        <a:off x="1426245" y="2642"/>
        <a:ext cx="5130677" cy="535729"/>
      </dsp:txXfrm>
    </dsp:sp>
    <dsp:sp modelId="{4B102280-2DCD-4981-A236-4A5EF9B205E2}">
      <dsp:nvSpPr>
        <dsp:cNvPr id="0" name=""/>
        <dsp:cNvSpPr/>
      </dsp:nvSpPr>
      <dsp:spPr>
        <a:xfrm>
          <a:off x="1158381" y="2642"/>
          <a:ext cx="535729" cy="53572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CF407F-96C9-49CA-AAB6-F35D62A92BF2}">
      <dsp:nvSpPr>
        <dsp:cNvPr id="0" name=""/>
        <dsp:cNvSpPr/>
      </dsp:nvSpPr>
      <dsp:spPr>
        <a:xfrm rot="10800000">
          <a:off x="1426245" y="698291"/>
          <a:ext cx="5130677" cy="5357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2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FF"/>
              </a:solidFill>
            </a:rPr>
            <a:t>حمض </a:t>
          </a:r>
          <a:r>
            <a:rPr lang="ar-SA" sz="2800" b="1" kern="1200" dirty="0" err="1" smtClean="0">
              <a:solidFill>
                <a:srgbClr val="FFFFFF"/>
              </a:solidFill>
            </a:rPr>
            <a:t>السيلفو</a:t>
          </a:r>
          <a:r>
            <a:rPr lang="ar-SA" sz="2800" b="1" kern="1200" dirty="0" smtClean="0">
              <a:solidFill>
                <a:srgbClr val="FFFFFF"/>
              </a:solidFill>
            </a:rPr>
            <a:t> </a:t>
          </a:r>
          <a:r>
            <a:rPr lang="ar-SA" sz="2800" b="1" kern="1200" dirty="0" err="1" smtClean="0">
              <a:solidFill>
                <a:srgbClr val="FFFFFF"/>
              </a:solidFill>
            </a:rPr>
            <a:t>سلسليك</a:t>
          </a:r>
          <a:endParaRPr lang="en-US" sz="2800" kern="1200" dirty="0">
            <a:solidFill>
              <a:srgbClr val="FFFFFF"/>
            </a:solidFill>
          </a:endParaRPr>
        </a:p>
      </dsp:txBody>
      <dsp:txXfrm rot="10800000">
        <a:off x="1426245" y="698291"/>
        <a:ext cx="5130677" cy="535729"/>
      </dsp:txXfrm>
    </dsp:sp>
    <dsp:sp modelId="{AB3EB5B3-7B9C-4804-8D5C-8EE903DBFAA7}">
      <dsp:nvSpPr>
        <dsp:cNvPr id="0" name=""/>
        <dsp:cNvSpPr/>
      </dsp:nvSpPr>
      <dsp:spPr>
        <a:xfrm>
          <a:off x="1158381" y="698291"/>
          <a:ext cx="535729" cy="53572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3A5260-F268-42E2-B8E5-C5CB7B59AE57}">
      <dsp:nvSpPr>
        <dsp:cNvPr id="0" name=""/>
        <dsp:cNvSpPr/>
      </dsp:nvSpPr>
      <dsp:spPr>
        <a:xfrm rot="10800000">
          <a:off x="1426245" y="1393940"/>
          <a:ext cx="5130677" cy="5357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2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FF"/>
              </a:solidFill>
            </a:rPr>
            <a:t>حمض </a:t>
          </a:r>
          <a:r>
            <a:rPr lang="ar-SA" sz="2800" b="1" kern="1200" dirty="0" err="1" smtClean="0">
              <a:solidFill>
                <a:srgbClr val="FFFFFF"/>
              </a:solidFill>
            </a:rPr>
            <a:t>الخليك</a:t>
          </a:r>
          <a:r>
            <a:rPr lang="ar-SA" sz="2800" b="1" kern="1200" dirty="0" smtClean="0">
              <a:solidFill>
                <a:srgbClr val="FFFFFF"/>
              </a:solidFill>
            </a:rPr>
            <a:t> الثلجي</a:t>
          </a:r>
          <a:endParaRPr lang="en-US" sz="2800" kern="1200" dirty="0">
            <a:solidFill>
              <a:srgbClr val="FFFFFF"/>
            </a:solidFill>
          </a:endParaRPr>
        </a:p>
      </dsp:txBody>
      <dsp:txXfrm rot="10800000">
        <a:off x="1426245" y="1393940"/>
        <a:ext cx="5130677" cy="535729"/>
      </dsp:txXfrm>
    </dsp:sp>
    <dsp:sp modelId="{557397BC-AA57-41DA-A67A-CBB9BD46F0AF}">
      <dsp:nvSpPr>
        <dsp:cNvPr id="0" name=""/>
        <dsp:cNvSpPr/>
      </dsp:nvSpPr>
      <dsp:spPr>
        <a:xfrm>
          <a:off x="1158381" y="1393940"/>
          <a:ext cx="535729" cy="53572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DA317B-624E-45ED-8DAA-D900DE29DD77}">
      <dsp:nvSpPr>
        <dsp:cNvPr id="0" name=""/>
        <dsp:cNvSpPr/>
      </dsp:nvSpPr>
      <dsp:spPr>
        <a:xfrm rot="10800000">
          <a:off x="1426245" y="2089589"/>
          <a:ext cx="5130677" cy="5357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2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FF"/>
              </a:solidFill>
            </a:rPr>
            <a:t>تلوين</a:t>
          </a:r>
          <a:endParaRPr lang="en-US" sz="2800" kern="1200" dirty="0">
            <a:solidFill>
              <a:srgbClr val="FFFFFF"/>
            </a:solidFill>
          </a:endParaRPr>
        </a:p>
      </dsp:txBody>
      <dsp:txXfrm rot="10800000">
        <a:off x="1426245" y="2089589"/>
        <a:ext cx="5130677" cy="535729"/>
      </dsp:txXfrm>
    </dsp:sp>
    <dsp:sp modelId="{0C5266A2-8335-4BCD-8E8C-0DF7A00FB321}">
      <dsp:nvSpPr>
        <dsp:cNvPr id="0" name=""/>
        <dsp:cNvSpPr/>
      </dsp:nvSpPr>
      <dsp:spPr>
        <a:xfrm>
          <a:off x="1158381" y="2089589"/>
          <a:ext cx="535729" cy="53572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F0BBA0-ADB7-4565-8218-7F46C298FCC2}">
      <dsp:nvSpPr>
        <dsp:cNvPr id="0" name=""/>
        <dsp:cNvSpPr/>
      </dsp:nvSpPr>
      <dsp:spPr>
        <a:xfrm rot="10800000">
          <a:off x="1426245" y="2785238"/>
          <a:ext cx="5130677" cy="5357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2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err="1" smtClean="0">
              <a:solidFill>
                <a:srgbClr val="FFFFFF"/>
              </a:solidFill>
            </a:rPr>
            <a:t>ننهايدرين</a:t>
          </a:r>
          <a:endParaRPr lang="en-US" sz="2800" kern="1200" dirty="0">
            <a:solidFill>
              <a:srgbClr val="FFFFFF"/>
            </a:solidFill>
          </a:endParaRPr>
        </a:p>
      </dsp:txBody>
      <dsp:txXfrm rot="10800000">
        <a:off x="1426245" y="2785238"/>
        <a:ext cx="5130677" cy="535729"/>
      </dsp:txXfrm>
    </dsp:sp>
    <dsp:sp modelId="{CDA6329D-A1C1-47AD-AACB-155F493E3222}">
      <dsp:nvSpPr>
        <dsp:cNvPr id="0" name=""/>
        <dsp:cNvSpPr/>
      </dsp:nvSpPr>
      <dsp:spPr>
        <a:xfrm>
          <a:off x="1158381" y="2785238"/>
          <a:ext cx="535729" cy="53572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D35E65-9882-402C-8292-488B58F87E62}">
      <dsp:nvSpPr>
        <dsp:cNvPr id="0" name=""/>
        <dsp:cNvSpPr/>
      </dsp:nvSpPr>
      <dsp:spPr>
        <a:xfrm rot="10800000">
          <a:off x="1426245" y="3480886"/>
          <a:ext cx="5130677" cy="5357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2" tIns="76200" rIns="14224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err="1" smtClean="0">
              <a:solidFill>
                <a:srgbClr val="FFFFFF"/>
              </a:solidFill>
            </a:rPr>
            <a:t>انابيب</a:t>
          </a:r>
          <a:r>
            <a:rPr lang="ar-SA" sz="2000" b="1" kern="1200" dirty="0" smtClean="0">
              <a:solidFill>
                <a:srgbClr val="FFFFFF"/>
              </a:solidFill>
            </a:rPr>
            <a:t> </a:t>
          </a:r>
          <a:r>
            <a:rPr lang="ar-SA" sz="2000" b="1" kern="1200" dirty="0" err="1" smtClean="0">
              <a:solidFill>
                <a:srgbClr val="FFFFFF"/>
              </a:solidFill>
            </a:rPr>
            <a:t>بايركس</a:t>
          </a:r>
          <a:r>
            <a:rPr lang="ar-SA" sz="2000" b="1" kern="1200" dirty="0" smtClean="0">
              <a:solidFill>
                <a:srgbClr val="FFFFFF"/>
              </a:solidFill>
            </a:rPr>
            <a:t>\/حمام مائي/ ماصات  حجم  1مل</a:t>
          </a:r>
          <a:endParaRPr lang="en-US" sz="2000" kern="1200" dirty="0">
            <a:solidFill>
              <a:srgbClr val="FFFFFF"/>
            </a:solidFill>
          </a:endParaRPr>
        </a:p>
      </dsp:txBody>
      <dsp:txXfrm rot="10800000">
        <a:off x="1426245" y="3480886"/>
        <a:ext cx="5130677" cy="535729"/>
      </dsp:txXfrm>
    </dsp:sp>
    <dsp:sp modelId="{85EAE222-1959-4B6B-A5F9-F030EF240E7B}">
      <dsp:nvSpPr>
        <dsp:cNvPr id="0" name=""/>
        <dsp:cNvSpPr/>
      </dsp:nvSpPr>
      <dsp:spPr>
        <a:xfrm>
          <a:off x="1158381" y="3480886"/>
          <a:ext cx="535729" cy="53572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679AC9-1F36-4A4F-AE80-D35F8BB265DF}">
      <dsp:nvSpPr>
        <dsp:cNvPr id="0" name=""/>
        <dsp:cNvSpPr/>
      </dsp:nvSpPr>
      <dsp:spPr>
        <a:xfrm rot="10800000">
          <a:off x="1426245" y="4176535"/>
          <a:ext cx="5130677" cy="53572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2" tIns="106680" rIns="199136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FF"/>
              </a:solidFill>
            </a:rPr>
            <a:t>ثلج/ ورق ترشيح</a:t>
          </a:r>
          <a:endParaRPr lang="ar-SA" sz="2800" kern="1200" dirty="0">
            <a:solidFill>
              <a:srgbClr val="FFFFFF"/>
            </a:solidFill>
          </a:endParaRPr>
        </a:p>
      </dsp:txBody>
      <dsp:txXfrm rot="10800000">
        <a:off x="1426245" y="4176535"/>
        <a:ext cx="5130677" cy="535729"/>
      </dsp:txXfrm>
    </dsp:sp>
    <dsp:sp modelId="{E3EF2CC2-2C9F-41D0-9116-5D3811EDA9AB}">
      <dsp:nvSpPr>
        <dsp:cNvPr id="0" name=""/>
        <dsp:cNvSpPr/>
      </dsp:nvSpPr>
      <dsp:spPr>
        <a:xfrm>
          <a:off x="1158381" y="4176535"/>
          <a:ext cx="535729" cy="53572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5C6249-9E76-4B32-BB0E-BE6CD9A07AA0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>
              <a:solidFill>
                <a:srgbClr val="FFFFFF"/>
              </a:solidFill>
            </a:rPr>
            <a:t>طريقة العمل </a:t>
          </a:r>
          <a:endParaRPr lang="ar-SA" sz="4800" kern="1200" dirty="0">
            <a:solidFill>
              <a:srgbClr val="FFFFFF"/>
            </a:solidFill>
          </a:endParaRPr>
        </a:p>
      </dsp:txBody>
      <dsp:txXfrm>
        <a:off x="0" y="9900"/>
        <a:ext cx="8229600" cy="112319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C228A5-FF90-4807-B131-809894A5AD72}">
      <dsp:nvSpPr>
        <dsp:cNvPr id="0" name=""/>
        <dsp:cNvSpPr/>
      </dsp:nvSpPr>
      <dsp:spPr>
        <a:xfrm>
          <a:off x="0" y="53571"/>
          <a:ext cx="8229600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rgbClr val="FFFFFF"/>
              </a:solidFill>
            </a:rPr>
            <a:t>قدر المحتوى </a:t>
          </a:r>
          <a:r>
            <a:rPr lang="ar-SA" sz="2100" b="1" kern="1200" dirty="0" err="1" smtClean="0">
              <a:solidFill>
                <a:srgbClr val="FFFFFF"/>
              </a:solidFill>
            </a:rPr>
            <a:t>البروليني</a:t>
          </a:r>
          <a:r>
            <a:rPr lang="ar-SA" sz="2100" b="1" kern="1200" dirty="0" smtClean="0">
              <a:solidFill>
                <a:srgbClr val="FFFFFF"/>
              </a:solidFill>
            </a:rPr>
            <a:t> تبعا لطريقة </a:t>
          </a:r>
          <a:r>
            <a:rPr lang="en-US" sz="2100" b="1" kern="1200" dirty="0" smtClean="0">
              <a:solidFill>
                <a:srgbClr val="FFFFFF"/>
              </a:solidFill>
            </a:rPr>
            <a:t>Bates et al,(1973) </a:t>
          </a:r>
          <a:r>
            <a:rPr lang="ar-SA" sz="2100" b="1" kern="1200" dirty="0" smtClean="0">
              <a:solidFill>
                <a:srgbClr val="FFFFFF"/>
              </a:solidFill>
            </a:rPr>
            <a:t> وتعتمد على وزن معين حوالي 0.5 جم من النبات الغض تطحن في 10 مل محلول مائي من  </a:t>
          </a:r>
          <a:r>
            <a:rPr lang="en-US" sz="2100" b="1" kern="1200" dirty="0" err="1" smtClean="0">
              <a:solidFill>
                <a:srgbClr val="FFFFFF"/>
              </a:solidFill>
            </a:rPr>
            <a:t>sulphosalycilic</a:t>
          </a:r>
          <a:r>
            <a:rPr lang="en-US" sz="2100" b="1" kern="1200" dirty="0" smtClean="0">
              <a:solidFill>
                <a:srgbClr val="FFFFFF"/>
              </a:solidFill>
            </a:rPr>
            <a:t> acid</a:t>
          </a:r>
          <a:r>
            <a:rPr lang="ar-SA" sz="2100" b="1" kern="1200" dirty="0" smtClean="0">
              <a:solidFill>
                <a:srgbClr val="FFFFFF"/>
              </a:solidFill>
            </a:rPr>
            <a:t>.</a:t>
          </a:r>
          <a:endParaRPr lang="en-US" sz="2100" b="1" kern="1200" dirty="0">
            <a:solidFill>
              <a:srgbClr val="FFFFFF"/>
            </a:solidFill>
          </a:endParaRPr>
        </a:p>
      </dsp:txBody>
      <dsp:txXfrm>
        <a:off x="0" y="53571"/>
        <a:ext cx="8229600" cy="835379"/>
      </dsp:txXfrm>
    </dsp:sp>
    <dsp:sp modelId="{DB87F210-A3EF-4A23-AD28-8069888032D4}">
      <dsp:nvSpPr>
        <dsp:cNvPr id="0" name=""/>
        <dsp:cNvSpPr/>
      </dsp:nvSpPr>
      <dsp:spPr>
        <a:xfrm>
          <a:off x="0" y="949431"/>
          <a:ext cx="8229600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rgbClr val="FFFFFF"/>
              </a:solidFill>
            </a:rPr>
            <a:t>ثم يرشح المخلوط خلال ورق ترشيح (</a:t>
          </a:r>
          <a:r>
            <a:rPr lang="en-US" sz="2100" b="1" kern="1200" dirty="0" err="1" smtClean="0">
              <a:solidFill>
                <a:srgbClr val="FFFFFF"/>
              </a:solidFill>
            </a:rPr>
            <a:t>whatman</a:t>
          </a:r>
          <a:r>
            <a:rPr lang="ar-SA" sz="2100" b="1" kern="1200" dirty="0" smtClean="0">
              <a:solidFill>
                <a:srgbClr val="FFFFFF"/>
              </a:solidFill>
            </a:rPr>
            <a:t>) ,ويخذ 1مل من الرشح ويضاف عليه 2مل من </a:t>
          </a:r>
          <a:r>
            <a:rPr lang="en-US" sz="2100" b="1" kern="1200" dirty="0" smtClean="0">
              <a:solidFill>
                <a:srgbClr val="FFFFFF"/>
              </a:solidFill>
            </a:rPr>
            <a:t>glacial acetic acid  </a:t>
          </a:r>
          <a:r>
            <a:rPr lang="ar-SA" sz="2100" b="1" kern="1200" dirty="0" err="1" smtClean="0">
              <a:solidFill>
                <a:srgbClr val="FFFFFF"/>
              </a:solidFill>
            </a:rPr>
            <a:t>جمض</a:t>
          </a:r>
          <a:r>
            <a:rPr lang="ar-SA" sz="2100" b="1" kern="1200" dirty="0" smtClean="0">
              <a:solidFill>
                <a:srgbClr val="FFFFFF"/>
              </a:solidFill>
            </a:rPr>
            <a:t> </a:t>
          </a:r>
          <a:r>
            <a:rPr lang="ar-SA" sz="2100" b="1" kern="1200" dirty="0" err="1" smtClean="0">
              <a:solidFill>
                <a:srgbClr val="FFFFFF"/>
              </a:solidFill>
            </a:rPr>
            <a:t>الخليك</a:t>
          </a:r>
          <a:r>
            <a:rPr lang="ar-SA" sz="2100" b="1" kern="1200" dirty="0" smtClean="0">
              <a:solidFill>
                <a:srgbClr val="FFFFFF"/>
              </a:solidFill>
            </a:rPr>
            <a:t> الثلجي. </a:t>
          </a:r>
          <a:endParaRPr lang="ar-SA" sz="2100" kern="1200" dirty="0">
            <a:solidFill>
              <a:srgbClr val="FFFFFF"/>
            </a:solidFill>
          </a:endParaRPr>
        </a:p>
      </dsp:txBody>
      <dsp:txXfrm>
        <a:off x="0" y="949431"/>
        <a:ext cx="8229600" cy="835379"/>
      </dsp:txXfrm>
    </dsp:sp>
    <dsp:sp modelId="{432AE5B7-F951-4F67-9785-472BB197F525}">
      <dsp:nvSpPr>
        <dsp:cNvPr id="0" name=""/>
        <dsp:cNvSpPr/>
      </dsp:nvSpPr>
      <dsp:spPr>
        <a:xfrm>
          <a:off x="0" y="1845291"/>
          <a:ext cx="8229600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rgbClr val="FFFFFF"/>
              </a:solidFill>
            </a:rPr>
            <a:t>و2 مل </a:t>
          </a:r>
          <a:r>
            <a:rPr lang="ar-SA" sz="2100" b="1" kern="1200" dirty="0" err="1" smtClean="0">
              <a:solidFill>
                <a:srgbClr val="FFFFFF"/>
              </a:solidFill>
            </a:rPr>
            <a:t>نينهايدرين</a:t>
          </a:r>
          <a:r>
            <a:rPr lang="ar-SA" sz="2100" b="1" kern="1200" dirty="0" smtClean="0">
              <a:solidFill>
                <a:srgbClr val="FFFFFF"/>
              </a:solidFill>
            </a:rPr>
            <a:t> </a:t>
          </a:r>
          <a:r>
            <a:rPr lang="en-US" sz="2100" b="1" kern="1200" dirty="0" smtClean="0">
              <a:solidFill>
                <a:srgbClr val="FFFFFF"/>
              </a:solidFill>
            </a:rPr>
            <a:t> </a:t>
          </a:r>
          <a:r>
            <a:rPr lang="en-US" sz="2100" b="1" kern="1200" dirty="0" err="1" smtClean="0">
              <a:solidFill>
                <a:srgbClr val="FFFFFF"/>
              </a:solidFill>
            </a:rPr>
            <a:t>ninhydren</a:t>
          </a:r>
          <a:r>
            <a:rPr lang="en-US" sz="2100" b="1" kern="1200" dirty="0" smtClean="0">
              <a:solidFill>
                <a:srgbClr val="FFFFFF"/>
              </a:solidFill>
            </a:rPr>
            <a:t> </a:t>
          </a:r>
          <a:r>
            <a:rPr lang="ar-SA" sz="2100" b="1" kern="1200" dirty="0" smtClean="0">
              <a:solidFill>
                <a:srgbClr val="FFFFFF"/>
              </a:solidFill>
            </a:rPr>
            <a:t>في أنبوبة </a:t>
          </a:r>
          <a:r>
            <a:rPr lang="ar-SA" sz="2100" b="1" kern="1200" dirty="0" err="1" smtClean="0">
              <a:solidFill>
                <a:srgbClr val="FFFFFF"/>
              </a:solidFill>
            </a:rPr>
            <a:t>بايركس</a:t>
          </a:r>
          <a:r>
            <a:rPr lang="ar-SA" sz="2100" b="1" kern="1200" dirty="0" smtClean="0">
              <a:solidFill>
                <a:srgbClr val="FFFFFF"/>
              </a:solidFill>
            </a:rPr>
            <a:t>. </a:t>
          </a:r>
          <a:endParaRPr lang="ar-SA" sz="2100" kern="1200" dirty="0">
            <a:solidFill>
              <a:srgbClr val="FFFFFF"/>
            </a:solidFill>
          </a:endParaRPr>
        </a:p>
      </dsp:txBody>
      <dsp:txXfrm>
        <a:off x="0" y="1845291"/>
        <a:ext cx="8229600" cy="835379"/>
      </dsp:txXfrm>
    </dsp:sp>
    <dsp:sp modelId="{6A2646C5-826A-4C56-99C7-AD1B3F0D65AB}">
      <dsp:nvSpPr>
        <dsp:cNvPr id="0" name=""/>
        <dsp:cNvSpPr/>
      </dsp:nvSpPr>
      <dsp:spPr>
        <a:xfrm>
          <a:off x="0" y="2741151"/>
          <a:ext cx="8229600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rgbClr val="FFFFFF"/>
              </a:solidFill>
            </a:rPr>
            <a:t>وتوضع </a:t>
          </a:r>
          <a:r>
            <a:rPr lang="ar-SA" sz="2100" b="1" kern="1200" dirty="0" err="1" smtClean="0">
              <a:solidFill>
                <a:srgbClr val="FFFFFF"/>
              </a:solidFill>
            </a:rPr>
            <a:t>الانبوبة</a:t>
          </a:r>
          <a:r>
            <a:rPr lang="ar-SA" sz="2100" b="1" kern="1200" dirty="0" smtClean="0">
              <a:solidFill>
                <a:srgbClr val="FFFFFF"/>
              </a:solidFill>
            </a:rPr>
            <a:t> في حمام مائي عند درجة 100م لمدة ساعة, ثم يبرد المخلوط مباشرة في حمام ثلجي لوقف التفاعل .</a:t>
          </a:r>
          <a:endParaRPr lang="en-US" sz="2100" b="1" kern="1200" dirty="0">
            <a:solidFill>
              <a:srgbClr val="FFFFFF"/>
            </a:solidFill>
          </a:endParaRPr>
        </a:p>
      </dsp:txBody>
      <dsp:txXfrm>
        <a:off x="0" y="2741151"/>
        <a:ext cx="8229600" cy="835379"/>
      </dsp:txXfrm>
    </dsp:sp>
    <dsp:sp modelId="{3BEDC260-76FC-445B-B793-D8DE2D4E6813}">
      <dsp:nvSpPr>
        <dsp:cNvPr id="0" name=""/>
        <dsp:cNvSpPr/>
      </dsp:nvSpPr>
      <dsp:spPr>
        <a:xfrm>
          <a:off x="0" y="3637011"/>
          <a:ext cx="8229600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rgbClr val="FFFFFF"/>
              </a:solidFill>
            </a:rPr>
            <a:t>ثم يوضع 4 مل من </a:t>
          </a:r>
          <a:r>
            <a:rPr lang="en-US" sz="2100" b="1" kern="1200" dirty="0" smtClean="0">
              <a:solidFill>
                <a:srgbClr val="FFFFFF"/>
              </a:solidFill>
            </a:rPr>
            <a:t>toluene </a:t>
          </a:r>
          <a:r>
            <a:rPr lang="ar-SA" sz="2100" b="1" kern="1200" dirty="0" smtClean="0">
              <a:solidFill>
                <a:srgbClr val="FFFFFF"/>
              </a:solidFill>
            </a:rPr>
            <a:t>وترج الأنبوبة جيدا  لمدة 20 ثانية وتترك في درجة حرارة الغرفة .</a:t>
          </a:r>
          <a:endParaRPr lang="en-US" sz="2100" kern="1200" dirty="0">
            <a:solidFill>
              <a:srgbClr val="FFFFFF"/>
            </a:solidFill>
          </a:endParaRPr>
        </a:p>
      </dsp:txBody>
      <dsp:txXfrm>
        <a:off x="0" y="3637011"/>
        <a:ext cx="8229600" cy="83537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9DCD79-D363-4719-8F1E-1F09B0FC9B6B}">
      <dsp:nvSpPr>
        <dsp:cNvPr id="0" name=""/>
        <dsp:cNvSpPr/>
      </dsp:nvSpPr>
      <dsp:spPr>
        <a:xfrm>
          <a:off x="0" y="25489"/>
          <a:ext cx="8893175" cy="542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rgbClr val="FFFFFF"/>
              </a:solidFill>
            </a:rPr>
            <a:t>سوف تنفصل طبقة </a:t>
          </a:r>
          <a:r>
            <a:rPr lang="en-US" sz="1800" b="1" kern="1200" dirty="0" smtClean="0">
              <a:solidFill>
                <a:srgbClr val="FFFFFF"/>
              </a:solidFill>
            </a:rPr>
            <a:t> toluene </a:t>
          </a:r>
          <a:r>
            <a:rPr lang="ar-SA" sz="1800" b="1" kern="1200" dirty="0" smtClean="0">
              <a:solidFill>
                <a:srgbClr val="FFFFFF"/>
              </a:solidFill>
            </a:rPr>
            <a:t>وما تحمله من </a:t>
          </a:r>
          <a:r>
            <a:rPr lang="ar-SA" sz="1800" b="1" kern="1200" dirty="0" err="1" smtClean="0">
              <a:solidFill>
                <a:srgbClr val="FFFFFF"/>
              </a:solidFill>
            </a:rPr>
            <a:t>برولين</a:t>
          </a:r>
          <a:r>
            <a:rPr lang="ar-SA" sz="1800" b="1" kern="1200" dirty="0" smtClean="0">
              <a:solidFill>
                <a:srgbClr val="FFFFFF"/>
              </a:solidFill>
            </a:rPr>
            <a:t> فوق المخلوط . </a:t>
          </a:r>
          <a:endParaRPr lang="ar-SA" sz="1800" b="1" kern="1200" dirty="0">
            <a:solidFill>
              <a:srgbClr val="FFFFFF"/>
            </a:solidFill>
          </a:endParaRPr>
        </a:p>
      </dsp:txBody>
      <dsp:txXfrm>
        <a:off x="0" y="25489"/>
        <a:ext cx="8893175" cy="542880"/>
      </dsp:txXfrm>
    </dsp:sp>
    <dsp:sp modelId="{6C81A087-89B6-4F27-8C53-00E06C9AA1B6}">
      <dsp:nvSpPr>
        <dsp:cNvPr id="0" name=""/>
        <dsp:cNvSpPr/>
      </dsp:nvSpPr>
      <dsp:spPr>
        <a:xfrm>
          <a:off x="0" y="651889"/>
          <a:ext cx="8893175" cy="542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rgbClr val="FFFFFF"/>
              </a:solidFill>
            </a:rPr>
            <a:t>ومن هذه الطبقة العليا يؤخذ 1 مل وتقرأ درجة امتصاصه باستخدام جهاز قياس الطيف الضوئي عند طول موجي 520</a:t>
          </a:r>
          <a:endParaRPr lang="ar-SA" sz="1800" kern="1200" dirty="0">
            <a:solidFill>
              <a:srgbClr val="FFFFFF"/>
            </a:solidFill>
          </a:endParaRPr>
        </a:p>
      </dsp:txBody>
      <dsp:txXfrm>
        <a:off x="0" y="651889"/>
        <a:ext cx="8893175" cy="542880"/>
      </dsp:txXfrm>
    </dsp:sp>
    <dsp:sp modelId="{55799414-D890-494C-AE06-53B612075D57}">
      <dsp:nvSpPr>
        <dsp:cNvPr id="0" name=""/>
        <dsp:cNvSpPr/>
      </dsp:nvSpPr>
      <dsp:spPr>
        <a:xfrm>
          <a:off x="0" y="1278289"/>
          <a:ext cx="8893175" cy="542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rgbClr val="FFFFFF"/>
              </a:solidFill>
            </a:rPr>
            <a:t>ثم يقدر محتوى </a:t>
          </a:r>
          <a:r>
            <a:rPr lang="ar-SA" sz="1800" b="1" kern="1200" dirty="0" err="1" smtClean="0">
              <a:solidFill>
                <a:srgbClr val="FFFFFF"/>
              </a:solidFill>
            </a:rPr>
            <a:t>البرولين</a:t>
          </a:r>
          <a:r>
            <a:rPr lang="ar-SA" sz="1800" b="1" kern="1200" dirty="0" smtClean="0">
              <a:solidFill>
                <a:srgbClr val="FFFFFF"/>
              </a:solidFill>
            </a:rPr>
            <a:t> بمقارنة بالمنحنى القياسي </a:t>
          </a:r>
          <a:r>
            <a:rPr lang="ar-SA" sz="1800" b="1" kern="1200" dirty="0" err="1" smtClean="0">
              <a:solidFill>
                <a:srgbClr val="FFFFFF"/>
              </a:solidFill>
            </a:rPr>
            <a:t>للالبيومين</a:t>
          </a:r>
          <a:r>
            <a:rPr lang="ar-SA" sz="1800" b="1" kern="1200" dirty="0" smtClean="0">
              <a:solidFill>
                <a:srgbClr val="FFFFFF"/>
              </a:solidFill>
            </a:rPr>
            <a:t> </a:t>
          </a:r>
          <a:r>
            <a:rPr lang="en-US" sz="1800" b="1" kern="1200" dirty="0" smtClean="0">
              <a:solidFill>
                <a:srgbClr val="FFFFFF"/>
              </a:solidFill>
            </a:rPr>
            <a:t>µ mole </a:t>
          </a:r>
          <a:r>
            <a:rPr lang="en-US" sz="1800" b="1" kern="1200" dirty="0" err="1" smtClean="0">
              <a:solidFill>
                <a:srgbClr val="FFFFFF"/>
              </a:solidFill>
            </a:rPr>
            <a:t>proline</a:t>
          </a:r>
          <a:r>
            <a:rPr lang="en-US" sz="1800" b="1" kern="1200" dirty="0" smtClean="0">
              <a:solidFill>
                <a:srgbClr val="FFFFFF"/>
              </a:solidFill>
            </a:rPr>
            <a:t> \g </a:t>
          </a:r>
          <a:r>
            <a:rPr lang="en-US" sz="1800" b="1" kern="1200" dirty="0" err="1" smtClean="0">
              <a:solidFill>
                <a:srgbClr val="FFFFFF"/>
              </a:solidFill>
            </a:rPr>
            <a:t>fr.wt</a:t>
          </a:r>
          <a:r>
            <a:rPr lang="ar-SA" sz="1800" b="1" kern="1200" dirty="0" smtClean="0">
              <a:solidFill>
                <a:srgbClr val="FFFFFF"/>
              </a:solidFill>
            </a:rPr>
            <a:t> </a:t>
          </a:r>
          <a:endParaRPr lang="en-US" sz="1800" kern="1200" dirty="0">
            <a:solidFill>
              <a:srgbClr val="FFFFFF"/>
            </a:solidFill>
          </a:endParaRPr>
        </a:p>
      </dsp:txBody>
      <dsp:txXfrm>
        <a:off x="0" y="1278289"/>
        <a:ext cx="8893175" cy="542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7"/>
          <p:cNvGrpSpPr>
            <a:grpSpLocks/>
          </p:cNvGrpSpPr>
          <p:nvPr/>
        </p:nvGrpSpPr>
        <p:grpSpPr bwMode="auto">
          <a:xfrm flipH="1">
            <a:off x="-25400" y="0"/>
            <a:ext cx="9163050" cy="7027863"/>
            <a:chOff x="-16" y="0"/>
            <a:chExt cx="5772" cy="4427"/>
          </a:xfrm>
        </p:grpSpPr>
        <p:grpSp>
          <p:nvGrpSpPr>
            <p:cNvPr id="5" name="Group 98"/>
            <p:cNvGrpSpPr>
              <a:grpSpLocks/>
            </p:cNvGrpSpPr>
            <p:nvPr/>
          </p:nvGrpSpPr>
          <p:grpSpPr bwMode="auto">
            <a:xfrm>
              <a:off x="-16" y="0"/>
              <a:ext cx="5771" cy="4427"/>
              <a:chOff x="-14" y="-3"/>
              <a:chExt cx="5771" cy="4427"/>
            </a:xfrm>
          </p:grpSpPr>
          <p:grpSp>
            <p:nvGrpSpPr>
              <p:cNvPr id="7" name="Group 99"/>
              <p:cNvGrpSpPr>
                <a:grpSpLocks/>
              </p:cNvGrpSpPr>
              <p:nvPr/>
            </p:nvGrpSpPr>
            <p:grpSpPr bwMode="auto">
              <a:xfrm>
                <a:off x="1834" y="-2"/>
                <a:ext cx="209" cy="4316"/>
                <a:chOff x="1834" y="-2"/>
                <a:chExt cx="209" cy="4316"/>
              </a:xfrm>
            </p:grpSpPr>
            <p:sp>
              <p:nvSpPr>
                <p:cNvPr id="92" name="Freeform 100"/>
                <p:cNvSpPr>
                  <a:spLocks/>
                </p:cNvSpPr>
                <p:nvPr/>
              </p:nvSpPr>
              <p:spPr bwMode="hidden">
                <a:xfrm>
                  <a:off x="1834" y="0"/>
                  <a:ext cx="209" cy="4314"/>
                </a:xfrm>
                <a:custGeom>
                  <a:avLst/>
                  <a:gdLst/>
                  <a:ahLst/>
                  <a:cxnLst>
                    <a:cxn ang="0">
                      <a:pos x="14" y="4314"/>
                    </a:cxn>
                    <a:cxn ang="0">
                      <a:pos x="19" y="3207"/>
                    </a:cxn>
                    <a:cxn ang="0">
                      <a:pos x="3" y="2467"/>
                    </a:cxn>
                    <a:cxn ang="0">
                      <a:pos x="3" y="2330"/>
                    </a:cxn>
                    <a:cxn ang="0">
                      <a:pos x="8" y="2288"/>
                    </a:cxn>
                    <a:cxn ang="0">
                      <a:pos x="10" y="2244"/>
                    </a:cxn>
                    <a:cxn ang="0">
                      <a:pos x="3" y="2193"/>
                    </a:cxn>
                    <a:cxn ang="0">
                      <a:pos x="3" y="2103"/>
                    </a:cxn>
                    <a:cxn ang="0">
                      <a:pos x="12" y="1849"/>
                    </a:cxn>
                    <a:cxn ang="0">
                      <a:pos x="10" y="1270"/>
                    </a:cxn>
                    <a:cxn ang="0">
                      <a:pos x="12" y="0"/>
                    </a:cxn>
                    <a:cxn ang="0">
                      <a:pos x="34" y="4"/>
                    </a:cxn>
                    <a:cxn ang="0">
                      <a:pos x="37" y="1026"/>
                    </a:cxn>
                    <a:cxn ang="0">
                      <a:pos x="36" y="1897"/>
                    </a:cxn>
                    <a:cxn ang="0">
                      <a:pos x="25" y="2105"/>
                    </a:cxn>
                    <a:cxn ang="0">
                      <a:pos x="39" y="2212"/>
                    </a:cxn>
                    <a:cxn ang="0">
                      <a:pos x="102" y="2228"/>
                    </a:cxn>
                    <a:cxn ang="0">
                      <a:pos x="163" y="2228"/>
                    </a:cxn>
                    <a:cxn ang="0">
                      <a:pos x="181" y="2184"/>
                    </a:cxn>
                    <a:cxn ang="0">
                      <a:pos x="180" y="2077"/>
                    </a:cxn>
                    <a:cxn ang="0">
                      <a:pos x="178" y="1969"/>
                    </a:cxn>
                    <a:cxn ang="0">
                      <a:pos x="173" y="1817"/>
                    </a:cxn>
                    <a:cxn ang="0">
                      <a:pos x="167" y="3"/>
                    </a:cxn>
                    <a:cxn ang="0">
                      <a:pos x="202" y="6"/>
                    </a:cxn>
                    <a:cxn ang="0">
                      <a:pos x="195" y="701"/>
                    </a:cxn>
                    <a:cxn ang="0">
                      <a:pos x="198" y="1841"/>
                    </a:cxn>
                    <a:cxn ang="0">
                      <a:pos x="209" y="2148"/>
                    </a:cxn>
                    <a:cxn ang="0">
                      <a:pos x="198" y="2264"/>
                    </a:cxn>
                    <a:cxn ang="0">
                      <a:pos x="206" y="2330"/>
                    </a:cxn>
                    <a:cxn ang="0">
                      <a:pos x="206" y="2512"/>
                    </a:cxn>
                    <a:cxn ang="0">
                      <a:pos x="193" y="3287"/>
                    </a:cxn>
                    <a:cxn ang="0">
                      <a:pos x="197" y="4314"/>
                    </a:cxn>
                    <a:cxn ang="0">
                      <a:pos x="176" y="4313"/>
                    </a:cxn>
                    <a:cxn ang="0">
                      <a:pos x="175" y="3786"/>
                    </a:cxn>
                    <a:cxn ang="0">
                      <a:pos x="171" y="3391"/>
                    </a:cxn>
                    <a:cxn ang="0">
                      <a:pos x="178" y="2720"/>
                    </a:cxn>
                    <a:cxn ang="0">
                      <a:pos x="185" y="2356"/>
                    </a:cxn>
                    <a:cxn ang="0">
                      <a:pos x="170" y="2288"/>
                    </a:cxn>
                    <a:cxn ang="0">
                      <a:pos x="103" y="2308"/>
                    </a:cxn>
                    <a:cxn ang="0">
                      <a:pos x="41" y="2296"/>
                    </a:cxn>
                    <a:cxn ang="0">
                      <a:pos x="23" y="2467"/>
                    </a:cxn>
                    <a:cxn ang="0">
                      <a:pos x="37" y="2955"/>
                    </a:cxn>
                    <a:cxn ang="0">
                      <a:pos x="39" y="3730"/>
                    </a:cxn>
                    <a:cxn ang="0">
                      <a:pos x="37" y="4313"/>
                    </a:cxn>
                    <a:cxn ang="0">
                      <a:pos x="14" y="4314"/>
                    </a:cxn>
                  </a:cxnLst>
                  <a:rect l="0" t="0" r="r" b="b"/>
                  <a:pathLst>
                    <a:path w="209" h="4314">
                      <a:moveTo>
                        <a:pt x="14" y="4314"/>
                      </a:moveTo>
                      <a:cubicBezTo>
                        <a:pt x="11" y="4130"/>
                        <a:pt x="21" y="3515"/>
                        <a:pt x="19" y="3207"/>
                      </a:cubicBezTo>
                      <a:cubicBezTo>
                        <a:pt x="17" y="2899"/>
                        <a:pt x="5" y="2613"/>
                        <a:pt x="3" y="2467"/>
                      </a:cubicBezTo>
                      <a:cubicBezTo>
                        <a:pt x="0" y="2321"/>
                        <a:pt x="2" y="2360"/>
                        <a:pt x="3" y="2330"/>
                      </a:cubicBezTo>
                      <a:cubicBezTo>
                        <a:pt x="3" y="2300"/>
                        <a:pt x="7" y="2302"/>
                        <a:pt x="8" y="2288"/>
                      </a:cubicBezTo>
                      <a:cubicBezTo>
                        <a:pt x="10" y="2274"/>
                        <a:pt x="11" y="2260"/>
                        <a:pt x="10" y="2244"/>
                      </a:cubicBezTo>
                      <a:cubicBezTo>
                        <a:pt x="9" y="2228"/>
                        <a:pt x="4" y="2217"/>
                        <a:pt x="3" y="2193"/>
                      </a:cubicBezTo>
                      <a:cubicBezTo>
                        <a:pt x="1" y="2169"/>
                        <a:pt x="1" y="2159"/>
                        <a:pt x="3" y="2103"/>
                      </a:cubicBezTo>
                      <a:cubicBezTo>
                        <a:pt x="4" y="2046"/>
                        <a:pt x="11" y="1988"/>
                        <a:pt x="12" y="1849"/>
                      </a:cubicBezTo>
                      <a:cubicBezTo>
                        <a:pt x="13" y="1710"/>
                        <a:pt x="10" y="1578"/>
                        <a:pt x="10" y="1270"/>
                      </a:cubicBezTo>
                      <a:cubicBezTo>
                        <a:pt x="10" y="961"/>
                        <a:pt x="8" y="211"/>
                        <a:pt x="12" y="0"/>
                      </a:cubicBezTo>
                      <a:lnTo>
                        <a:pt x="34" y="4"/>
                      </a:lnTo>
                      <a:cubicBezTo>
                        <a:pt x="38" y="175"/>
                        <a:pt x="37" y="711"/>
                        <a:pt x="37" y="1026"/>
                      </a:cubicBezTo>
                      <a:cubicBezTo>
                        <a:pt x="38" y="1342"/>
                        <a:pt x="38" y="1717"/>
                        <a:pt x="36" y="1897"/>
                      </a:cubicBezTo>
                      <a:cubicBezTo>
                        <a:pt x="39" y="1973"/>
                        <a:pt x="29" y="2051"/>
                        <a:pt x="25" y="2105"/>
                      </a:cubicBezTo>
                      <a:cubicBezTo>
                        <a:pt x="22" y="2164"/>
                        <a:pt x="20" y="2202"/>
                        <a:pt x="39" y="2212"/>
                      </a:cubicBezTo>
                      <a:cubicBezTo>
                        <a:pt x="57" y="2226"/>
                        <a:pt x="81" y="2231"/>
                        <a:pt x="102" y="2228"/>
                      </a:cubicBezTo>
                      <a:cubicBezTo>
                        <a:pt x="123" y="2231"/>
                        <a:pt x="150" y="2235"/>
                        <a:pt x="163" y="2228"/>
                      </a:cubicBezTo>
                      <a:cubicBezTo>
                        <a:pt x="176" y="2221"/>
                        <a:pt x="178" y="2209"/>
                        <a:pt x="181" y="2184"/>
                      </a:cubicBezTo>
                      <a:cubicBezTo>
                        <a:pt x="184" y="2159"/>
                        <a:pt x="180" y="2113"/>
                        <a:pt x="180" y="2077"/>
                      </a:cubicBezTo>
                      <a:cubicBezTo>
                        <a:pt x="179" y="2041"/>
                        <a:pt x="179" y="2012"/>
                        <a:pt x="178" y="1969"/>
                      </a:cubicBezTo>
                      <a:cubicBezTo>
                        <a:pt x="174" y="1922"/>
                        <a:pt x="175" y="2145"/>
                        <a:pt x="173" y="1817"/>
                      </a:cubicBezTo>
                      <a:cubicBezTo>
                        <a:pt x="171" y="1490"/>
                        <a:pt x="163" y="305"/>
                        <a:pt x="167" y="3"/>
                      </a:cubicBezTo>
                      <a:lnTo>
                        <a:pt x="202" y="6"/>
                      </a:lnTo>
                      <a:cubicBezTo>
                        <a:pt x="206" y="122"/>
                        <a:pt x="195" y="395"/>
                        <a:pt x="195" y="701"/>
                      </a:cubicBezTo>
                      <a:cubicBezTo>
                        <a:pt x="194" y="1006"/>
                        <a:pt x="196" y="1600"/>
                        <a:pt x="198" y="1841"/>
                      </a:cubicBezTo>
                      <a:cubicBezTo>
                        <a:pt x="197" y="1985"/>
                        <a:pt x="209" y="2095"/>
                        <a:pt x="209" y="2148"/>
                      </a:cubicBezTo>
                      <a:cubicBezTo>
                        <a:pt x="209" y="2201"/>
                        <a:pt x="203" y="2212"/>
                        <a:pt x="198" y="2264"/>
                      </a:cubicBezTo>
                      <a:cubicBezTo>
                        <a:pt x="208" y="2285"/>
                        <a:pt x="205" y="2289"/>
                        <a:pt x="206" y="2330"/>
                      </a:cubicBezTo>
                      <a:cubicBezTo>
                        <a:pt x="208" y="2371"/>
                        <a:pt x="209" y="2352"/>
                        <a:pt x="206" y="2512"/>
                      </a:cubicBezTo>
                      <a:cubicBezTo>
                        <a:pt x="204" y="2672"/>
                        <a:pt x="194" y="2987"/>
                        <a:pt x="193" y="3287"/>
                      </a:cubicBezTo>
                      <a:cubicBezTo>
                        <a:pt x="192" y="3587"/>
                        <a:pt x="200" y="4143"/>
                        <a:pt x="197" y="4314"/>
                      </a:cubicBezTo>
                      <a:lnTo>
                        <a:pt x="176" y="4313"/>
                      </a:lnTo>
                      <a:cubicBezTo>
                        <a:pt x="172" y="4225"/>
                        <a:pt x="176" y="3940"/>
                        <a:pt x="175" y="3786"/>
                      </a:cubicBezTo>
                      <a:cubicBezTo>
                        <a:pt x="174" y="3632"/>
                        <a:pt x="171" y="3568"/>
                        <a:pt x="171" y="3391"/>
                      </a:cubicBezTo>
                      <a:cubicBezTo>
                        <a:pt x="172" y="3213"/>
                        <a:pt x="176" y="2892"/>
                        <a:pt x="178" y="2720"/>
                      </a:cubicBezTo>
                      <a:cubicBezTo>
                        <a:pt x="180" y="2547"/>
                        <a:pt x="186" y="2428"/>
                        <a:pt x="185" y="2356"/>
                      </a:cubicBezTo>
                      <a:cubicBezTo>
                        <a:pt x="183" y="2332"/>
                        <a:pt x="187" y="2295"/>
                        <a:pt x="170" y="2288"/>
                      </a:cubicBezTo>
                      <a:cubicBezTo>
                        <a:pt x="158" y="2275"/>
                        <a:pt x="125" y="2307"/>
                        <a:pt x="103" y="2308"/>
                      </a:cubicBezTo>
                      <a:cubicBezTo>
                        <a:pt x="82" y="2309"/>
                        <a:pt x="54" y="2270"/>
                        <a:pt x="41" y="2296"/>
                      </a:cubicBezTo>
                      <a:cubicBezTo>
                        <a:pt x="27" y="2322"/>
                        <a:pt x="23" y="2357"/>
                        <a:pt x="23" y="2467"/>
                      </a:cubicBezTo>
                      <a:cubicBezTo>
                        <a:pt x="22" y="2577"/>
                        <a:pt x="35" y="2745"/>
                        <a:pt x="37" y="2955"/>
                      </a:cubicBezTo>
                      <a:cubicBezTo>
                        <a:pt x="40" y="3166"/>
                        <a:pt x="39" y="3503"/>
                        <a:pt x="39" y="3730"/>
                      </a:cubicBezTo>
                      <a:cubicBezTo>
                        <a:pt x="39" y="3957"/>
                        <a:pt x="41" y="4216"/>
                        <a:pt x="37" y="4313"/>
                      </a:cubicBezTo>
                      <a:lnTo>
                        <a:pt x="14" y="4314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93" name="Freeform 101"/>
                <p:cNvSpPr>
                  <a:spLocks/>
                </p:cNvSpPr>
                <p:nvPr/>
              </p:nvSpPr>
              <p:spPr bwMode="hidden">
                <a:xfrm flipV="1">
                  <a:off x="1943" y="-2"/>
                  <a:ext cx="47" cy="2199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8" name="Group 102"/>
              <p:cNvGrpSpPr>
                <a:grpSpLocks/>
              </p:cNvGrpSpPr>
              <p:nvPr/>
            </p:nvGrpSpPr>
            <p:grpSpPr bwMode="auto">
              <a:xfrm flipV="1">
                <a:off x="5312" y="0"/>
                <a:ext cx="321" cy="4318"/>
                <a:chOff x="2971" y="-3"/>
                <a:chExt cx="493" cy="4325"/>
              </a:xfrm>
            </p:grpSpPr>
            <p:sp>
              <p:nvSpPr>
                <p:cNvPr id="90" name="Freeform 103"/>
                <p:cNvSpPr>
                  <a:spLocks/>
                </p:cNvSpPr>
                <p:nvPr/>
              </p:nvSpPr>
              <p:spPr bwMode="hidden">
                <a:xfrm>
                  <a:off x="2971" y="-3"/>
                  <a:ext cx="493" cy="4323"/>
                </a:xfrm>
                <a:custGeom>
                  <a:avLst/>
                  <a:gdLst/>
                  <a:ahLst/>
                  <a:cxnLst>
                    <a:cxn ang="0">
                      <a:pos x="40" y="7"/>
                    </a:cxn>
                    <a:cxn ang="0">
                      <a:pos x="44" y="1111"/>
                    </a:cxn>
                    <a:cxn ang="0">
                      <a:pos x="6" y="1852"/>
                    </a:cxn>
                    <a:cxn ang="0">
                      <a:pos x="6" y="1989"/>
                    </a:cxn>
                    <a:cxn ang="0">
                      <a:pos x="20" y="2031"/>
                    </a:cxn>
                    <a:cxn ang="0">
                      <a:pos x="24" y="2075"/>
                    </a:cxn>
                    <a:cxn ang="0">
                      <a:pos x="6" y="2126"/>
                    </a:cxn>
                    <a:cxn ang="0">
                      <a:pos x="6" y="2217"/>
                    </a:cxn>
                    <a:cxn ang="0">
                      <a:pos x="28" y="2471"/>
                    </a:cxn>
                    <a:cxn ang="0">
                      <a:pos x="24" y="3051"/>
                    </a:cxn>
                    <a:cxn ang="0">
                      <a:pos x="28" y="4323"/>
                    </a:cxn>
                    <a:cxn ang="0">
                      <a:pos x="80" y="4319"/>
                    </a:cxn>
                    <a:cxn ang="0">
                      <a:pos x="88" y="3295"/>
                    </a:cxn>
                    <a:cxn ang="0">
                      <a:pos x="84" y="2423"/>
                    </a:cxn>
                    <a:cxn ang="0">
                      <a:pos x="60" y="2215"/>
                    </a:cxn>
                    <a:cxn ang="0">
                      <a:pos x="92" y="2107"/>
                    </a:cxn>
                    <a:cxn ang="0">
                      <a:pos x="240" y="2091"/>
                    </a:cxn>
                    <a:cxn ang="0">
                      <a:pos x="384" y="2091"/>
                    </a:cxn>
                    <a:cxn ang="0">
                      <a:pos x="428" y="2135"/>
                    </a:cxn>
                    <a:cxn ang="0">
                      <a:pos x="424" y="2243"/>
                    </a:cxn>
                    <a:cxn ang="0">
                      <a:pos x="420" y="2351"/>
                    </a:cxn>
                    <a:cxn ang="0">
                      <a:pos x="408" y="2503"/>
                    </a:cxn>
                    <a:cxn ang="0">
                      <a:pos x="395" y="4320"/>
                    </a:cxn>
                    <a:cxn ang="0">
                      <a:pos x="476" y="4317"/>
                    </a:cxn>
                    <a:cxn ang="0">
                      <a:pos x="459" y="3621"/>
                    </a:cxn>
                    <a:cxn ang="0">
                      <a:pos x="468" y="2479"/>
                    </a:cxn>
                    <a:cxn ang="0">
                      <a:pos x="493" y="2172"/>
                    </a:cxn>
                    <a:cxn ang="0">
                      <a:pos x="468" y="2055"/>
                    </a:cxn>
                    <a:cxn ang="0">
                      <a:pos x="487" y="1989"/>
                    </a:cxn>
                    <a:cxn ang="0">
                      <a:pos x="487" y="1807"/>
                    </a:cxn>
                    <a:cxn ang="0">
                      <a:pos x="456" y="1031"/>
                    </a:cxn>
                    <a:cxn ang="0">
                      <a:pos x="472" y="0"/>
                    </a:cxn>
                    <a:cxn ang="0">
                      <a:pos x="416" y="3"/>
                    </a:cxn>
                    <a:cxn ang="0">
                      <a:pos x="412" y="531"/>
                    </a:cxn>
                    <a:cxn ang="0">
                      <a:pos x="404" y="927"/>
                    </a:cxn>
                    <a:cxn ang="0">
                      <a:pos x="420" y="1599"/>
                    </a:cxn>
                    <a:cxn ang="0">
                      <a:pos x="436" y="1963"/>
                    </a:cxn>
                    <a:cxn ang="0">
                      <a:pos x="400" y="2031"/>
                    </a:cxn>
                    <a:cxn ang="0">
                      <a:pos x="244" y="2011"/>
                    </a:cxn>
                    <a:cxn ang="0">
                      <a:pos x="96" y="2023"/>
                    </a:cxn>
                    <a:cxn ang="0">
                      <a:pos x="54" y="1852"/>
                    </a:cxn>
                    <a:cxn ang="0">
                      <a:pos x="88" y="1363"/>
                    </a:cxn>
                    <a:cxn ang="0">
                      <a:pos x="92" y="587"/>
                    </a:cxn>
                    <a:cxn ang="0">
                      <a:pos x="88" y="3"/>
                    </a:cxn>
                    <a:cxn ang="0">
                      <a:pos x="40" y="7"/>
                    </a:cxn>
                  </a:cxnLst>
                  <a:rect l="0" t="0" r="r" b="b"/>
                  <a:pathLst>
                    <a:path w="493" h="4323">
                      <a:moveTo>
                        <a:pt x="40" y="7"/>
                      </a:moveTo>
                      <a:cubicBezTo>
                        <a:pt x="33" y="192"/>
                        <a:pt x="50" y="804"/>
                        <a:pt x="44" y="1111"/>
                      </a:cubicBezTo>
                      <a:cubicBezTo>
                        <a:pt x="38" y="1418"/>
                        <a:pt x="12" y="1706"/>
                        <a:pt x="6" y="1852"/>
                      </a:cubicBezTo>
                      <a:cubicBezTo>
                        <a:pt x="0" y="1998"/>
                        <a:pt x="4" y="1959"/>
                        <a:pt x="6" y="1989"/>
                      </a:cubicBezTo>
                      <a:cubicBezTo>
                        <a:pt x="8" y="2019"/>
                        <a:pt x="17" y="2017"/>
                        <a:pt x="20" y="2031"/>
                      </a:cubicBezTo>
                      <a:cubicBezTo>
                        <a:pt x="23" y="2045"/>
                        <a:pt x="26" y="2059"/>
                        <a:pt x="24" y="2075"/>
                      </a:cubicBezTo>
                      <a:cubicBezTo>
                        <a:pt x="22" y="2091"/>
                        <a:pt x="9" y="2102"/>
                        <a:pt x="6" y="2126"/>
                      </a:cubicBezTo>
                      <a:cubicBezTo>
                        <a:pt x="3" y="2150"/>
                        <a:pt x="2" y="2160"/>
                        <a:pt x="6" y="2217"/>
                      </a:cubicBezTo>
                      <a:cubicBezTo>
                        <a:pt x="10" y="2274"/>
                        <a:pt x="25" y="2332"/>
                        <a:pt x="28" y="2471"/>
                      </a:cubicBezTo>
                      <a:cubicBezTo>
                        <a:pt x="31" y="2610"/>
                        <a:pt x="24" y="2742"/>
                        <a:pt x="24" y="3051"/>
                      </a:cubicBezTo>
                      <a:cubicBezTo>
                        <a:pt x="24" y="3360"/>
                        <a:pt x="19" y="4112"/>
                        <a:pt x="28" y="4323"/>
                      </a:cubicBezTo>
                      <a:lnTo>
                        <a:pt x="80" y="4319"/>
                      </a:lnTo>
                      <a:cubicBezTo>
                        <a:pt x="90" y="4148"/>
                        <a:pt x="87" y="3611"/>
                        <a:pt x="88" y="3295"/>
                      </a:cubicBezTo>
                      <a:cubicBezTo>
                        <a:pt x="89" y="2979"/>
                        <a:pt x="89" y="2603"/>
                        <a:pt x="84" y="2423"/>
                      </a:cubicBezTo>
                      <a:cubicBezTo>
                        <a:pt x="92" y="2347"/>
                        <a:pt x="69" y="2269"/>
                        <a:pt x="60" y="2215"/>
                      </a:cubicBezTo>
                      <a:cubicBezTo>
                        <a:pt x="52" y="2155"/>
                        <a:pt x="48" y="2117"/>
                        <a:pt x="92" y="2107"/>
                      </a:cubicBezTo>
                      <a:cubicBezTo>
                        <a:pt x="134" y="2093"/>
                        <a:pt x="190" y="2088"/>
                        <a:pt x="240" y="2091"/>
                      </a:cubicBezTo>
                      <a:cubicBezTo>
                        <a:pt x="289" y="2088"/>
                        <a:pt x="353" y="2084"/>
                        <a:pt x="384" y="2091"/>
                      </a:cubicBezTo>
                      <a:cubicBezTo>
                        <a:pt x="415" y="2098"/>
                        <a:pt x="421" y="2110"/>
                        <a:pt x="428" y="2135"/>
                      </a:cubicBezTo>
                      <a:cubicBezTo>
                        <a:pt x="435" y="2160"/>
                        <a:pt x="425" y="2207"/>
                        <a:pt x="424" y="2243"/>
                      </a:cubicBezTo>
                      <a:cubicBezTo>
                        <a:pt x="423" y="2279"/>
                        <a:pt x="423" y="2308"/>
                        <a:pt x="420" y="2351"/>
                      </a:cubicBezTo>
                      <a:cubicBezTo>
                        <a:pt x="411" y="2398"/>
                        <a:pt x="412" y="2175"/>
                        <a:pt x="408" y="2503"/>
                      </a:cubicBezTo>
                      <a:cubicBezTo>
                        <a:pt x="404" y="2831"/>
                        <a:pt x="384" y="4018"/>
                        <a:pt x="395" y="4320"/>
                      </a:cubicBezTo>
                      <a:lnTo>
                        <a:pt x="476" y="4317"/>
                      </a:lnTo>
                      <a:cubicBezTo>
                        <a:pt x="486" y="4201"/>
                        <a:pt x="460" y="3927"/>
                        <a:pt x="459" y="3621"/>
                      </a:cubicBezTo>
                      <a:cubicBezTo>
                        <a:pt x="458" y="3315"/>
                        <a:pt x="462" y="2720"/>
                        <a:pt x="468" y="2479"/>
                      </a:cubicBezTo>
                      <a:cubicBezTo>
                        <a:pt x="464" y="2335"/>
                        <a:pt x="493" y="2225"/>
                        <a:pt x="493" y="2172"/>
                      </a:cubicBezTo>
                      <a:cubicBezTo>
                        <a:pt x="493" y="2118"/>
                        <a:pt x="480" y="2107"/>
                        <a:pt x="468" y="2055"/>
                      </a:cubicBezTo>
                      <a:cubicBezTo>
                        <a:pt x="490" y="2034"/>
                        <a:pt x="484" y="2030"/>
                        <a:pt x="487" y="1989"/>
                      </a:cubicBezTo>
                      <a:cubicBezTo>
                        <a:pt x="490" y="1948"/>
                        <a:pt x="492" y="1967"/>
                        <a:pt x="487" y="1807"/>
                      </a:cubicBezTo>
                      <a:cubicBezTo>
                        <a:pt x="482" y="1647"/>
                        <a:pt x="458" y="1332"/>
                        <a:pt x="456" y="1031"/>
                      </a:cubicBezTo>
                      <a:cubicBezTo>
                        <a:pt x="454" y="730"/>
                        <a:pt x="479" y="171"/>
                        <a:pt x="472" y="0"/>
                      </a:cubicBezTo>
                      <a:lnTo>
                        <a:pt x="416" y="3"/>
                      </a:lnTo>
                      <a:cubicBezTo>
                        <a:pt x="406" y="91"/>
                        <a:pt x="414" y="377"/>
                        <a:pt x="412" y="531"/>
                      </a:cubicBezTo>
                      <a:cubicBezTo>
                        <a:pt x="410" y="685"/>
                        <a:pt x="403" y="749"/>
                        <a:pt x="404" y="927"/>
                      </a:cubicBezTo>
                      <a:cubicBezTo>
                        <a:pt x="405" y="1105"/>
                        <a:pt x="415" y="1426"/>
                        <a:pt x="420" y="1599"/>
                      </a:cubicBezTo>
                      <a:cubicBezTo>
                        <a:pt x="425" y="1772"/>
                        <a:pt x="439" y="1891"/>
                        <a:pt x="436" y="1963"/>
                      </a:cubicBezTo>
                      <a:cubicBezTo>
                        <a:pt x="432" y="1987"/>
                        <a:pt x="441" y="2024"/>
                        <a:pt x="400" y="2031"/>
                      </a:cubicBezTo>
                      <a:cubicBezTo>
                        <a:pt x="373" y="2044"/>
                        <a:pt x="295" y="2012"/>
                        <a:pt x="244" y="2011"/>
                      </a:cubicBezTo>
                      <a:cubicBezTo>
                        <a:pt x="193" y="2010"/>
                        <a:pt x="128" y="2049"/>
                        <a:pt x="96" y="2023"/>
                      </a:cubicBezTo>
                      <a:cubicBezTo>
                        <a:pt x="64" y="1997"/>
                        <a:pt x="55" y="1962"/>
                        <a:pt x="54" y="1852"/>
                      </a:cubicBezTo>
                      <a:cubicBezTo>
                        <a:pt x="53" y="1742"/>
                        <a:pt x="82" y="1574"/>
                        <a:pt x="88" y="1363"/>
                      </a:cubicBezTo>
                      <a:cubicBezTo>
                        <a:pt x="94" y="1152"/>
                        <a:pt x="92" y="814"/>
                        <a:pt x="92" y="587"/>
                      </a:cubicBezTo>
                      <a:cubicBezTo>
                        <a:pt x="92" y="360"/>
                        <a:pt x="97" y="100"/>
                        <a:pt x="88" y="3"/>
                      </a:cubicBezTo>
                      <a:lnTo>
                        <a:pt x="40" y="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91" name="Freeform 104"/>
                <p:cNvSpPr>
                  <a:spLocks/>
                </p:cNvSpPr>
                <p:nvPr/>
              </p:nvSpPr>
              <p:spPr bwMode="hidden">
                <a:xfrm>
                  <a:off x="3227" y="2119"/>
                  <a:ext cx="111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9" name="Group 105"/>
              <p:cNvGrpSpPr>
                <a:grpSpLocks/>
              </p:cNvGrpSpPr>
              <p:nvPr/>
            </p:nvGrpSpPr>
            <p:grpSpPr bwMode="auto">
              <a:xfrm>
                <a:off x="1130" y="1"/>
                <a:ext cx="385" cy="4315"/>
                <a:chOff x="1130" y="1"/>
                <a:chExt cx="385" cy="4308"/>
              </a:xfrm>
            </p:grpSpPr>
            <p:sp>
              <p:nvSpPr>
                <p:cNvPr id="86" name="Freeform 106"/>
                <p:cNvSpPr>
                  <a:spLocks/>
                </p:cNvSpPr>
                <p:nvPr/>
              </p:nvSpPr>
              <p:spPr bwMode="hidden">
                <a:xfrm>
                  <a:off x="1146" y="1"/>
                  <a:ext cx="369" cy="2611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14" y="1622"/>
                    </a:cxn>
                    <a:cxn ang="0">
                      <a:pos x="6" y="2547"/>
                    </a:cxn>
                    <a:cxn ang="0">
                      <a:pos x="38" y="2604"/>
                    </a:cxn>
                    <a:cxn ang="0">
                      <a:pos x="184" y="2588"/>
                    </a:cxn>
                    <a:cxn ang="0">
                      <a:pos x="339" y="2596"/>
                    </a:cxn>
                    <a:cxn ang="0">
                      <a:pos x="363" y="2531"/>
                    </a:cxn>
                    <a:cxn ang="0">
                      <a:pos x="339" y="1679"/>
                    </a:cxn>
                    <a:cxn ang="0">
                      <a:pos x="339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369" h="2611">
                      <a:moveTo>
                        <a:pt x="22" y="0"/>
                      </a:moveTo>
                      <a:lnTo>
                        <a:pt x="14" y="1622"/>
                      </a:lnTo>
                      <a:cubicBezTo>
                        <a:pt x="14" y="1622"/>
                        <a:pt x="10" y="2084"/>
                        <a:pt x="6" y="2547"/>
                      </a:cubicBezTo>
                      <a:cubicBezTo>
                        <a:pt x="0" y="2588"/>
                        <a:pt x="8" y="2597"/>
                        <a:pt x="38" y="2604"/>
                      </a:cubicBezTo>
                      <a:cubicBezTo>
                        <a:pt x="68" y="2611"/>
                        <a:pt x="134" y="2589"/>
                        <a:pt x="184" y="2588"/>
                      </a:cubicBezTo>
                      <a:cubicBezTo>
                        <a:pt x="234" y="2587"/>
                        <a:pt x="309" y="2605"/>
                        <a:pt x="339" y="2596"/>
                      </a:cubicBezTo>
                      <a:cubicBezTo>
                        <a:pt x="369" y="2587"/>
                        <a:pt x="366" y="2567"/>
                        <a:pt x="363" y="2531"/>
                      </a:cubicBezTo>
                      <a:cubicBezTo>
                        <a:pt x="363" y="2378"/>
                        <a:pt x="343" y="2101"/>
                        <a:pt x="339" y="1679"/>
                      </a:cubicBezTo>
                      <a:lnTo>
                        <a:pt x="339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87" name="Freeform 107"/>
                <p:cNvSpPr>
                  <a:spLocks/>
                </p:cNvSpPr>
                <p:nvPr/>
              </p:nvSpPr>
              <p:spPr bwMode="hidden">
                <a:xfrm>
                  <a:off x="1237" y="2174"/>
                  <a:ext cx="251" cy="384"/>
                </a:xfrm>
                <a:custGeom>
                  <a:avLst/>
                  <a:gdLst/>
                  <a:ahLst/>
                  <a:cxnLst>
                    <a:cxn ang="0">
                      <a:pos x="32" y="379"/>
                    </a:cxn>
                    <a:cxn ang="0">
                      <a:pos x="77" y="364"/>
                    </a:cxn>
                    <a:cxn ang="0">
                      <a:pos x="152" y="370"/>
                    </a:cxn>
                    <a:cxn ang="0">
                      <a:pos x="209" y="388"/>
                    </a:cxn>
                    <a:cxn ang="0">
                      <a:pos x="242" y="379"/>
                    </a:cxn>
                    <a:cxn ang="0">
                      <a:pos x="248" y="328"/>
                    </a:cxn>
                    <a:cxn ang="0">
                      <a:pos x="227" y="175"/>
                    </a:cxn>
                    <a:cxn ang="0">
                      <a:pos x="194" y="130"/>
                    </a:cxn>
                    <a:cxn ang="0">
                      <a:pos x="179" y="295"/>
                    </a:cxn>
                    <a:cxn ang="0">
                      <a:pos x="152" y="307"/>
                    </a:cxn>
                    <a:cxn ang="0">
                      <a:pos x="134" y="163"/>
                    </a:cxn>
                    <a:cxn ang="0">
                      <a:pos x="65" y="13"/>
                    </a:cxn>
                    <a:cxn ang="0">
                      <a:pos x="29" y="85"/>
                    </a:cxn>
                    <a:cxn ang="0">
                      <a:pos x="26" y="271"/>
                    </a:cxn>
                    <a:cxn ang="0">
                      <a:pos x="2" y="337"/>
                    </a:cxn>
                    <a:cxn ang="0">
                      <a:pos x="11" y="379"/>
                    </a:cxn>
                    <a:cxn ang="0">
                      <a:pos x="32" y="379"/>
                    </a:cxn>
                  </a:cxnLst>
                  <a:rect l="0" t="0" r="r" b="b"/>
                  <a:pathLst>
                    <a:path w="251" h="390">
                      <a:moveTo>
                        <a:pt x="32" y="379"/>
                      </a:moveTo>
                      <a:cubicBezTo>
                        <a:pt x="43" y="377"/>
                        <a:pt x="57" y="366"/>
                        <a:pt x="77" y="364"/>
                      </a:cubicBezTo>
                      <a:cubicBezTo>
                        <a:pt x="97" y="362"/>
                        <a:pt x="130" y="366"/>
                        <a:pt x="152" y="370"/>
                      </a:cubicBezTo>
                      <a:cubicBezTo>
                        <a:pt x="174" y="374"/>
                        <a:pt x="194" y="386"/>
                        <a:pt x="209" y="388"/>
                      </a:cubicBezTo>
                      <a:cubicBezTo>
                        <a:pt x="224" y="390"/>
                        <a:pt x="235" y="389"/>
                        <a:pt x="242" y="379"/>
                      </a:cubicBezTo>
                      <a:cubicBezTo>
                        <a:pt x="249" y="369"/>
                        <a:pt x="251" y="362"/>
                        <a:pt x="248" y="328"/>
                      </a:cubicBezTo>
                      <a:cubicBezTo>
                        <a:pt x="245" y="294"/>
                        <a:pt x="236" y="208"/>
                        <a:pt x="227" y="175"/>
                      </a:cubicBezTo>
                      <a:cubicBezTo>
                        <a:pt x="218" y="142"/>
                        <a:pt x="202" y="110"/>
                        <a:pt x="194" y="130"/>
                      </a:cubicBezTo>
                      <a:cubicBezTo>
                        <a:pt x="186" y="150"/>
                        <a:pt x="186" y="266"/>
                        <a:pt x="179" y="295"/>
                      </a:cubicBezTo>
                      <a:cubicBezTo>
                        <a:pt x="172" y="324"/>
                        <a:pt x="159" y="329"/>
                        <a:pt x="152" y="307"/>
                      </a:cubicBezTo>
                      <a:cubicBezTo>
                        <a:pt x="145" y="285"/>
                        <a:pt x="149" y="212"/>
                        <a:pt x="134" y="163"/>
                      </a:cubicBezTo>
                      <a:cubicBezTo>
                        <a:pt x="119" y="114"/>
                        <a:pt x="82" y="26"/>
                        <a:pt x="65" y="13"/>
                      </a:cubicBezTo>
                      <a:cubicBezTo>
                        <a:pt x="48" y="0"/>
                        <a:pt x="35" y="42"/>
                        <a:pt x="29" y="85"/>
                      </a:cubicBezTo>
                      <a:cubicBezTo>
                        <a:pt x="23" y="128"/>
                        <a:pt x="30" y="229"/>
                        <a:pt x="26" y="271"/>
                      </a:cubicBezTo>
                      <a:cubicBezTo>
                        <a:pt x="22" y="313"/>
                        <a:pt x="4" y="319"/>
                        <a:pt x="2" y="337"/>
                      </a:cubicBezTo>
                      <a:cubicBezTo>
                        <a:pt x="0" y="355"/>
                        <a:pt x="5" y="373"/>
                        <a:pt x="11" y="379"/>
                      </a:cubicBezTo>
                      <a:cubicBezTo>
                        <a:pt x="17" y="385"/>
                        <a:pt x="21" y="381"/>
                        <a:pt x="32" y="379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88" name="Freeform 108"/>
                <p:cNvSpPr>
                  <a:spLocks/>
                </p:cNvSpPr>
                <p:nvPr/>
              </p:nvSpPr>
              <p:spPr bwMode="hidden">
                <a:xfrm>
                  <a:off x="1130" y="2595"/>
                  <a:ext cx="378" cy="1714"/>
                </a:xfrm>
                <a:custGeom>
                  <a:avLst/>
                  <a:gdLst/>
                  <a:ahLst/>
                  <a:cxnLst>
                    <a:cxn ang="0">
                      <a:pos x="0" y="1714"/>
                    </a:cxn>
                    <a:cxn ang="0">
                      <a:pos x="15" y="420"/>
                    </a:cxn>
                    <a:cxn ang="0">
                      <a:pos x="19" y="63"/>
                    </a:cxn>
                    <a:cxn ang="0">
                      <a:pos x="79" y="39"/>
                    </a:cxn>
                    <a:cxn ang="0">
                      <a:pos x="202" y="18"/>
                    </a:cxn>
                    <a:cxn ang="0">
                      <a:pos x="351" y="23"/>
                    </a:cxn>
                    <a:cxn ang="0">
                      <a:pos x="366" y="120"/>
                    </a:cxn>
                    <a:cxn ang="0">
                      <a:pos x="359" y="741"/>
                    </a:cxn>
                    <a:cxn ang="0">
                      <a:pos x="351" y="1714"/>
                    </a:cxn>
                    <a:cxn ang="0">
                      <a:pos x="0" y="1714"/>
                    </a:cxn>
                  </a:cxnLst>
                  <a:rect l="0" t="0" r="r" b="b"/>
                  <a:pathLst>
                    <a:path w="378" h="1714">
                      <a:moveTo>
                        <a:pt x="0" y="1714"/>
                      </a:moveTo>
                      <a:cubicBezTo>
                        <a:pt x="15" y="1400"/>
                        <a:pt x="10" y="693"/>
                        <a:pt x="15" y="420"/>
                      </a:cubicBezTo>
                      <a:cubicBezTo>
                        <a:pt x="18" y="145"/>
                        <a:pt x="8" y="126"/>
                        <a:pt x="19" y="63"/>
                      </a:cubicBezTo>
                      <a:cubicBezTo>
                        <a:pt x="30" y="0"/>
                        <a:pt x="49" y="46"/>
                        <a:pt x="79" y="39"/>
                      </a:cubicBezTo>
                      <a:cubicBezTo>
                        <a:pt x="109" y="32"/>
                        <a:pt x="157" y="21"/>
                        <a:pt x="202" y="18"/>
                      </a:cubicBezTo>
                      <a:cubicBezTo>
                        <a:pt x="268" y="33"/>
                        <a:pt x="324" y="6"/>
                        <a:pt x="351" y="23"/>
                      </a:cubicBezTo>
                      <a:cubicBezTo>
                        <a:pt x="378" y="40"/>
                        <a:pt x="370" y="51"/>
                        <a:pt x="366" y="120"/>
                      </a:cubicBezTo>
                      <a:cubicBezTo>
                        <a:pt x="367" y="240"/>
                        <a:pt x="362" y="475"/>
                        <a:pt x="359" y="741"/>
                      </a:cubicBezTo>
                      <a:cubicBezTo>
                        <a:pt x="356" y="1007"/>
                        <a:pt x="351" y="1430"/>
                        <a:pt x="351" y="1714"/>
                      </a:cubicBezTo>
                      <a:cubicBezTo>
                        <a:pt x="351" y="1714"/>
                        <a:pt x="0" y="1714"/>
                        <a:pt x="0" y="17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89" name="Freeform 109"/>
                <p:cNvSpPr>
                  <a:spLocks/>
                </p:cNvSpPr>
                <p:nvPr/>
              </p:nvSpPr>
              <p:spPr bwMode="hidden">
                <a:xfrm>
                  <a:off x="1255" y="2644"/>
                  <a:ext cx="146" cy="160"/>
                </a:xfrm>
                <a:custGeom>
                  <a:avLst/>
                  <a:gdLst/>
                  <a:ahLst/>
                  <a:cxnLst>
                    <a:cxn ang="0">
                      <a:pos x="14" y="11"/>
                    </a:cxn>
                    <a:cxn ang="0">
                      <a:pos x="92" y="2"/>
                    </a:cxn>
                    <a:cxn ang="0">
                      <a:pos x="140" y="14"/>
                    </a:cxn>
                    <a:cxn ang="0">
                      <a:pos x="128" y="89"/>
                    </a:cxn>
                    <a:cxn ang="0">
                      <a:pos x="116" y="146"/>
                    </a:cxn>
                    <a:cxn ang="0">
                      <a:pos x="74" y="134"/>
                    </a:cxn>
                    <a:cxn ang="0">
                      <a:pos x="32" y="128"/>
                    </a:cxn>
                    <a:cxn ang="0">
                      <a:pos x="5" y="56"/>
                    </a:cxn>
                    <a:cxn ang="0">
                      <a:pos x="14" y="11"/>
                    </a:cxn>
                  </a:cxnLst>
                  <a:rect l="0" t="0" r="r" b="b"/>
                  <a:pathLst>
                    <a:path w="146" h="154">
                      <a:moveTo>
                        <a:pt x="14" y="11"/>
                      </a:moveTo>
                      <a:cubicBezTo>
                        <a:pt x="28" y="2"/>
                        <a:pt x="71" y="2"/>
                        <a:pt x="92" y="2"/>
                      </a:cubicBezTo>
                      <a:cubicBezTo>
                        <a:pt x="113" y="2"/>
                        <a:pt x="134" y="0"/>
                        <a:pt x="140" y="14"/>
                      </a:cubicBezTo>
                      <a:cubicBezTo>
                        <a:pt x="146" y="28"/>
                        <a:pt x="132" y="67"/>
                        <a:pt x="128" y="89"/>
                      </a:cubicBezTo>
                      <a:cubicBezTo>
                        <a:pt x="124" y="111"/>
                        <a:pt x="125" y="138"/>
                        <a:pt x="116" y="146"/>
                      </a:cubicBezTo>
                      <a:cubicBezTo>
                        <a:pt x="107" y="154"/>
                        <a:pt x="88" y="137"/>
                        <a:pt x="74" y="134"/>
                      </a:cubicBezTo>
                      <a:cubicBezTo>
                        <a:pt x="60" y="131"/>
                        <a:pt x="44" y="141"/>
                        <a:pt x="32" y="128"/>
                      </a:cubicBezTo>
                      <a:cubicBezTo>
                        <a:pt x="20" y="115"/>
                        <a:pt x="8" y="75"/>
                        <a:pt x="5" y="56"/>
                      </a:cubicBezTo>
                      <a:cubicBezTo>
                        <a:pt x="2" y="37"/>
                        <a:pt x="0" y="20"/>
                        <a:pt x="14" y="1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" name="Group 110"/>
              <p:cNvGrpSpPr>
                <a:grpSpLocks/>
              </p:cNvGrpSpPr>
              <p:nvPr/>
            </p:nvGrpSpPr>
            <p:grpSpPr bwMode="auto">
              <a:xfrm>
                <a:off x="429" y="0"/>
                <a:ext cx="403" cy="4318"/>
                <a:chOff x="429" y="0"/>
                <a:chExt cx="493" cy="4318"/>
              </a:xfrm>
            </p:grpSpPr>
            <p:sp>
              <p:nvSpPr>
                <p:cNvPr id="84" name="Freeform 111"/>
                <p:cNvSpPr>
                  <a:spLocks/>
                </p:cNvSpPr>
                <p:nvPr/>
              </p:nvSpPr>
              <p:spPr bwMode="hidden">
                <a:xfrm>
                  <a:off x="429" y="0"/>
                  <a:ext cx="493" cy="4316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44" y="1104"/>
                    </a:cxn>
                    <a:cxn ang="0">
                      <a:pos x="6" y="1845"/>
                    </a:cxn>
                    <a:cxn ang="0">
                      <a:pos x="6" y="1982"/>
                    </a:cxn>
                    <a:cxn ang="0">
                      <a:pos x="20" y="2024"/>
                    </a:cxn>
                    <a:cxn ang="0">
                      <a:pos x="24" y="2068"/>
                    </a:cxn>
                    <a:cxn ang="0">
                      <a:pos x="6" y="2119"/>
                    </a:cxn>
                    <a:cxn ang="0">
                      <a:pos x="6" y="2210"/>
                    </a:cxn>
                    <a:cxn ang="0">
                      <a:pos x="28" y="2464"/>
                    </a:cxn>
                    <a:cxn ang="0">
                      <a:pos x="24" y="3044"/>
                    </a:cxn>
                    <a:cxn ang="0">
                      <a:pos x="28" y="4316"/>
                    </a:cxn>
                    <a:cxn ang="0">
                      <a:pos x="80" y="4312"/>
                    </a:cxn>
                    <a:cxn ang="0">
                      <a:pos x="88" y="3288"/>
                    </a:cxn>
                    <a:cxn ang="0">
                      <a:pos x="84" y="2416"/>
                    </a:cxn>
                    <a:cxn ang="0">
                      <a:pos x="60" y="2208"/>
                    </a:cxn>
                    <a:cxn ang="0">
                      <a:pos x="92" y="2100"/>
                    </a:cxn>
                    <a:cxn ang="0">
                      <a:pos x="240" y="2084"/>
                    </a:cxn>
                    <a:cxn ang="0">
                      <a:pos x="384" y="2084"/>
                    </a:cxn>
                    <a:cxn ang="0">
                      <a:pos x="428" y="2128"/>
                    </a:cxn>
                    <a:cxn ang="0">
                      <a:pos x="424" y="2236"/>
                    </a:cxn>
                    <a:cxn ang="0">
                      <a:pos x="420" y="2344"/>
                    </a:cxn>
                    <a:cxn ang="0">
                      <a:pos x="408" y="2496"/>
                    </a:cxn>
                    <a:cxn ang="0">
                      <a:pos x="395" y="4313"/>
                    </a:cxn>
                    <a:cxn ang="0">
                      <a:pos x="476" y="4310"/>
                    </a:cxn>
                    <a:cxn ang="0">
                      <a:pos x="459" y="3614"/>
                    </a:cxn>
                    <a:cxn ang="0">
                      <a:pos x="468" y="2472"/>
                    </a:cxn>
                    <a:cxn ang="0">
                      <a:pos x="493" y="2165"/>
                    </a:cxn>
                    <a:cxn ang="0">
                      <a:pos x="468" y="2048"/>
                    </a:cxn>
                    <a:cxn ang="0">
                      <a:pos x="487" y="1982"/>
                    </a:cxn>
                    <a:cxn ang="0">
                      <a:pos x="487" y="1800"/>
                    </a:cxn>
                    <a:cxn ang="0">
                      <a:pos x="456" y="1024"/>
                    </a:cxn>
                    <a:cxn ang="0">
                      <a:pos x="468" y="0"/>
                    </a:cxn>
                    <a:cxn ang="0">
                      <a:pos x="420" y="0"/>
                    </a:cxn>
                    <a:cxn ang="0">
                      <a:pos x="412" y="524"/>
                    </a:cxn>
                    <a:cxn ang="0">
                      <a:pos x="404" y="920"/>
                    </a:cxn>
                    <a:cxn ang="0">
                      <a:pos x="420" y="1592"/>
                    </a:cxn>
                    <a:cxn ang="0">
                      <a:pos x="436" y="1956"/>
                    </a:cxn>
                    <a:cxn ang="0">
                      <a:pos x="400" y="2024"/>
                    </a:cxn>
                    <a:cxn ang="0">
                      <a:pos x="244" y="2004"/>
                    </a:cxn>
                    <a:cxn ang="0">
                      <a:pos x="96" y="2016"/>
                    </a:cxn>
                    <a:cxn ang="0">
                      <a:pos x="54" y="1845"/>
                    </a:cxn>
                    <a:cxn ang="0">
                      <a:pos x="88" y="1356"/>
                    </a:cxn>
                    <a:cxn ang="0">
                      <a:pos x="92" y="580"/>
                    </a:cxn>
                    <a:cxn ang="0">
                      <a:pos x="84" y="0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493" h="4316">
                      <a:moveTo>
                        <a:pt x="40" y="0"/>
                      </a:moveTo>
                      <a:cubicBezTo>
                        <a:pt x="33" y="185"/>
                        <a:pt x="50" y="797"/>
                        <a:pt x="44" y="1104"/>
                      </a:cubicBezTo>
                      <a:cubicBezTo>
                        <a:pt x="38" y="1411"/>
                        <a:pt x="12" y="1699"/>
                        <a:pt x="6" y="1845"/>
                      </a:cubicBezTo>
                      <a:cubicBezTo>
                        <a:pt x="0" y="1991"/>
                        <a:pt x="4" y="1952"/>
                        <a:pt x="6" y="1982"/>
                      </a:cubicBezTo>
                      <a:cubicBezTo>
                        <a:pt x="8" y="2012"/>
                        <a:pt x="17" y="2010"/>
                        <a:pt x="20" y="2024"/>
                      </a:cubicBezTo>
                      <a:cubicBezTo>
                        <a:pt x="23" y="2038"/>
                        <a:pt x="26" y="2052"/>
                        <a:pt x="24" y="2068"/>
                      </a:cubicBezTo>
                      <a:cubicBezTo>
                        <a:pt x="22" y="2084"/>
                        <a:pt x="9" y="2095"/>
                        <a:pt x="6" y="2119"/>
                      </a:cubicBezTo>
                      <a:cubicBezTo>
                        <a:pt x="3" y="2143"/>
                        <a:pt x="2" y="2153"/>
                        <a:pt x="6" y="2210"/>
                      </a:cubicBezTo>
                      <a:cubicBezTo>
                        <a:pt x="10" y="2267"/>
                        <a:pt x="25" y="2325"/>
                        <a:pt x="28" y="2464"/>
                      </a:cubicBezTo>
                      <a:cubicBezTo>
                        <a:pt x="31" y="2603"/>
                        <a:pt x="24" y="2735"/>
                        <a:pt x="24" y="3044"/>
                      </a:cubicBezTo>
                      <a:cubicBezTo>
                        <a:pt x="24" y="3353"/>
                        <a:pt x="19" y="4105"/>
                        <a:pt x="28" y="4316"/>
                      </a:cubicBezTo>
                      <a:lnTo>
                        <a:pt x="80" y="4312"/>
                      </a:lnTo>
                      <a:cubicBezTo>
                        <a:pt x="90" y="4141"/>
                        <a:pt x="87" y="3604"/>
                        <a:pt x="88" y="3288"/>
                      </a:cubicBezTo>
                      <a:cubicBezTo>
                        <a:pt x="89" y="2972"/>
                        <a:pt x="89" y="2596"/>
                        <a:pt x="84" y="2416"/>
                      </a:cubicBezTo>
                      <a:cubicBezTo>
                        <a:pt x="92" y="2340"/>
                        <a:pt x="69" y="2262"/>
                        <a:pt x="60" y="2208"/>
                      </a:cubicBezTo>
                      <a:cubicBezTo>
                        <a:pt x="52" y="2148"/>
                        <a:pt x="48" y="2110"/>
                        <a:pt x="92" y="2100"/>
                      </a:cubicBezTo>
                      <a:cubicBezTo>
                        <a:pt x="134" y="2086"/>
                        <a:pt x="190" y="2081"/>
                        <a:pt x="240" y="2084"/>
                      </a:cubicBezTo>
                      <a:cubicBezTo>
                        <a:pt x="289" y="2081"/>
                        <a:pt x="353" y="2077"/>
                        <a:pt x="384" y="2084"/>
                      </a:cubicBezTo>
                      <a:cubicBezTo>
                        <a:pt x="415" y="2091"/>
                        <a:pt x="421" y="2103"/>
                        <a:pt x="428" y="2128"/>
                      </a:cubicBezTo>
                      <a:cubicBezTo>
                        <a:pt x="435" y="2153"/>
                        <a:pt x="425" y="2200"/>
                        <a:pt x="424" y="2236"/>
                      </a:cubicBezTo>
                      <a:cubicBezTo>
                        <a:pt x="423" y="2272"/>
                        <a:pt x="423" y="2301"/>
                        <a:pt x="420" y="2344"/>
                      </a:cubicBezTo>
                      <a:cubicBezTo>
                        <a:pt x="411" y="2391"/>
                        <a:pt x="412" y="2168"/>
                        <a:pt x="408" y="2496"/>
                      </a:cubicBezTo>
                      <a:cubicBezTo>
                        <a:pt x="404" y="2824"/>
                        <a:pt x="384" y="4011"/>
                        <a:pt x="395" y="4313"/>
                      </a:cubicBezTo>
                      <a:lnTo>
                        <a:pt x="476" y="4310"/>
                      </a:lnTo>
                      <a:cubicBezTo>
                        <a:pt x="486" y="4194"/>
                        <a:pt x="460" y="3920"/>
                        <a:pt x="459" y="3614"/>
                      </a:cubicBezTo>
                      <a:cubicBezTo>
                        <a:pt x="458" y="3308"/>
                        <a:pt x="462" y="2713"/>
                        <a:pt x="468" y="2472"/>
                      </a:cubicBezTo>
                      <a:cubicBezTo>
                        <a:pt x="464" y="2328"/>
                        <a:pt x="493" y="2218"/>
                        <a:pt x="493" y="2165"/>
                      </a:cubicBezTo>
                      <a:cubicBezTo>
                        <a:pt x="493" y="2111"/>
                        <a:pt x="480" y="2100"/>
                        <a:pt x="468" y="2048"/>
                      </a:cubicBezTo>
                      <a:cubicBezTo>
                        <a:pt x="490" y="2027"/>
                        <a:pt x="484" y="2023"/>
                        <a:pt x="487" y="1982"/>
                      </a:cubicBezTo>
                      <a:cubicBezTo>
                        <a:pt x="490" y="1941"/>
                        <a:pt x="492" y="1960"/>
                        <a:pt x="487" y="1800"/>
                      </a:cubicBezTo>
                      <a:cubicBezTo>
                        <a:pt x="482" y="1640"/>
                        <a:pt x="459" y="1324"/>
                        <a:pt x="456" y="1024"/>
                      </a:cubicBezTo>
                      <a:cubicBezTo>
                        <a:pt x="453" y="724"/>
                        <a:pt x="474" y="171"/>
                        <a:pt x="468" y="0"/>
                      </a:cubicBezTo>
                      <a:lnTo>
                        <a:pt x="420" y="0"/>
                      </a:lnTo>
                      <a:cubicBezTo>
                        <a:pt x="411" y="87"/>
                        <a:pt x="415" y="371"/>
                        <a:pt x="412" y="524"/>
                      </a:cubicBezTo>
                      <a:cubicBezTo>
                        <a:pt x="409" y="677"/>
                        <a:pt x="403" y="742"/>
                        <a:pt x="404" y="920"/>
                      </a:cubicBezTo>
                      <a:cubicBezTo>
                        <a:pt x="405" y="1098"/>
                        <a:pt x="415" y="1419"/>
                        <a:pt x="420" y="1592"/>
                      </a:cubicBezTo>
                      <a:cubicBezTo>
                        <a:pt x="425" y="1765"/>
                        <a:pt x="439" y="1884"/>
                        <a:pt x="436" y="1956"/>
                      </a:cubicBezTo>
                      <a:cubicBezTo>
                        <a:pt x="432" y="1980"/>
                        <a:pt x="441" y="2017"/>
                        <a:pt x="400" y="2024"/>
                      </a:cubicBezTo>
                      <a:cubicBezTo>
                        <a:pt x="373" y="2037"/>
                        <a:pt x="295" y="2005"/>
                        <a:pt x="244" y="2004"/>
                      </a:cubicBezTo>
                      <a:cubicBezTo>
                        <a:pt x="193" y="2003"/>
                        <a:pt x="128" y="2042"/>
                        <a:pt x="96" y="2016"/>
                      </a:cubicBezTo>
                      <a:cubicBezTo>
                        <a:pt x="64" y="1990"/>
                        <a:pt x="55" y="1955"/>
                        <a:pt x="54" y="1845"/>
                      </a:cubicBezTo>
                      <a:cubicBezTo>
                        <a:pt x="53" y="1735"/>
                        <a:pt x="82" y="1567"/>
                        <a:pt x="88" y="1356"/>
                      </a:cubicBezTo>
                      <a:cubicBezTo>
                        <a:pt x="94" y="1145"/>
                        <a:pt x="93" y="806"/>
                        <a:pt x="92" y="580"/>
                      </a:cubicBezTo>
                      <a:cubicBezTo>
                        <a:pt x="91" y="354"/>
                        <a:pt x="93" y="97"/>
                        <a:pt x="84" y="0"/>
                      </a:cubicBez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85" name="Freeform 112"/>
                <p:cNvSpPr>
                  <a:spLocks/>
                </p:cNvSpPr>
                <p:nvPr/>
              </p:nvSpPr>
              <p:spPr bwMode="hidden">
                <a:xfrm>
                  <a:off x="686" y="2115"/>
                  <a:ext cx="110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1" name="Group 113"/>
              <p:cNvGrpSpPr>
                <a:grpSpLocks/>
              </p:cNvGrpSpPr>
              <p:nvPr/>
            </p:nvGrpSpPr>
            <p:grpSpPr bwMode="auto">
              <a:xfrm flipV="1">
                <a:off x="2866" y="-3"/>
                <a:ext cx="396" cy="4318"/>
                <a:chOff x="2971" y="-3"/>
                <a:chExt cx="493" cy="4325"/>
              </a:xfrm>
            </p:grpSpPr>
            <p:sp>
              <p:nvSpPr>
                <p:cNvPr id="82" name="Freeform 114"/>
                <p:cNvSpPr>
                  <a:spLocks/>
                </p:cNvSpPr>
                <p:nvPr/>
              </p:nvSpPr>
              <p:spPr bwMode="hidden">
                <a:xfrm>
                  <a:off x="2971" y="-3"/>
                  <a:ext cx="493" cy="4323"/>
                </a:xfrm>
                <a:custGeom>
                  <a:avLst/>
                  <a:gdLst/>
                  <a:ahLst/>
                  <a:cxnLst>
                    <a:cxn ang="0">
                      <a:pos x="40" y="7"/>
                    </a:cxn>
                    <a:cxn ang="0">
                      <a:pos x="44" y="1111"/>
                    </a:cxn>
                    <a:cxn ang="0">
                      <a:pos x="6" y="1852"/>
                    </a:cxn>
                    <a:cxn ang="0">
                      <a:pos x="6" y="1989"/>
                    </a:cxn>
                    <a:cxn ang="0">
                      <a:pos x="20" y="2031"/>
                    </a:cxn>
                    <a:cxn ang="0">
                      <a:pos x="24" y="2075"/>
                    </a:cxn>
                    <a:cxn ang="0">
                      <a:pos x="6" y="2126"/>
                    </a:cxn>
                    <a:cxn ang="0">
                      <a:pos x="6" y="2217"/>
                    </a:cxn>
                    <a:cxn ang="0">
                      <a:pos x="28" y="2471"/>
                    </a:cxn>
                    <a:cxn ang="0">
                      <a:pos x="24" y="3051"/>
                    </a:cxn>
                    <a:cxn ang="0">
                      <a:pos x="28" y="4323"/>
                    </a:cxn>
                    <a:cxn ang="0">
                      <a:pos x="80" y="4319"/>
                    </a:cxn>
                    <a:cxn ang="0">
                      <a:pos x="88" y="3295"/>
                    </a:cxn>
                    <a:cxn ang="0">
                      <a:pos x="84" y="2423"/>
                    </a:cxn>
                    <a:cxn ang="0">
                      <a:pos x="60" y="2215"/>
                    </a:cxn>
                    <a:cxn ang="0">
                      <a:pos x="92" y="2107"/>
                    </a:cxn>
                    <a:cxn ang="0">
                      <a:pos x="240" y="2091"/>
                    </a:cxn>
                    <a:cxn ang="0">
                      <a:pos x="384" y="2091"/>
                    </a:cxn>
                    <a:cxn ang="0">
                      <a:pos x="428" y="2135"/>
                    </a:cxn>
                    <a:cxn ang="0">
                      <a:pos x="424" y="2243"/>
                    </a:cxn>
                    <a:cxn ang="0">
                      <a:pos x="420" y="2351"/>
                    </a:cxn>
                    <a:cxn ang="0">
                      <a:pos x="408" y="2503"/>
                    </a:cxn>
                    <a:cxn ang="0">
                      <a:pos x="395" y="4320"/>
                    </a:cxn>
                    <a:cxn ang="0">
                      <a:pos x="476" y="4317"/>
                    </a:cxn>
                    <a:cxn ang="0">
                      <a:pos x="459" y="3621"/>
                    </a:cxn>
                    <a:cxn ang="0">
                      <a:pos x="468" y="2479"/>
                    </a:cxn>
                    <a:cxn ang="0">
                      <a:pos x="493" y="2172"/>
                    </a:cxn>
                    <a:cxn ang="0">
                      <a:pos x="468" y="2055"/>
                    </a:cxn>
                    <a:cxn ang="0">
                      <a:pos x="487" y="1989"/>
                    </a:cxn>
                    <a:cxn ang="0">
                      <a:pos x="487" y="1807"/>
                    </a:cxn>
                    <a:cxn ang="0">
                      <a:pos x="456" y="1031"/>
                    </a:cxn>
                    <a:cxn ang="0">
                      <a:pos x="472" y="0"/>
                    </a:cxn>
                    <a:cxn ang="0">
                      <a:pos x="416" y="3"/>
                    </a:cxn>
                    <a:cxn ang="0">
                      <a:pos x="412" y="531"/>
                    </a:cxn>
                    <a:cxn ang="0">
                      <a:pos x="404" y="927"/>
                    </a:cxn>
                    <a:cxn ang="0">
                      <a:pos x="420" y="1599"/>
                    </a:cxn>
                    <a:cxn ang="0">
                      <a:pos x="436" y="1963"/>
                    </a:cxn>
                    <a:cxn ang="0">
                      <a:pos x="400" y="2031"/>
                    </a:cxn>
                    <a:cxn ang="0">
                      <a:pos x="244" y="2011"/>
                    </a:cxn>
                    <a:cxn ang="0">
                      <a:pos x="96" y="2023"/>
                    </a:cxn>
                    <a:cxn ang="0">
                      <a:pos x="54" y="1852"/>
                    </a:cxn>
                    <a:cxn ang="0">
                      <a:pos x="88" y="1363"/>
                    </a:cxn>
                    <a:cxn ang="0">
                      <a:pos x="92" y="587"/>
                    </a:cxn>
                    <a:cxn ang="0">
                      <a:pos x="88" y="3"/>
                    </a:cxn>
                    <a:cxn ang="0">
                      <a:pos x="40" y="7"/>
                    </a:cxn>
                  </a:cxnLst>
                  <a:rect l="0" t="0" r="r" b="b"/>
                  <a:pathLst>
                    <a:path w="493" h="4323">
                      <a:moveTo>
                        <a:pt x="40" y="7"/>
                      </a:moveTo>
                      <a:cubicBezTo>
                        <a:pt x="33" y="192"/>
                        <a:pt x="50" y="804"/>
                        <a:pt x="44" y="1111"/>
                      </a:cubicBezTo>
                      <a:cubicBezTo>
                        <a:pt x="38" y="1418"/>
                        <a:pt x="12" y="1706"/>
                        <a:pt x="6" y="1852"/>
                      </a:cubicBezTo>
                      <a:cubicBezTo>
                        <a:pt x="0" y="1998"/>
                        <a:pt x="4" y="1959"/>
                        <a:pt x="6" y="1989"/>
                      </a:cubicBezTo>
                      <a:cubicBezTo>
                        <a:pt x="8" y="2019"/>
                        <a:pt x="17" y="2017"/>
                        <a:pt x="20" y="2031"/>
                      </a:cubicBezTo>
                      <a:cubicBezTo>
                        <a:pt x="23" y="2045"/>
                        <a:pt x="26" y="2059"/>
                        <a:pt x="24" y="2075"/>
                      </a:cubicBezTo>
                      <a:cubicBezTo>
                        <a:pt x="22" y="2091"/>
                        <a:pt x="9" y="2102"/>
                        <a:pt x="6" y="2126"/>
                      </a:cubicBezTo>
                      <a:cubicBezTo>
                        <a:pt x="3" y="2150"/>
                        <a:pt x="2" y="2160"/>
                        <a:pt x="6" y="2217"/>
                      </a:cubicBezTo>
                      <a:cubicBezTo>
                        <a:pt x="10" y="2274"/>
                        <a:pt x="25" y="2332"/>
                        <a:pt x="28" y="2471"/>
                      </a:cubicBezTo>
                      <a:cubicBezTo>
                        <a:pt x="31" y="2610"/>
                        <a:pt x="24" y="2742"/>
                        <a:pt x="24" y="3051"/>
                      </a:cubicBezTo>
                      <a:cubicBezTo>
                        <a:pt x="24" y="3360"/>
                        <a:pt x="19" y="4112"/>
                        <a:pt x="28" y="4323"/>
                      </a:cubicBezTo>
                      <a:lnTo>
                        <a:pt x="80" y="4319"/>
                      </a:lnTo>
                      <a:cubicBezTo>
                        <a:pt x="90" y="4148"/>
                        <a:pt x="87" y="3611"/>
                        <a:pt x="88" y="3295"/>
                      </a:cubicBezTo>
                      <a:cubicBezTo>
                        <a:pt x="89" y="2979"/>
                        <a:pt x="89" y="2603"/>
                        <a:pt x="84" y="2423"/>
                      </a:cubicBezTo>
                      <a:cubicBezTo>
                        <a:pt x="92" y="2347"/>
                        <a:pt x="69" y="2269"/>
                        <a:pt x="60" y="2215"/>
                      </a:cubicBezTo>
                      <a:cubicBezTo>
                        <a:pt x="52" y="2155"/>
                        <a:pt x="48" y="2117"/>
                        <a:pt x="92" y="2107"/>
                      </a:cubicBezTo>
                      <a:cubicBezTo>
                        <a:pt x="134" y="2093"/>
                        <a:pt x="190" y="2088"/>
                        <a:pt x="240" y="2091"/>
                      </a:cubicBezTo>
                      <a:cubicBezTo>
                        <a:pt x="289" y="2088"/>
                        <a:pt x="353" y="2084"/>
                        <a:pt x="384" y="2091"/>
                      </a:cubicBezTo>
                      <a:cubicBezTo>
                        <a:pt x="415" y="2098"/>
                        <a:pt x="421" y="2110"/>
                        <a:pt x="428" y="2135"/>
                      </a:cubicBezTo>
                      <a:cubicBezTo>
                        <a:pt x="435" y="2160"/>
                        <a:pt x="425" y="2207"/>
                        <a:pt x="424" y="2243"/>
                      </a:cubicBezTo>
                      <a:cubicBezTo>
                        <a:pt x="423" y="2279"/>
                        <a:pt x="423" y="2308"/>
                        <a:pt x="420" y="2351"/>
                      </a:cubicBezTo>
                      <a:cubicBezTo>
                        <a:pt x="411" y="2398"/>
                        <a:pt x="412" y="2175"/>
                        <a:pt x="408" y="2503"/>
                      </a:cubicBezTo>
                      <a:cubicBezTo>
                        <a:pt x="404" y="2831"/>
                        <a:pt x="384" y="4018"/>
                        <a:pt x="395" y="4320"/>
                      </a:cubicBezTo>
                      <a:lnTo>
                        <a:pt x="476" y="4317"/>
                      </a:lnTo>
                      <a:cubicBezTo>
                        <a:pt x="486" y="4201"/>
                        <a:pt x="460" y="3927"/>
                        <a:pt x="459" y="3621"/>
                      </a:cubicBezTo>
                      <a:cubicBezTo>
                        <a:pt x="458" y="3315"/>
                        <a:pt x="462" y="2720"/>
                        <a:pt x="468" y="2479"/>
                      </a:cubicBezTo>
                      <a:cubicBezTo>
                        <a:pt x="464" y="2335"/>
                        <a:pt x="493" y="2225"/>
                        <a:pt x="493" y="2172"/>
                      </a:cubicBezTo>
                      <a:cubicBezTo>
                        <a:pt x="493" y="2118"/>
                        <a:pt x="480" y="2107"/>
                        <a:pt x="468" y="2055"/>
                      </a:cubicBezTo>
                      <a:cubicBezTo>
                        <a:pt x="490" y="2034"/>
                        <a:pt x="484" y="2030"/>
                        <a:pt x="487" y="1989"/>
                      </a:cubicBezTo>
                      <a:cubicBezTo>
                        <a:pt x="490" y="1948"/>
                        <a:pt x="492" y="1967"/>
                        <a:pt x="487" y="1807"/>
                      </a:cubicBezTo>
                      <a:cubicBezTo>
                        <a:pt x="482" y="1647"/>
                        <a:pt x="458" y="1332"/>
                        <a:pt x="456" y="1031"/>
                      </a:cubicBezTo>
                      <a:cubicBezTo>
                        <a:pt x="454" y="730"/>
                        <a:pt x="479" y="171"/>
                        <a:pt x="472" y="0"/>
                      </a:cubicBezTo>
                      <a:lnTo>
                        <a:pt x="416" y="3"/>
                      </a:lnTo>
                      <a:cubicBezTo>
                        <a:pt x="406" y="91"/>
                        <a:pt x="414" y="377"/>
                        <a:pt x="412" y="531"/>
                      </a:cubicBezTo>
                      <a:cubicBezTo>
                        <a:pt x="410" y="685"/>
                        <a:pt x="403" y="749"/>
                        <a:pt x="404" y="927"/>
                      </a:cubicBezTo>
                      <a:cubicBezTo>
                        <a:pt x="405" y="1105"/>
                        <a:pt x="415" y="1426"/>
                        <a:pt x="420" y="1599"/>
                      </a:cubicBezTo>
                      <a:cubicBezTo>
                        <a:pt x="425" y="1772"/>
                        <a:pt x="439" y="1891"/>
                        <a:pt x="436" y="1963"/>
                      </a:cubicBezTo>
                      <a:cubicBezTo>
                        <a:pt x="432" y="1987"/>
                        <a:pt x="441" y="2024"/>
                        <a:pt x="400" y="2031"/>
                      </a:cubicBezTo>
                      <a:cubicBezTo>
                        <a:pt x="373" y="2044"/>
                        <a:pt x="295" y="2012"/>
                        <a:pt x="244" y="2011"/>
                      </a:cubicBezTo>
                      <a:cubicBezTo>
                        <a:pt x="193" y="2010"/>
                        <a:pt x="128" y="2049"/>
                        <a:pt x="96" y="2023"/>
                      </a:cubicBezTo>
                      <a:cubicBezTo>
                        <a:pt x="64" y="1997"/>
                        <a:pt x="55" y="1962"/>
                        <a:pt x="54" y="1852"/>
                      </a:cubicBezTo>
                      <a:cubicBezTo>
                        <a:pt x="53" y="1742"/>
                        <a:pt x="82" y="1574"/>
                        <a:pt x="88" y="1363"/>
                      </a:cubicBezTo>
                      <a:cubicBezTo>
                        <a:pt x="94" y="1152"/>
                        <a:pt x="92" y="814"/>
                        <a:pt x="92" y="587"/>
                      </a:cubicBezTo>
                      <a:cubicBezTo>
                        <a:pt x="92" y="360"/>
                        <a:pt x="97" y="100"/>
                        <a:pt x="88" y="3"/>
                      </a:cubicBezTo>
                      <a:lnTo>
                        <a:pt x="40" y="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83" name="Freeform 115"/>
                <p:cNvSpPr>
                  <a:spLocks/>
                </p:cNvSpPr>
                <p:nvPr/>
              </p:nvSpPr>
              <p:spPr bwMode="hidden">
                <a:xfrm>
                  <a:off x="3227" y="2119"/>
                  <a:ext cx="111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sp>
            <p:nvSpPr>
              <p:cNvPr id="12" name="Freeform 116"/>
              <p:cNvSpPr>
                <a:spLocks/>
              </p:cNvSpPr>
              <p:nvPr/>
            </p:nvSpPr>
            <p:spPr bwMode="hidden">
              <a:xfrm rot="2199825" flipH="1">
                <a:off x="2185" y="2464"/>
                <a:ext cx="479" cy="950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3" name="Freeform 117"/>
              <p:cNvSpPr>
                <a:spLocks/>
              </p:cNvSpPr>
              <p:nvPr/>
            </p:nvSpPr>
            <p:spPr bwMode="hidden">
              <a:xfrm rot="21428822" flipH="1">
                <a:off x="2294" y="2929"/>
                <a:ext cx="706" cy="1014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4" name="Freeform 118"/>
              <p:cNvSpPr>
                <a:spLocks/>
              </p:cNvSpPr>
              <p:nvPr/>
            </p:nvSpPr>
            <p:spPr bwMode="hidden">
              <a:xfrm>
                <a:off x="3188" y="2454"/>
                <a:ext cx="978" cy="332"/>
              </a:xfrm>
              <a:custGeom>
                <a:avLst/>
                <a:gdLst/>
                <a:ahLst/>
                <a:cxnLst>
                  <a:cxn ang="0">
                    <a:pos x="96" y="464"/>
                  </a:cxn>
                  <a:cxn ang="0">
                    <a:pos x="48" y="368"/>
                  </a:cxn>
                  <a:cxn ang="0">
                    <a:pos x="96" y="224"/>
                  </a:cxn>
                  <a:cxn ang="0">
                    <a:pos x="384" y="32"/>
                  </a:cxn>
                  <a:cxn ang="0">
                    <a:pos x="960" y="32"/>
                  </a:cxn>
                  <a:cxn ang="0">
                    <a:pos x="1584" y="224"/>
                  </a:cxn>
                  <a:cxn ang="0">
                    <a:pos x="1920" y="416"/>
                  </a:cxn>
                  <a:cxn ang="0">
                    <a:pos x="2004" y="544"/>
                  </a:cxn>
                  <a:cxn ang="0">
                    <a:pos x="1824" y="560"/>
                  </a:cxn>
                  <a:cxn ang="0">
                    <a:pos x="1488" y="464"/>
                  </a:cxn>
                  <a:cxn ang="0">
                    <a:pos x="960" y="320"/>
                  </a:cxn>
                  <a:cxn ang="0">
                    <a:pos x="480" y="320"/>
                  </a:cxn>
                  <a:cxn ang="0">
                    <a:pos x="336" y="368"/>
                  </a:cxn>
                  <a:cxn ang="0">
                    <a:pos x="336" y="416"/>
                  </a:cxn>
                  <a:cxn ang="0">
                    <a:pos x="528" y="368"/>
                  </a:cxn>
                  <a:cxn ang="0">
                    <a:pos x="960" y="368"/>
                  </a:cxn>
                  <a:cxn ang="0">
                    <a:pos x="1584" y="560"/>
                  </a:cxn>
                  <a:cxn ang="0">
                    <a:pos x="1632" y="608"/>
                  </a:cxn>
                  <a:cxn ang="0">
                    <a:pos x="1392" y="656"/>
                  </a:cxn>
                  <a:cxn ang="0">
                    <a:pos x="624" y="656"/>
                  </a:cxn>
                  <a:cxn ang="0">
                    <a:pos x="96" y="464"/>
                  </a:cxn>
                </a:cxnLst>
                <a:rect l="0" t="0" r="r" b="b"/>
                <a:pathLst>
                  <a:path w="2020" h="688">
                    <a:moveTo>
                      <a:pt x="96" y="464"/>
                    </a:moveTo>
                    <a:cubicBezTo>
                      <a:pt x="0" y="416"/>
                      <a:pt x="48" y="408"/>
                      <a:pt x="48" y="368"/>
                    </a:cubicBezTo>
                    <a:cubicBezTo>
                      <a:pt x="48" y="328"/>
                      <a:pt x="40" y="280"/>
                      <a:pt x="96" y="224"/>
                    </a:cubicBezTo>
                    <a:cubicBezTo>
                      <a:pt x="152" y="168"/>
                      <a:pt x="240" y="64"/>
                      <a:pt x="384" y="32"/>
                    </a:cubicBezTo>
                    <a:cubicBezTo>
                      <a:pt x="528" y="0"/>
                      <a:pt x="760" y="0"/>
                      <a:pt x="960" y="32"/>
                    </a:cubicBezTo>
                    <a:cubicBezTo>
                      <a:pt x="1160" y="64"/>
                      <a:pt x="1424" y="160"/>
                      <a:pt x="1584" y="224"/>
                    </a:cubicBezTo>
                    <a:cubicBezTo>
                      <a:pt x="1744" y="288"/>
                      <a:pt x="1850" y="363"/>
                      <a:pt x="1920" y="416"/>
                    </a:cubicBezTo>
                    <a:cubicBezTo>
                      <a:pt x="1990" y="469"/>
                      <a:pt x="2020" y="520"/>
                      <a:pt x="2004" y="544"/>
                    </a:cubicBezTo>
                    <a:cubicBezTo>
                      <a:pt x="1988" y="568"/>
                      <a:pt x="1910" y="573"/>
                      <a:pt x="1824" y="560"/>
                    </a:cubicBezTo>
                    <a:cubicBezTo>
                      <a:pt x="1738" y="547"/>
                      <a:pt x="1632" y="504"/>
                      <a:pt x="1488" y="464"/>
                    </a:cubicBezTo>
                    <a:cubicBezTo>
                      <a:pt x="1344" y="424"/>
                      <a:pt x="1128" y="344"/>
                      <a:pt x="960" y="320"/>
                    </a:cubicBezTo>
                    <a:cubicBezTo>
                      <a:pt x="792" y="296"/>
                      <a:pt x="584" y="312"/>
                      <a:pt x="480" y="320"/>
                    </a:cubicBezTo>
                    <a:cubicBezTo>
                      <a:pt x="376" y="328"/>
                      <a:pt x="360" y="352"/>
                      <a:pt x="336" y="368"/>
                    </a:cubicBezTo>
                    <a:cubicBezTo>
                      <a:pt x="312" y="384"/>
                      <a:pt x="304" y="416"/>
                      <a:pt x="336" y="416"/>
                    </a:cubicBezTo>
                    <a:cubicBezTo>
                      <a:pt x="368" y="416"/>
                      <a:pt x="424" y="376"/>
                      <a:pt x="528" y="368"/>
                    </a:cubicBezTo>
                    <a:cubicBezTo>
                      <a:pt x="632" y="360"/>
                      <a:pt x="784" y="336"/>
                      <a:pt x="960" y="368"/>
                    </a:cubicBezTo>
                    <a:cubicBezTo>
                      <a:pt x="1136" y="400"/>
                      <a:pt x="1472" y="520"/>
                      <a:pt x="1584" y="560"/>
                    </a:cubicBezTo>
                    <a:cubicBezTo>
                      <a:pt x="1696" y="600"/>
                      <a:pt x="1664" y="592"/>
                      <a:pt x="1632" y="608"/>
                    </a:cubicBezTo>
                    <a:cubicBezTo>
                      <a:pt x="1600" y="624"/>
                      <a:pt x="1560" y="648"/>
                      <a:pt x="1392" y="656"/>
                    </a:cubicBezTo>
                    <a:cubicBezTo>
                      <a:pt x="1224" y="664"/>
                      <a:pt x="840" y="688"/>
                      <a:pt x="624" y="656"/>
                    </a:cubicBezTo>
                    <a:cubicBezTo>
                      <a:pt x="408" y="624"/>
                      <a:pt x="192" y="512"/>
                      <a:pt x="96" y="46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5" name="Freeform 119"/>
              <p:cNvSpPr>
                <a:spLocks/>
              </p:cNvSpPr>
              <p:nvPr/>
            </p:nvSpPr>
            <p:spPr bwMode="hidden">
              <a:xfrm rot="-744944">
                <a:off x="3295" y="2728"/>
                <a:ext cx="706" cy="1014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6" name="Freeform 120"/>
              <p:cNvSpPr>
                <a:spLocks/>
              </p:cNvSpPr>
              <p:nvPr/>
            </p:nvSpPr>
            <p:spPr bwMode="hidden">
              <a:xfrm>
                <a:off x="2993" y="2966"/>
                <a:ext cx="474" cy="1164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grpSp>
            <p:nvGrpSpPr>
              <p:cNvPr id="17" name="Group 121"/>
              <p:cNvGrpSpPr>
                <a:grpSpLocks/>
              </p:cNvGrpSpPr>
              <p:nvPr/>
            </p:nvGrpSpPr>
            <p:grpSpPr bwMode="auto">
              <a:xfrm>
                <a:off x="2162" y="0"/>
                <a:ext cx="1981" cy="1676"/>
                <a:chOff x="2305" y="2222"/>
                <a:chExt cx="1981" cy="1676"/>
              </a:xfrm>
            </p:grpSpPr>
            <p:sp>
              <p:nvSpPr>
                <p:cNvPr id="77" name="Freeform 122"/>
                <p:cNvSpPr>
                  <a:spLocks/>
                </p:cNvSpPr>
                <p:nvPr/>
              </p:nvSpPr>
              <p:spPr bwMode="hidden">
                <a:xfrm rot="2199825" flipH="1">
                  <a:off x="2305" y="2232"/>
                  <a:ext cx="479" cy="950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78" name="Freeform 123"/>
                <p:cNvSpPr>
                  <a:spLocks/>
                </p:cNvSpPr>
                <p:nvPr/>
              </p:nvSpPr>
              <p:spPr bwMode="hidden">
                <a:xfrm rot="21428822" flipH="1">
                  <a:off x="2414" y="269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79" name="Freeform 124"/>
                <p:cNvSpPr>
                  <a:spLocks/>
                </p:cNvSpPr>
                <p:nvPr/>
              </p:nvSpPr>
              <p:spPr bwMode="hidden">
                <a:xfrm>
                  <a:off x="3308" y="2222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80" name="Freeform 125"/>
                <p:cNvSpPr>
                  <a:spLocks/>
                </p:cNvSpPr>
                <p:nvPr/>
              </p:nvSpPr>
              <p:spPr bwMode="hidden">
                <a:xfrm rot="-744944">
                  <a:off x="3415" y="249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81" name="Freeform 126"/>
                <p:cNvSpPr>
                  <a:spLocks/>
                </p:cNvSpPr>
                <p:nvPr/>
              </p:nvSpPr>
              <p:spPr bwMode="hidden">
                <a:xfrm>
                  <a:off x="3113" y="273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8" name="Group 127"/>
              <p:cNvGrpSpPr>
                <a:grpSpLocks/>
              </p:cNvGrpSpPr>
              <p:nvPr/>
            </p:nvGrpSpPr>
            <p:grpSpPr bwMode="auto">
              <a:xfrm>
                <a:off x="196" y="1100"/>
                <a:ext cx="2234" cy="1706"/>
                <a:chOff x="196" y="1100"/>
                <a:chExt cx="2234" cy="1706"/>
              </a:xfrm>
            </p:grpSpPr>
            <p:sp>
              <p:nvSpPr>
                <p:cNvPr id="72" name="Freeform 128"/>
                <p:cNvSpPr>
                  <a:spLocks/>
                </p:cNvSpPr>
                <p:nvPr/>
              </p:nvSpPr>
              <p:spPr bwMode="hidden">
                <a:xfrm rot="-744944">
                  <a:off x="1583" y="1359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73" name="Freeform 129"/>
                <p:cNvSpPr>
                  <a:spLocks/>
                </p:cNvSpPr>
                <p:nvPr/>
              </p:nvSpPr>
              <p:spPr bwMode="hidden">
                <a:xfrm>
                  <a:off x="1295" y="1642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74" name="Freeform 130"/>
                <p:cNvSpPr>
                  <a:spLocks/>
                </p:cNvSpPr>
                <p:nvPr/>
              </p:nvSpPr>
              <p:spPr bwMode="hidden">
                <a:xfrm>
                  <a:off x="1452" y="1100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75" name="Freeform 131"/>
                <p:cNvSpPr>
                  <a:spLocks/>
                </p:cNvSpPr>
                <p:nvPr/>
              </p:nvSpPr>
              <p:spPr bwMode="hidden">
                <a:xfrm rot="744944" flipH="1">
                  <a:off x="437" y="1510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76" name="Freeform 132"/>
                <p:cNvSpPr>
                  <a:spLocks/>
                </p:cNvSpPr>
                <p:nvPr/>
              </p:nvSpPr>
              <p:spPr bwMode="hidden">
                <a:xfrm rot="505459" flipH="1">
                  <a:off x="196" y="1235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9" name="Group 133"/>
              <p:cNvGrpSpPr>
                <a:grpSpLocks/>
              </p:cNvGrpSpPr>
              <p:nvPr/>
            </p:nvGrpSpPr>
            <p:grpSpPr bwMode="auto">
              <a:xfrm>
                <a:off x="4660" y="0"/>
                <a:ext cx="385" cy="4308"/>
                <a:chOff x="4660" y="0"/>
                <a:chExt cx="385" cy="4308"/>
              </a:xfrm>
            </p:grpSpPr>
            <p:sp>
              <p:nvSpPr>
                <p:cNvPr id="68" name="Freeform 134"/>
                <p:cNvSpPr>
                  <a:spLocks/>
                </p:cNvSpPr>
                <p:nvPr/>
              </p:nvSpPr>
              <p:spPr bwMode="hidden">
                <a:xfrm>
                  <a:off x="4676" y="0"/>
                  <a:ext cx="369" cy="2611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14" y="1622"/>
                    </a:cxn>
                    <a:cxn ang="0">
                      <a:pos x="6" y="2547"/>
                    </a:cxn>
                    <a:cxn ang="0">
                      <a:pos x="38" y="2604"/>
                    </a:cxn>
                    <a:cxn ang="0">
                      <a:pos x="184" y="2588"/>
                    </a:cxn>
                    <a:cxn ang="0">
                      <a:pos x="339" y="2596"/>
                    </a:cxn>
                    <a:cxn ang="0">
                      <a:pos x="363" y="2531"/>
                    </a:cxn>
                    <a:cxn ang="0">
                      <a:pos x="339" y="1679"/>
                    </a:cxn>
                    <a:cxn ang="0">
                      <a:pos x="339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369" h="2611">
                      <a:moveTo>
                        <a:pt x="22" y="0"/>
                      </a:moveTo>
                      <a:lnTo>
                        <a:pt x="14" y="1622"/>
                      </a:lnTo>
                      <a:cubicBezTo>
                        <a:pt x="14" y="1622"/>
                        <a:pt x="10" y="2084"/>
                        <a:pt x="6" y="2547"/>
                      </a:cubicBezTo>
                      <a:cubicBezTo>
                        <a:pt x="0" y="2588"/>
                        <a:pt x="8" y="2597"/>
                        <a:pt x="38" y="2604"/>
                      </a:cubicBezTo>
                      <a:cubicBezTo>
                        <a:pt x="68" y="2611"/>
                        <a:pt x="134" y="2589"/>
                        <a:pt x="184" y="2588"/>
                      </a:cubicBezTo>
                      <a:cubicBezTo>
                        <a:pt x="234" y="2587"/>
                        <a:pt x="309" y="2605"/>
                        <a:pt x="339" y="2596"/>
                      </a:cubicBezTo>
                      <a:cubicBezTo>
                        <a:pt x="369" y="2587"/>
                        <a:pt x="366" y="2567"/>
                        <a:pt x="363" y="2531"/>
                      </a:cubicBezTo>
                      <a:cubicBezTo>
                        <a:pt x="363" y="2378"/>
                        <a:pt x="343" y="2101"/>
                        <a:pt x="339" y="1679"/>
                      </a:cubicBezTo>
                      <a:lnTo>
                        <a:pt x="339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69" name="Freeform 135"/>
                <p:cNvSpPr>
                  <a:spLocks/>
                </p:cNvSpPr>
                <p:nvPr/>
              </p:nvSpPr>
              <p:spPr bwMode="hidden">
                <a:xfrm>
                  <a:off x="4767" y="2173"/>
                  <a:ext cx="251" cy="390"/>
                </a:xfrm>
                <a:custGeom>
                  <a:avLst/>
                  <a:gdLst/>
                  <a:ahLst/>
                  <a:cxnLst>
                    <a:cxn ang="0">
                      <a:pos x="32" y="379"/>
                    </a:cxn>
                    <a:cxn ang="0">
                      <a:pos x="77" y="364"/>
                    </a:cxn>
                    <a:cxn ang="0">
                      <a:pos x="152" y="370"/>
                    </a:cxn>
                    <a:cxn ang="0">
                      <a:pos x="209" y="388"/>
                    </a:cxn>
                    <a:cxn ang="0">
                      <a:pos x="242" y="379"/>
                    </a:cxn>
                    <a:cxn ang="0">
                      <a:pos x="248" y="328"/>
                    </a:cxn>
                    <a:cxn ang="0">
                      <a:pos x="227" y="175"/>
                    </a:cxn>
                    <a:cxn ang="0">
                      <a:pos x="194" y="130"/>
                    </a:cxn>
                    <a:cxn ang="0">
                      <a:pos x="179" y="295"/>
                    </a:cxn>
                    <a:cxn ang="0">
                      <a:pos x="152" y="307"/>
                    </a:cxn>
                    <a:cxn ang="0">
                      <a:pos x="134" y="163"/>
                    </a:cxn>
                    <a:cxn ang="0">
                      <a:pos x="65" y="13"/>
                    </a:cxn>
                    <a:cxn ang="0">
                      <a:pos x="29" y="85"/>
                    </a:cxn>
                    <a:cxn ang="0">
                      <a:pos x="26" y="271"/>
                    </a:cxn>
                    <a:cxn ang="0">
                      <a:pos x="2" y="337"/>
                    </a:cxn>
                    <a:cxn ang="0">
                      <a:pos x="11" y="379"/>
                    </a:cxn>
                    <a:cxn ang="0">
                      <a:pos x="32" y="379"/>
                    </a:cxn>
                  </a:cxnLst>
                  <a:rect l="0" t="0" r="r" b="b"/>
                  <a:pathLst>
                    <a:path w="251" h="390">
                      <a:moveTo>
                        <a:pt x="32" y="379"/>
                      </a:moveTo>
                      <a:cubicBezTo>
                        <a:pt x="43" y="377"/>
                        <a:pt x="57" y="366"/>
                        <a:pt x="77" y="364"/>
                      </a:cubicBezTo>
                      <a:cubicBezTo>
                        <a:pt x="97" y="362"/>
                        <a:pt x="130" y="366"/>
                        <a:pt x="152" y="370"/>
                      </a:cubicBezTo>
                      <a:cubicBezTo>
                        <a:pt x="174" y="374"/>
                        <a:pt x="194" y="386"/>
                        <a:pt x="209" y="388"/>
                      </a:cubicBezTo>
                      <a:cubicBezTo>
                        <a:pt x="224" y="390"/>
                        <a:pt x="235" y="389"/>
                        <a:pt x="242" y="379"/>
                      </a:cubicBezTo>
                      <a:cubicBezTo>
                        <a:pt x="249" y="369"/>
                        <a:pt x="251" y="362"/>
                        <a:pt x="248" y="328"/>
                      </a:cubicBezTo>
                      <a:cubicBezTo>
                        <a:pt x="245" y="294"/>
                        <a:pt x="236" y="208"/>
                        <a:pt x="227" y="175"/>
                      </a:cubicBezTo>
                      <a:cubicBezTo>
                        <a:pt x="218" y="142"/>
                        <a:pt x="202" y="110"/>
                        <a:pt x="194" y="130"/>
                      </a:cubicBezTo>
                      <a:cubicBezTo>
                        <a:pt x="186" y="150"/>
                        <a:pt x="186" y="266"/>
                        <a:pt x="179" y="295"/>
                      </a:cubicBezTo>
                      <a:cubicBezTo>
                        <a:pt x="172" y="324"/>
                        <a:pt x="159" y="329"/>
                        <a:pt x="152" y="307"/>
                      </a:cubicBezTo>
                      <a:cubicBezTo>
                        <a:pt x="145" y="285"/>
                        <a:pt x="149" y="212"/>
                        <a:pt x="134" y="163"/>
                      </a:cubicBezTo>
                      <a:cubicBezTo>
                        <a:pt x="119" y="114"/>
                        <a:pt x="82" y="26"/>
                        <a:pt x="65" y="13"/>
                      </a:cubicBezTo>
                      <a:cubicBezTo>
                        <a:pt x="48" y="0"/>
                        <a:pt x="35" y="42"/>
                        <a:pt x="29" y="85"/>
                      </a:cubicBezTo>
                      <a:cubicBezTo>
                        <a:pt x="23" y="128"/>
                        <a:pt x="30" y="229"/>
                        <a:pt x="26" y="271"/>
                      </a:cubicBezTo>
                      <a:cubicBezTo>
                        <a:pt x="22" y="313"/>
                        <a:pt x="4" y="319"/>
                        <a:pt x="2" y="337"/>
                      </a:cubicBezTo>
                      <a:cubicBezTo>
                        <a:pt x="0" y="355"/>
                        <a:pt x="5" y="373"/>
                        <a:pt x="11" y="379"/>
                      </a:cubicBezTo>
                      <a:cubicBezTo>
                        <a:pt x="17" y="385"/>
                        <a:pt x="21" y="381"/>
                        <a:pt x="32" y="379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70" name="Freeform 136"/>
                <p:cNvSpPr>
                  <a:spLocks/>
                </p:cNvSpPr>
                <p:nvPr/>
              </p:nvSpPr>
              <p:spPr bwMode="hidden">
                <a:xfrm>
                  <a:off x="4660" y="2594"/>
                  <a:ext cx="378" cy="1714"/>
                </a:xfrm>
                <a:custGeom>
                  <a:avLst/>
                  <a:gdLst/>
                  <a:ahLst/>
                  <a:cxnLst>
                    <a:cxn ang="0">
                      <a:pos x="0" y="1714"/>
                    </a:cxn>
                    <a:cxn ang="0">
                      <a:pos x="15" y="420"/>
                    </a:cxn>
                    <a:cxn ang="0">
                      <a:pos x="19" y="63"/>
                    </a:cxn>
                    <a:cxn ang="0">
                      <a:pos x="79" y="39"/>
                    </a:cxn>
                    <a:cxn ang="0">
                      <a:pos x="202" y="18"/>
                    </a:cxn>
                    <a:cxn ang="0">
                      <a:pos x="351" y="23"/>
                    </a:cxn>
                    <a:cxn ang="0">
                      <a:pos x="366" y="120"/>
                    </a:cxn>
                    <a:cxn ang="0">
                      <a:pos x="359" y="741"/>
                    </a:cxn>
                    <a:cxn ang="0">
                      <a:pos x="351" y="1714"/>
                    </a:cxn>
                    <a:cxn ang="0">
                      <a:pos x="0" y="1714"/>
                    </a:cxn>
                  </a:cxnLst>
                  <a:rect l="0" t="0" r="r" b="b"/>
                  <a:pathLst>
                    <a:path w="378" h="1714">
                      <a:moveTo>
                        <a:pt x="0" y="1714"/>
                      </a:moveTo>
                      <a:cubicBezTo>
                        <a:pt x="15" y="1400"/>
                        <a:pt x="10" y="693"/>
                        <a:pt x="15" y="420"/>
                      </a:cubicBezTo>
                      <a:cubicBezTo>
                        <a:pt x="18" y="145"/>
                        <a:pt x="8" y="126"/>
                        <a:pt x="19" y="63"/>
                      </a:cubicBezTo>
                      <a:cubicBezTo>
                        <a:pt x="30" y="0"/>
                        <a:pt x="49" y="46"/>
                        <a:pt x="79" y="39"/>
                      </a:cubicBezTo>
                      <a:cubicBezTo>
                        <a:pt x="109" y="32"/>
                        <a:pt x="157" y="21"/>
                        <a:pt x="202" y="18"/>
                      </a:cubicBezTo>
                      <a:cubicBezTo>
                        <a:pt x="268" y="33"/>
                        <a:pt x="324" y="6"/>
                        <a:pt x="351" y="23"/>
                      </a:cubicBezTo>
                      <a:cubicBezTo>
                        <a:pt x="378" y="40"/>
                        <a:pt x="370" y="51"/>
                        <a:pt x="366" y="120"/>
                      </a:cubicBezTo>
                      <a:cubicBezTo>
                        <a:pt x="367" y="240"/>
                        <a:pt x="362" y="475"/>
                        <a:pt x="359" y="741"/>
                      </a:cubicBezTo>
                      <a:cubicBezTo>
                        <a:pt x="356" y="1007"/>
                        <a:pt x="351" y="1430"/>
                        <a:pt x="351" y="1714"/>
                      </a:cubicBezTo>
                      <a:cubicBezTo>
                        <a:pt x="351" y="1714"/>
                        <a:pt x="0" y="1714"/>
                        <a:pt x="0" y="17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71" name="Freeform 137"/>
                <p:cNvSpPr>
                  <a:spLocks/>
                </p:cNvSpPr>
                <p:nvPr/>
              </p:nvSpPr>
              <p:spPr bwMode="hidden">
                <a:xfrm>
                  <a:off x="4785" y="2643"/>
                  <a:ext cx="146" cy="154"/>
                </a:xfrm>
                <a:custGeom>
                  <a:avLst/>
                  <a:gdLst/>
                  <a:ahLst/>
                  <a:cxnLst>
                    <a:cxn ang="0">
                      <a:pos x="14" y="11"/>
                    </a:cxn>
                    <a:cxn ang="0">
                      <a:pos x="92" y="2"/>
                    </a:cxn>
                    <a:cxn ang="0">
                      <a:pos x="140" y="14"/>
                    </a:cxn>
                    <a:cxn ang="0">
                      <a:pos x="128" y="89"/>
                    </a:cxn>
                    <a:cxn ang="0">
                      <a:pos x="116" y="146"/>
                    </a:cxn>
                    <a:cxn ang="0">
                      <a:pos x="74" y="134"/>
                    </a:cxn>
                    <a:cxn ang="0">
                      <a:pos x="32" y="128"/>
                    </a:cxn>
                    <a:cxn ang="0">
                      <a:pos x="5" y="56"/>
                    </a:cxn>
                    <a:cxn ang="0">
                      <a:pos x="14" y="11"/>
                    </a:cxn>
                  </a:cxnLst>
                  <a:rect l="0" t="0" r="r" b="b"/>
                  <a:pathLst>
                    <a:path w="146" h="154">
                      <a:moveTo>
                        <a:pt x="14" y="11"/>
                      </a:moveTo>
                      <a:cubicBezTo>
                        <a:pt x="28" y="2"/>
                        <a:pt x="71" y="2"/>
                        <a:pt x="92" y="2"/>
                      </a:cubicBezTo>
                      <a:cubicBezTo>
                        <a:pt x="113" y="2"/>
                        <a:pt x="134" y="0"/>
                        <a:pt x="140" y="14"/>
                      </a:cubicBezTo>
                      <a:cubicBezTo>
                        <a:pt x="146" y="28"/>
                        <a:pt x="132" y="67"/>
                        <a:pt x="128" y="89"/>
                      </a:cubicBezTo>
                      <a:cubicBezTo>
                        <a:pt x="124" y="111"/>
                        <a:pt x="125" y="138"/>
                        <a:pt x="116" y="146"/>
                      </a:cubicBezTo>
                      <a:cubicBezTo>
                        <a:pt x="107" y="154"/>
                        <a:pt x="88" y="137"/>
                        <a:pt x="74" y="134"/>
                      </a:cubicBezTo>
                      <a:cubicBezTo>
                        <a:pt x="60" y="131"/>
                        <a:pt x="44" y="141"/>
                        <a:pt x="32" y="128"/>
                      </a:cubicBezTo>
                      <a:cubicBezTo>
                        <a:pt x="20" y="115"/>
                        <a:pt x="8" y="75"/>
                        <a:pt x="5" y="56"/>
                      </a:cubicBezTo>
                      <a:cubicBezTo>
                        <a:pt x="2" y="37"/>
                        <a:pt x="0" y="20"/>
                        <a:pt x="14" y="1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20" name="Group 138"/>
              <p:cNvGrpSpPr>
                <a:grpSpLocks/>
              </p:cNvGrpSpPr>
              <p:nvPr/>
            </p:nvGrpSpPr>
            <p:grpSpPr bwMode="auto">
              <a:xfrm>
                <a:off x="3500" y="0"/>
                <a:ext cx="494" cy="4313"/>
                <a:chOff x="3792" y="-7"/>
                <a:chExt cx="494" cy="4328"/>
              </a:xfrm>
            </p:grpSpPr>
            <p:sp>
              <p:nvSpPr>
                <p:cNvPr id="66" name="Freeform 139"/>
                <p:cNvSpPr>
                  <a:spLocks/>
                </p:cNvSpPr>
                <p:nvPr/>
              </p:nvSpPr>
              <p:spPr bwMode="hidden">
                <a:xfrm>
                  <a:off x="3792" y="0"/>
                  <a:ext cx="416" cy="4321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8" y="406"/>
                    </a:cxn>
                    <a:cxn ang="0">
                      <a:pos x="3" y="662"/>
                    </a:cxn>
                    <a:cxn ang="0">
                      <a:pos x="8" y="713"/>
                    </a:cxn>
                    <a:cxn ang="0">
                      <a:pos x="24" y="740"/>
                    </a:cxn>
                    <a:cxn ang="0">
                      <a:pos x="42" y="758"/>
                    </a:cxn>
                    <a:cxn ang="0">
                      <a:pos x="36" y="803"/>
                    </a:cxn>
                    <a:cxn ang="0">
                      <a:pos x="12" y="824"/>
                    </a:cxn>
                    <a:cxn ang="0">
                      <a:pos x="0" y="878"/>
                    </a:cxn>
                    <a:cxn ang="0">
                      <a:pos x="9" y="2903"/>
                    </a:cxn>
                    <a:cxn ang="0">
                      <a:pos x="9" y="3276"/>
                    </a:cxn>
                    <a:cxn ang="0">
                      <a:pos x="16" y="3330"/>
                    </a:cxn>
                    <a:cxn ang="0">
                      <a:pos x="42" y="3354"/>
                    </a:cxn>
                    <a:cxn ang="0">
                      <a:pos x="51" y="3390"/>
                    </a:cxn>
                    <a:cxn ang="0">
                      <a:pos x="39" y="3427"/>
                    </a:cxn>
                    <a:cxn ang="0">
                      <a:pos x="24" y="3466"/>
                    </a:cxn>
                    <a:cxn ang="0">
                      <a:pos x="31" y="4321"/>
                    </a:cxn>
                    <a:cxn ang="0">
                      <a:pos x="102" y="4317"/>
                    </a:cxn>
                    <a:cxn ang="0">
                      <a:pos x="93" y="3529"/>
                    </a:cxn>
                    <a:cxn ang="0">
                      <a:pos x="117" y="3496"/>
                    </a:cxn>
                    <a:cxn ang="0">
                      <a:pos x="156" y="3493"/>
                    </a:cxn>
                    <a:cxn ang="0">
                      <a:pos x="297" y="3502"/>
                    </a:cxn>
                    <a:cxn ang="0">
                      <a:pos x="345" y="3502"/>
                    </a:cxn>
                    <a:cxn ang="0">
                      <a:pos x="357" y="3478"/>
                    </a:cxn>
                    <a:cxn ang="0">
                      <a:pos x="315" y="3459"/>
                    </a:cxn>
                    <a:cxn ang="0">
                      <a:pos x="128" y="3444"/>
                    </a:cxn>
                    <a:cxn ang="0">
                      <a:pos x="99" y="3430"/>
                    </a:cxn>
                    <a:cxn ang="0">
                      <a:pos x="120" y="3408"/>
                    </a:cxn>
                    <a:cxn ang="0">
                      <a:pos x="210" y="3399"/>
                    </a:cxn>
                    <a:cxn ang="0">
                      <a:pos x="337" y="3398"/>
                    </a:cxn>
                    <a:cxn ang="0">
                      <a:pos x="381" y="3381"/>
                    </a:cxn>
                    <a:cxn ang="0">
                      <a:pos x="128" y="3375"/>
                    </a:cxn>
                    <a:cxn ang="0">
                      <a:pos x="87" y="3336"/>
                    </a:cxn>
                    <a:cxn ang="0">
                      <a:pos x="68" y="3285"/>
                    </a:cxn>
                    <a:cxn ang="0">
                      <a:pos x="63" y="1525"/>
                    </a:cxn>
                    <a:cxn ang="0">
                      <a:pos x="68" y="885"/>
                    </a:cxn>
                    <a:cxn ang="0">
                      <a:pos x="84" y="851"/>
                    </a:cxn>
                    <a:cxn ang="0">
                      <a:pos x="120" y="832"/>
                    </a:cxn>
                    <a:cxn ang="0">
                      <a:pos x="405" y="825"/>
                    </a:cxn>
                    <a:cxn ang="0">
                      <a:pos x="405" y="765"/>
                    </a:cxn>
                    <a:cxn ang="0">
                      <a:pos x="203" y="765"/>
                    </a:cxn>
                    <a:cxn ang="0">
                      <a:pos x="150" y="752"/>
                    </a:cxn>
                    <a:cxn ang="0">
                      <a:pos x="105" y="728"/>
                    </a:cxn>
                    <a:cxn ang="0">
                      <a:pos x="75" y="705"/>
                    </a:cxn>
                    <a:cxn ang="0">
                      <a:pos x="60" y="645"/>
                    </a:cxn>
                    <a:cxn ang="0">
                      <a:pos x="81" y="316"/>
                    </a:cxn>
                    <a:cxn ang="0">
                      <a:pos x="81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416" h="4321">
                      <a:moveTo>
                        <a:pt x="12" y="0"/>
                      </a:moveTo>
                      <a:lnTo>
                        <a:pt x="18" y="406"/>
                      </a:lnTo>
                      <a:lnTo>
                        <a:pt x="3" y="662"/>
                      </a:lnTo>
                      <a:lnTo>
                        <a:pt x="8" y="713"/>
                      </a:lnTo>
                      <a:lnTo>
                        <a:pt x="24" y="740"/>
                      </a:lnTo>
                      <a:lnTo>
                        <a:pt x="42" y="758"/>
                      </a:lnTo>
                      <a:lnTo>
                        <a:pt x="36" y="803"/>
                      </a:lnTo>
                      <a:lnTo>
                        <a:pt x="12" y="824"/>
                      </a:lnTo>
                      <a:lnTo>
                        <a:pt x="0" y="878"/>
                      </a:lnTo>
                      <a:cubicBezTo>
                        <a:pt x="0" y="1224"/>
                        <a:pt x="8" y="2504"/>
                        <a:pt x="9" y="2903"/>
                      </a:cubicBezTo>
                      <a:cubicBezTo>
                        <a:pt x="10" y="3302"/>
                        <a:pt x="8" y="3205"/>
                        <a:pt x="9" y="3276"/>
                      </a:cubicBezTo>
                      <a:lnTo>
                        <a:pt x="16" y="3330"/>
                      </a:lnTo>
                      <a:lnTo>
                        <a:pt x="42" y="3354"/>
                      </a:lnTo>
                      <a:lnTo>
                        <a:pt x="51" y="3390"/>
                      </a:lnTo>
                      <a:lnTo>
                        <a:pt x="39" y="3427"/>
                      </a:lnTo>
                      <a:lnTo>
                        <a:pt x="24" y="3466"/>
                      </a:lnTo>
                      <a:cubicBezTo>
                        <a:pt x="23" y="3615"/>
                        <a:pt x="18" y="4179"/>
                        <a:pt x="31" y="4321"/>
                      </a:cubicBezTo>
                      <a:lnTo>
                        <a:pt x="102" y="4317"/>
                      </a:lnTo>
                      <a:cubicBezTo>
                        <a:pt x="112" y="4185"/>
                        <a:pt x="91" y="3666"/>
                        <a:pt x="93" y="3529"/>
                      </a:cubicBezTo>
                      <a:lnTo>
                        <a:pt x="117" y="3496"/>
                      </a:lnTo>
                      <a:lnTo>
                        <a:pt x="156" y="3493"/>
                      </a:lnTo>
                      <a:cubicBezTo>
                        <a:pt x="186" y="3494"/>
                        <a:pt x="266" y="3501"/>
                        <a:pt x="297" y="3502"/>
                      </a:cubicBezTo>
                      <a:cubicBezTo>
                        <a:pt x="328" y="3503"/>
                        <a:pt x="335" y="3506"/>
                        <a:pt x="345" y="3502"/>
                      </a:cubicBezTo>
                      <a:cubicBezTo>
                        <a:pt x="355" y="3498"/>
                        <a:pt x="362" y="3485"/>
                        <a:pt x="357" y="3478"/>
                      </a:cubicBezTo>
                      <a:cubicBezTo>
                        <a:pt x="352" y="3471"/>
                        <a:pt x="353" y="3465"/>
                        <a:pt x="315" y="3459"/>
                      </a:cubicBezTo>
                      <a:cubicBezTo>
                        <a:pt x="277" y="3453"/>
                        <a:pt x="164" y="3449"/>
                        <a:pt x="128" y="3444"/>
                      </a:cubicBezTo>
                      <a:cubicBezTo>
                        <a:pt x="92" y="3439"/>
                        <a:pt x="100" y="3436"/>
                        <a:pt x="99" y="3430"/>
                      </a:cubicBezTo>
                      <a:cubicBezTo>
                        <a:pt x="98" y="3424"/>
                        <a:pt x="102" y="3413"/>
                        <a:pt x="120" y="3408"/>
                      </a:cubicBezTo>
                      <a:lnTo>
                        <a:pt x="210" y="3399"/>
                      </a:lnTo>
                      <a:cubicBezTo>
                        <a:pt x="246" y="3397"/>
                        <a:pt x="309" y="3401"/>
                        <a:pt x="337" y="3398"/>
                      </a:cubicBezTo>
                      <a:cubicBezTo>
                        <a:pt x="365" y="3395"/>
                        <a:pt x="416" y="3385"/>
                        <a:pt x="381" y="3381"/>
                      </a:cubicBezTo>
                      <a:cubicBezTo>
                        <a:pt x="346" y="3377"/>
                        <a:pt x="177" y="3382"/>
                        <a:pt x="128" y="3375"/>
                      </a:cubicBezTo>
                      <a:lnTo>
                        <a:pt x="87" y="3336"/>
                      </a:lnTo>
                      <a:lnTo>
                        <a:pt x="68" y="3285"/>
                      </a:lnTo>
                      <a:cubicBezTo>
                        <a:pt x="64" y="2983"/>
                        <a:pt x="63" y="1925"/>
                        <a:pt x="63" y="1525"/>
                      </a:cubicBezTo>
                      <a:lnTo>
                        <a:pt x="68" y="885"/>
                      </a:lnTo>
                      <a:lnTo>
                        <a:pt x="84" y="851"/>
                      </a:lnTo>
                      <a:lnTo>
                        <a:pt x="120" y="832"/>
                      </a:lnTo>
                      <a:lnTo>
                        <a:pt x="405" y="825"/>
                      </a:lnTo>
                      <a:lnTo>
                        <a:pt x="405" y="765"/>
                      </a:lnTo>
                      <a:lnTo>
                        <a:pt x="203" y="765"/>
                      </a:lnTo>
                      <a:lnTo>
                        <a:pt x="150" y="752"/>
                      </a:lnTo>
                      <a:lnTo>
                        <a:pt x="105" y="728"/>
                      </a:lnTo>
                      <a:lnTo>
                        <a:pt x="75" y="705"/>
                      </a:lnTo>
                      <a:lnTo>
                        <a:pt x="60" y="645"/>
                      </a:lnTo>
                      <a:lnTo>
                        <a:pt x="81" y="316"/>
                      </a:lnTo>
                      <a:lnTo>
                        <a:pt x="81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67" name="Freeform 140"/>
                <p:cNvSpPr>
                  <a:spLocks/>
                </p:cNvSpPr>
                <p:nvPr/>
              </p:nvSpPr>
              <p:spPr bwMode="hidden">
                <a:xfrm>
                  <a:off x="4099" y="-7"/>
                  <a:ext cx="187" cy="4323"/>
                </a:xfrm>
                <a:custGeom>
                  <a:avLst/>
                  <a:gdLst/>
                  <a:ahLst/>
                  <a:cxnLst>
                    <a:cxn ang="0">
                      <a:pos x="142" y="0"/>
                    </a:cxn>
                    <a:cxn ang="0">
                      <a:pos x="157" y="658"/>
                    </a:cxn>
                    <a:cxn ang="0">
                      <a:pos x="142" y="733"/>
                    </a:cxn>
                    <a:cxn ang="0">
                      <a:pos x="90" y="763"/>
                    </a:cxn>
                    <a:cxn ang="0">
                      <a:pos x="53" y="792"/>
                    </a:cxn>
                    <a:cxn ang="0">
                      <a:pos x="83" y="830"/>
                    </a:cxn>
                    <a:cxn ang="0">
                      <a:pos x="127" y="837"/>
                    </a:cxn>
                    <a:cxn ang="0">
                      <a:pos x="157" y="875"/>
                    </a:cxn>
                    <a:cxn ang="0">
                      <a:pos x="157" y="1152"/>
                    </a:cxn>
                    <a:cxn ang="0">
                      <a:pos x="135" y="1466"/>
                    </a:cxn>
                    <a:cxn ang="0">
                      <a:pos x="135" y="2573"/>
                    </a:cxn>
                    <a:cxn ang="0">
                      <a:pos x="165" y="3037"/>
                    </a:cxn>
                    <a:cxn ang="0">
                      <a:pos x="180" y="3298"/>
                    </a:cxn>
                    <a:cxn ang="0">
                      <a:pos x="142" y="3418"/>
                    </a:cxn>
                    <a:cxn ang="0">
                      <a:pos x="150" y="3463"/>
                    </a:cxn>
                    <a:cxn ang="0">
                      <a:pos x="172" y="3523"/>
                    </a:cxn>
                    <a:cxn ang="0">
                      <a:pos x="187" y="3807"/>
                    </a:cxn>
                    <a:cxn ang="0">
                      <a:pos x="187" y="4323"/>
                    </a:cxn>
                    <a:cxn ang="0">
                      <a:pos x="120" y="4316"/>
                    </a:cxn>
                    <a:cxn ang="0">
                      <a:pos x="105" y="3605"/>
                    </a:cxn>
                    <a:cxn ang="0">
                      <a:pos x="68" y="3463"/>
                    </a:cxn>
                    <a:cxn ang="0">
                      <a:pos x="83" y="3381"/>
                    </a:cxn>
                    <a:cxn ang="0">
                      <a:pos x="127" y="3313"/>
                    </a:cxn>
                    <a:cxn ang="0">
                      <a:pos x="98" y="3081"/>
                    </a:cxn>
                    <a:cxn ang="0">
                      <a:pos x="83" y="2573"/>
                    </a:cxn>
                    <a:cxn ang="0">
                      <a:pos x="83" y="1825"/>
                    </a:cxn>
                    <a:cxn ang="0">
                      <a:pos x="75" y="1264"/>
                    </a:cxn>
                    <a:cxn ang="0">
                      <a:pos x="83" y="950"/>
                    </a:cxn>
                    <a:cxn ang="0">
                      <a:pos x="38" y="852"/>
                    </a:cxn>
                    <a:cxn ang="0">
                      <a:pos x="0" y="807"/>
                    </a:cxn>
                    <a:cxn ang="0">
                      <a:pos x="75" y="718"/>
                    </a:cxn>
                    <a:cxn ang="0">
                      <a:pos x="105" y="605"/>
                    </a:cxn>
                    <a:cxn ang="0">
                      <a:pos x="90" y="119"/>
                    </a:cxn>
                    <a:cxn ang="0">
                      <a:pos x="75" y="7"/>
                    </a:cxn>
                    <a:cxn ang="0">
                      <a:pos x="142" y="0"/>
                    </a:cxn>
                  </a:cxnLst>
                  <a:rect l="0" t="0" r="r" b="b"/>
                  <a:pathLst>
                    <a:path w="187" h="4323">
                      <a:moveTo>
                        <a:pt x="142" y="0"/>
                      </a:moveTo>
                      <a:lnTo>
                        <a:pt x="157" y="658"/>
                      </a:lnTo>
                      <a:lnTo>
                        <a:pt x="142" y="733"/>
                      </a:lnTo>
                      <a:lnTo>
                        <a:pt x="90" y="763"/>
                      </a:lnTo>
                      <a:lnTo>
                        <a:pt x="53" y="792"/>
                      </a:lnTo>
                      <a:lnTo>
                        <a:pt x="83" y="830"/>
                      </a:lnTo>
                      <a:lnTo>
                        <a:pt x="127" y="837"/>
                      </a:lnTo>
                      <a:lnTo>
                        <a:pt x="157" y="875"/>
                      </a:lnTo>
                      <a:lnTo>
                        <a:pt x="157" y="1152"/>
                      </a:lnTo>
                      <a:lnTo>
                        <a:pt x="135" y="1466"/>
                      </a:lnTo>
                      <a:lnTo>
                        <a:pt x="135" y="2573"/>
                      </a:lnTo>
                      <a:lnTo>
                        <a:pt x="165" y="3037"/>
                      </a:lnTo>
                      <a:lnTo>
                        <a:pt x="180" y="3298"/>
                      </a:lnTo>
                      <a:lnTo>
                        <a:pt x="142" y="3418"/>
                      </a:lnTo>
                      <a:lnTo>
                        <a:pt x="150" y="3463"/>
                      </a:lnTo>
                      <a:lnTo>
                        <a:pt x="172" y="3523"/>
                      </a:lnTo>
                      <a:lnTo>
                        <a:pt x="187" y="3807"/>
                      </a:lnTo>
                      <a:lnTo>
                        <a:pt x="187" y="4323"/>
                      </a:lnTo>
                      <a:lnTo>
                        <a:pt x="120" y="4316"/>
                      </a:lnTo>
                      <a:lnTo>
                        <a:pt x="105" y="3605"/>
                      </a:lnTo>
                      <a:lnTo>
                        <a:pt x="68" y="3463"/>
                      </a:lnTo>
                      <a:lnTo>
                        <a:pt x="83" y="3381"/>
                      </a:lnTo>
                      <a:lnTo>
                        <a:pt x="127" y="3313"/>
                      </a:lnTo>
                      <a:lnTo>
                        <a:pt x="98" y="3081"/>
                      </a:lnTo>
                      <a:lnTo>
                        <a:pt x="83" y="2573"/>
                      </a:lnTo>
                      <a:lnTo>
                        <a:pt x="83" y="1825"/>
                      </a:lnTo>
                      <a:lnTo>
                        <a:pt x="75" y="1264"/>
                      </a:lnTo>
                      <a:lnTo>
                        <a:pt x="83" y="950"/>
                      </a:lnTo>
                      <a:lnTo>
                        <a:pt x="38" y="852"/>
                      </a:lnTo>
                      <a:lnTo>
                        <a:pt x="0" y="807"/>
                      </a:lnTo>
                      <a:lnTo>
                        <a:pt x="75" y="718"/>
                      </a:lnTo>
                      <a:lnTo>
                        <a:pt x="105" y="605"/>
                      </a:lnTo>
                      <a:lnTo>
                        <a:pt x="90" y="119"/>
                      </a:lnTo>
                      <a:lnTo>
                        <a:pt x="75" y="7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21" name="Group 141"/>
              <p:cNvGrpSpPr>
                <a:grpSpLocks/>
              </p:cNvGrpSpPr>
              <p:nvPr/>
            </p:nvGrpSpPr>
            <p:grpSpPr bwMode="auto">
              <a:xfrm>
                <a:off x="2958" y="1201"/>
                <a:ext cx="1763" cy="1448"/>
                <a:chOff x="3387" y="1456"/>
                <a:chExt cx="1707" cy="1402"/>
              </a:xfrm>
            </p:grpSpPr>
            <p:sp>
              <p:nvSpPr>
                <p:cNvPr id="63" name="Freeform 142"/>
                <p:cNvSpPr>
                  <a:spLocks/>
                </p:cNvSpPr>
                <p:nvPr/>
              </p:nvSpPr>
              <p:spPr bwMode="hidden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64" name="Freeform 143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65" name="Freeform 144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2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sp>
            <p:nvSpPr>
              <p:cNvPr id="22" name="Freeform 145"/>
              <p:cNvSpPr>
                <a:spLocks/>
              </p:cNvSpPr>
              <p:nvPr/>
            </p:nvSpPr>
            <p:spPr bwMode="hidden">
              <a:xfrm rot="21428822" flipH="1">
                <a:off x="4882" y="660"/>
                <a:ext cx="496" cy="713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3" name="Freeform 146"/>
              <p:cNvSpPr>
                <a:spLocks/>
              </p:cNvSpPr>
              <p:nvPr/>
            </p:nvSpPr>
            <p:spPr bwMode="hidden">
              <a:xfrm>
                <a:off x="5541" y="574"/>
                <a:ext cx="216" cy="365"/>
              </a:xfrm>
              <a:custGeom>
                <a:avLst/>
                <a:gdLst/>
                <a:ahLst/>
                <a:cxnLst>
                  <a:cxn ang="0">
                    <a:pos x="39" y="8"/>
                  </a:cxn>
                  <a:cxn ang="0">
                    <a:pos x="213" y="23"/>
                  </a:cxn>
                  <a:cxn ang="0">
                    <a:pos x="216" y="146"/>
                  </a:cxn>
                  <a:cxn ang="0">
                    <a:pos x="84" y="66"/>
                  </a:cxn>
                  <a:cxn ang="0">
                    <a:pos x="72" y="85"/>
                  </a:cxn>
                  <a:cxn ang="0">
                    <a:pos x="169" y="147"/>
                  </a:cxn>
                  <a:cxn ang="0">
                    <a:pos x="213" y="194"/>
                  </a:cxn>
                  <a:cxn ang="0">
                    <a:pos x="216" y="365"/>
                  </a:cxn>
                  <a:cxn ang="0">
                    <a:pos x="45" y="192"/>
                  </a:cxn>
                  <a:cxn ang="0">
                    <a:pos x="1" y="68"/>
                  </a:cxn>
                  <a:cxn ang="0">
                    <a:pos x="39" y="8"/>
                  </a:cxn>
                </a:cxnLst>
                <a:rect l="0" t="0" r="r" b="b"/>
                <a:pathLst>
                  <a:path w="216" h="365">
                    <a:moveTo>
                      <a:pt x="39" y="8"/>
                    </a:moveTo>
                    <a:cubicBezTo>
                      <a:pt x="74" y="1"/>
                      <a:pt x="183" y="0"/>
                      <a:pt x="213" y="23"/>
                    </a:cubicBezTo>
                    <a:lnTo>
                      <a:pt x="216" y="146"/>
                    </a:lnTo>
                    <a:cubicBezTo>
                      <a:pt x="195" y="153"/>
                      <a:pt x="108" y="76"/>
                      <a:pt x="84" y="66"/>
                    </a:cubicBezTo>
                    <a:cubicBezTo>
                      <a:pt x="60" y="56"/>
                      <a:pt x="58" y="72"/>
                      <a:pt x="72" y="85"/>
                    </a:cubicBezTo>
                    <a:cubicBezTo>
                      <a:pt x="86" y="99"/>
                      <a:pt x="146" y="129"/>
                      <a:pt x="169" y="147"/>
                    </a:cubicBezTo>
                    <a:cubicBezTo>
                      <a:pt x="192" y="165"/>
                      <a:pt x="205" y="158"/>
                      <a:pt x="213" y="194"/>
                    </a:cubicBezTo>
                    <a:lnTo>
                      <a:pt x="216" y="365"/>
                    </a:lnTo>
                    <a:cubicBezTo>
                      <a:pt x="188" y="365"/>
                      <a:pt x="81" y="242"/>
                      <a:pt x="45" y="192"/>
                    </a:cubicBezTo>
                    <a:cubicBezTo>
                      <a:pt x="9" y="142"/>
                      <a:pt x="2" y="98"/>
                      <a:pt x="1" y="68"/>
                    </a:cubicBezTo>
                    <a:cubicBezTo>
                      <a:pt x="0" y="37"/>
                      <a:pt x="3" y="16"/>
                      <a:pt x="39" y="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4" name="Freeform 147"/>
              <p:cNvSpPr>
                <a:spLocks/>
              </p:cNvSpPr>
              <p:nvPr/>
            </p:nvSpPr>
            <p:spPr bwMode="hidden">
              <a:xfrm>
                <a:off x="5373" y="686"/>
                <a:ext cx="334" cy="819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grpSp>
            <p:nvGrpSpPr>
              <p:cNvPr id="25" name="Group 148"/>
              <p:cNvGrpSpPr>
                <a:grpSpLocks/>
              </p:cNvGrpSpPr>
              <p:nvPr/>
            </p:nvGrpSpPr>
            <p:grpSpPr bwMode="auto">
              <a:xfrm>
                <a:off x="4356" y="2717"/>
                <a:ext cx="1199" cy="985"/>
                <a:chOff x="3387" y="1456"/>
                <a:chExt cx="1707" cy="1402"/>
              </a:xfrm>
            </p:grpSpPr>
            <p:sp>
              <p:nvSpPr>
                <p:cNvPr id="60" name="Freeform 149"/>
                <p:cNvSpPr>
                  <a:spLocks/>
                </p:cNvSpPr>
                <p:nvPr/>
              </p:nvSpPr>
              <p:spPr bwMode="hidden">
                <a:xfrm rot="21428822" flipH="1">
                  <a:off x="3387" y="1657"/>
                  <a:ext cx="706" cy="1015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61" name="Freeform 150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62" name="Freeform 151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26" name="Group 152"/>
              <p:cNvGrpSpPr>
                <a:grpSpLocks/>
              </p:cNvGrpSpPr>
              <p:nvPr/>
            </p:nvGrpSpPr>
            <p:grpSpPr bwMode="auto">
              <a:xfrm>
                <a:off x="1480" y="3480"/>
                <a:ext cx="931" cy="765"/>
                <a:chOff x="3387" y="1456"/>
                <a:chExt cx="1707" cy="1402"/>
              </a:xfrm>
            </p:grpSpPr>
            <p:sp>
              <p:nvSpPr>
                <p:cNvPr id="57" name="Freeform 153"/>
                <p:cNvSpPr>
                  <a:spLocks/>
                </p:cNvSpPr>
                <p:nvPr/>
              </p:nvSpPr>
              <p:spPr bwMode="hidden">
                <a:xfrm rot="21428822" flipH="1">
                  <a:off x="3387" y="1658"/>
                  <a:ext cx="706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58" name="Freeform 154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59" name="Freeform 155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5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sp>
            <p:nvSpPr>
              <p:cNvPr id="27" name="Freeform 156"/>
              <p:cNvSpPr>
                <a:spLocks/>
              </p:cNvSpPr>
              <p:nvPr/>
            </p:nvSpPr>
            <p:spPr bwMode="hidden">
              <a:xfrm rot="-744944">
                <a:off x="818" y="3141"/>
                <a:ext cx="527" cy="756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8" name="Freeform 157"/>
              <p:cNvSpPr>
                <a:spLocks/>
              </p:cNvSpPr>
              <p:nvPr/>
            </p:nvSpPr>
            <p:spPr bwMode="hidden">
              <a:xfrm>
                <a:off x="604" y="3352"/>
                <a:ext cx="353" cy="868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29" name="Freeform 158"/>
              <p:cNvSpPr>
                <a:spLocks/>
              </p:cNvSpPr>
              <p:nvPr/>
            </p:nvSpPr>
            <p:spPr bwMode="hidden">
              <a:xfrm>
                <a:off x="721" y="2948"/>
                <a:ext cx="729" cy="248"/>
              </a:xfrm>
              <a:custGeom>
                <a:avLst/>
                <a:gdLst/>
                <a:ahLst/>
                <a:cxnLst>
                  <a:cxn ang="0">
                    <a:pos x="96" y="464"/>
                  </a:cxn>
                  <a:cxn ang="0">
                    <a:pos x="48" y="368"/>
                  </a:cxn>
                  <a:cxn ang="0">
                    <a:pos x="96" y="224"/>
                  </a:cxn>
                  <a:cxn ang="0">
                    <a:pos x="384" y="32"/>
                  </a:cxn>
                  <a:cxn ang="0">
                    <a:pos x="960" y="32"/>
                  </a:cxn>
                  <a:cxn ang="0">
                    <a:pos x="1584" y="224"/>
                  </a:cxn>
                  <a:cxn ang="0">
                    <a:pos x="1920" y="416"/>
                  </a:cxn>
                  <a:cxn ang="0">
                    <a:pos x="2004" y="544"/>
                  </a:cxn>
                  <a:cxn ang="0">
                    <a:pos x="1824" y="560"/>
                  </a:cxn>
                  <a:cxn ang="0">
                    <a:pos x="1488" y="464"/>
                  </a:cxn>
                  <a:cxn ang="0">
                    <a:pos x="960" y="320"/>
                  </a:cxn>
                  <a:cxn ang="0">
                    <a:pos x="480" y="320"/>
                  </a:cxn>
                  <a:cxn ang="0">
                    <a:pos x="336" y="368"/>
                  </a:cxn>
                  <a:cxn ang="0">
                    <a:pos x="336" y="416"/>
                  </a:cxn>
                  <a:cxn ang="0">
                    <a:pos x="528" y="368"/>
                  </a:cxn>
                  <a:cxn ang="0">
                    <a:pos x="960" y="368"/>
                  </a:cxn>
                  <a:cxn ang="0">
                    <a:pos x="1584" y="560"/>
                  </a:cxn>
                  <a:cxn ang="0">
                    <a:pos x="1632" y="608"/>
                  </a:cxn>
                  <a:cxn ang="0">
                    <a:pos x="1392" y="656"/>
                  </a:cxn>
                  <a:cxn ang="0">
                    <a:pos x="624" y="656"/>
                  </a:cxn>
                  <a:cxn ang="0">
                    <a:pos x="96" y="464"/>
                  </a:cxn>
                </a:cxnLst>
                <a:rect l="0" t="0" r="r" b="b"/>
                <a:pathLst>
                  <a:path w="2020" h="688">
                    <a:moveTo>
                      <a:pt x="96" y="464"/>
                    </a:moveTo>
                    <a:cubicBezTo>
                      <a:pt x="0" y="416"/>
                      <a:pt x="48" y="408"/>
                      <a:pt x="48" y="368"/>
                    </a:cubicBezTo>
                    <a:cubicBezTo>
                      <a:pt x="48" y="328"/>
                      <a:pt x="40" y="280"/>
                      <a:pt x="96" y="224"/>
                    </a:cubicBezTo>
                    <a:cubicBezTo>
                      <a:pt x="152" y="168"/>
                      <a:pt x="240" y="64"/>
                      <a:pt x="384" y="32"/>
                    </a:cubicBezTo>
                    <a:cubicBezTo>
                      <a:pt x="528" y="0"/>
                      <a:pt x="760" y="0"/>
                      <a:pt x="960" y="32"/>
                    </a:cubicBezTo>
                    <a:cubicBezTo>
                      <a:pt x="1160" y="64"/>
                      <a:pt x="1424" y="160"/>
                      <a:pt x="1584" y="224"/>
                    </a:cubicBezTo>
                    <a:cubicBezTo>
                      <a:pt x="1744" y="288"/>
                      <a:pt x="1850" y="363"/>
                      <a:pt x="1920" y="416"/>
                    </a:cubicBezTo>
                    <a:cubicBezTo>
                      <a:pt x="1990" y="469"/>
                      <a:pt x="2020" y="520"/>
                      <a:pt x="2004" y="544"/>
                    </a:cubicBezTo>
                    <a:cubicBezTo>
                      <a:pt x="1988" y="568"/>
                      <a:pt x="1910" y="573"/>
                      <a:pt x="1824" y="560"/>
                    </a:cubicBezTo>
                    <a:cubicBezTo>
                      <a:pt x="1738" y="547"/>
                      <a:pt x="1632" y="504"/>
                      <a:pt x="1488" y="464"/>
                    </a:cubicBezTo>
                    <a:cubicBezTo>
                      <a:pt x="1344" y="424"/>
                      <a:pt x="1128" y="344"/>
                      <a:pt x="960" y="320"/>
                    </a:cubicBezTo>
                    <a:cubicBezTo>
                      <a:pt x="792" y="296"/>
                      <a:pt x="584" y="312"/>
                      <a:pt x="480" y="320"/>
                    </a:cubicBezTo>
                    <a:cubicBezTo>
                      <a:pt x="376" y="328"/>
                      <a:pt x="360" y="352"/>
                      <a:pt x="336" y="368"/>
                    </a:cubicBezTo>
                    <a:cubicBezTo>
                      <a:pt x="312" y="384"/>
                      <a:pt x="304" y="416"/>
                      <a:pt x="336" y="416"/>
                    </a:cubicBezTo>
                    <a:cubicBezTo>
                      <a:pt x="368" y="416"/>
                      <a:pt x="424" y="376"/>
                      <a:pt x="528" y="368"/>
                    </a:cubicBezTo>
                    <a:cubicBezTo>
                      <a:pt x="632" y="360"/>
                      <a:pt x="784" y="336"/>
                      <a:pt x="960" y="368"/>
                    </a:cubicBezTo>
                    <a:cubicBezTo>
                      <a:pt x="1136" y="400"/>
                      <a:pt x="1472" y="520"/>
                      <a:pt x="1584" y="560"/>
                    </a:cubicBezTo>
                    <a:cubicBezTo>
                      <a:pt x="1696" y="600"/>
                      <a:pt x="1664" y="592"/>
                      <a:pt x="1632" y="608"/>
                    </a:cubicBezTo>
                    <a:cubicBezTo>
                      <a:pt x="1600" y="624"/>
                      <a:pt x="1560" y="648"/>
                      <a:pt x="1392" y="656"/>
                    </a:cubicBezTo>
                    <a:cubicBezTo>
                      <a:pt x="1224" y="664"/>
                      <a:pt x="840" y="688"/>
                      <a:pt x="624" y="656"/>
                    </a:cubicBezTo>
                    <a:cubicBezTo>
                      <a:pt x="408" y="624"/>
                      <a:pt x="192" y="512"/>
                      <a:pt x="96" y="46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0" name="Freeform 159"/>
              <p:cNvSpPr>
                <a:spLocks/>
              </p:cNvSpPr>
              <p:nvPr/>
            </p:nvSpPr>
            <p:spPr bwMode="hidden">
              <a:xfrm>
                <a:off x="0" y="3278"/>
                <a:ext cx="537" cy="619"/>
              </a:xfrm>
              <a:custGeom>
                <a:avLst/>
                <a:gdLst/>
                <a:ahLst/>
                <a:cxnLst>
                  <a:cxn ang="0">
                    <a:pos x="497" y="43"/>
                  </a:cxn>
                  <a:cxn ang="0">
                    <a:pos x="315" y="58"/>
                  </a:cxn>
                  <a:cxn ang="0">
                    <a:pos x="0" y="388"/>
                  </a:cxn>
                  <a:cxn ang="0">
                    <a:pos x="3" y="520"/>
                  </a:cxn>
                  <a:cxn ang="0">
                    <a:pos x="119" y="387"/>
                  </a:cxn>
                  <a:cxn ang="0">
                    <a:pos x="302" y="197"/>
                  </a:cxn>
                  <a:cxn ang="0">
                    <a:pos x="447" y="104"/>
                  </a:cxn>
                  <a:cxn ang="0">
                    <a:pos x="460" y="124"/>
                  </a:cxn>
                  <a:cxn ang="0">
                    <a:pos x="357" y="191"/>
                  </a:cxn>
                  <a:cxn ang="0">
                    <a:pos x="221" y="322"/>
                  </a:cxn>
                  <a:cxn ang="0">
                    <a:pos x="0" y="562"/>
                  </a:cxn>
                  <a:cxn ang="0">
                    <a:pos x="0" y="619"/>
                  </a:cxn>
                  <a:cxn ang="0">
                    <a:pos x="264" y="455"/>
                  </a:cxn>
                  <a:cxn ang="0">
                    <a:pos x="488" y="238"/>
                  </a:cxn>
                  <a:cxn ang="0">
                    <a:pos x="536" y="106"/>
                  </a:cxn>
                  <a:cxn ang="0">
                    <a:pos x="497" y="43"/>
                  </a:cxn>
                </a:cxnLst>
                <a:rect l="0" t="0" r="r" b="b"/>
                <a:pathLst>
                  <a:path w="537" h="619">
                    <a:moveTo>
                      <a:pt x="497" y="43"/>
                    </a:moveTo>
                    <a:cubicBezTo>
                      <a:pt x="459" y="35"/>
                      <a:pt x="398" y="0"/>
                      <a:pt x="315" y="58"/>
                    </a:cubicBezTo>
                    <a:cubicBezTo>
                      <a:pt x="232" y="116"/>
                      <a:pt x="52" y="311"/>
                      <a:pt x="0" y="388"/>
                    </a:cubicBezTo>
                    <a:lnTo>
                      <a:pt x="3" y="520"/>
                    </a:lnTo>
                    <a:cubicBezTo>
                      <a:pt x="23" y="520"/>
                      <a:pt x="69" y="441"/>
                      <a:pt x="119" y="387"/>
                    </a:cubicBezTo>
                    <a:cubicBezTo>
                      <a:pt x="169" y="333"/>
                      <a:pt x="248" y="243"/>
                      <a:pt x="302" y="197"/>
                    </a:cubicBezTo>
                    <a:cubicBezTo>
                      <a:pt x="357" y="150"/>
                      <a:pt x="421" y="116"/>
                      <a:pt x="447" y="104"/>
                    </a:cubicBezTo>
                    <a:cubicBezTo>
                      <a:pt x="473" y="92"/>
                      <a:pt x="476" y="110"/>
                      <a:pt x="460" y="124"/>
                    </a:cubicBezTo>
                    <a:cubicBezTo>
                      <a:pt x="446" y="140"/>
                      <a:pt x="396" y="158"/>
                      <a:pt x="357" y="191"/>
                    </a:cubicBezTo>
                    <a:cubicBezTo>
                      <a:pt x="317" y="224"/>
                      <a:pt x="280" y="260"/>
                      <a:pt x="221" y="322"/>
                    </a:cubicBezTo>
                    <a:cubicBezTo>
                      <a:pt x="162" y="384"/>
                      <a:pt x="37" y="513"/>
                      <a:pt x="0" y="562"/>
                    </a:cubicBezTo>
                    <a:lnTo>
                      <a:pt x="0" y="619"/>
                    </a:lnTo>
                    <a:cubicBezTo>
                      <a:pt x="44" y="601"/>
                      <a:pt x="183" y="518"/>
                      <a:pt x="264" y="455"/>
                    </a:cubicBezTo>
                    <a:cubicBezTo>
                      <a:pt x="345" y="392"/>
                      <a:pt x="443" y="296"/>
                      <a:pt x="488" y="238"/>
                    </a:cubicBezTo>
                    <a:cubicBezTo>
                      <a:pt x="534" y="180"/>
                      <a:pt x="534" y="138"/>
                      <a:pt x="536" y="106"/>
                    </a:cubicBezTo>
                    <a:cubicBezTo>
                      <a:pt x="537" y="74"/>
                      <a:pt x="533" y="51"/>
                      <a:pt x="497" y="4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1" name="Freeform 160"/>
              <p:cNvSpPr>
                <a:spLocks/>
              </p:cNvSpPr>
              <p:nvPr/>
            </p:nvSpPr>
            <p:spPr bwMode="hidden">
              <a:xfrm>
                <a:off x="0" y="3063"/>
                <a:ext cx="506" cy="242"/>
              </a:xfrm>
              <a:custGeom>
                <a:avLst/>
                <a:gdLst/>
                <a:ahLst/>
                <a:cxnLst>
                  <a:cxn ang="0">
                    <a:pos x="469" y="200"/>
                  </a:cxn>
                  <a:cxn ang="0">
                    <a:pos x="492" y="168"/>
                  </a:cxn>
                  <a:cxn ang="0">
                    <a:pos x="481" y="114"/>
                  </a:cxn>
                  <a:cxn ang="0">
                    <a:pos x="389" y="31"/>
                  </a:cxn>
                  <a:cxn ang="0">
                    <a:pos x="184" y="1"/>
                  </a:cxn>
                  <a:cxn ang="0">
                    <a:pos x="3" y="24"/>
                  </a:cxn>
                  <a:cxn ang="0">
                    <a:pos x="0" y="114"/>
                  </a:cxn>
                  <a:cxn ang="0">
                    <a:pos x="169" y="103"/>
                  </a:cxn>
                  <a:cxn ang="0">
                    <a:pos x="340" y="129"/>
                  </a:cxn>
                  <a:cxn ang="0">
                    <a:pos x="389" y="153"/>
                  </a:cxn>
                  <a:cxn ang="0">
                    <a:pos x="386" y="170"/>
                  </a:cxn>
                  <a:cxn ang="0">
                    <a:pos x="319" y="143"/>
                  </a:cxn>
                  <a:cxn ang="0">
                    <a:pos x="166" y="120"/>
                  </a:cxn>
                  <a:cxn ang="0">
                    <a:pos x="3" y="144"/>
                  </a:cxn>
                  <a:cxn ang="0">
                    <a:pos x="6" y="204"/>
                  </a:cxn>
                  <a:cxn ang="0">
                    <a:pos x="271" y="241"/>
                  </a:cxn>
                  <a:cxn ang="0">
                    <a:pos x="469" y="200"/>
                  </a:cxn>
                </a:cxnLst>
                <a:rect l="0" t="0" r="r" b="b"/>
                <a:pathLst>
                  <a:path w="506" h="242">
                    <a:moveTo>
                      <a:pt x="469" y="200"/>
                    </a:moveTo>
                    <a:cubicBezTo>
                      <a:pt x="506" y="188"/>
                      <a:pt x="490" y="182"/>
                      <a:pt x="492" y="168"/>
                    </a:cubicBezTo>
                    <a:cubicBezTo>
                      <a:pt x="494" y="155"/>
                      <a:pt x="499" y="138"/>
                      <a:pt x="481" y="114"/>
                    </a:cubicBezTo>
                    <a:cubicBezTo>
                      <a:pt x="465" y="92"/>
                      <a:pt x="438" y="50"/>
                      <a:pt x="389" y="31"/>
                    </a:cubicBezTo>
                    <a:cubicBezTo>
                      <a:pt x="339" y="12"/>
                      <a:pt x="248" y="2"/>
                      <a:pt x="184" y="1"/>
                    </a:cubicBezTo>
                    <a:cubicBezTo>
                      <a:pt x="120" y="0"/>
                      <a:pt x="34" y="5"/>
                      <a:pt x="3" y="24"/>
                    </a:cubicBezTo>
                    <a:lnTo>
                      <a:pt x="0" y="114"/>
                    </a:lnTo>
                    <a:cubicBezTo>
                      <a:pt x="28" y="127"/>
                      <a:pt x="112" y="101"/>
                      <a:pt x="169" y="103"/>
                    </a:cubicBezTo>
                    <a:cubicBezTo>
                      <a:pt x="226" y="105"/>
                      <a:pt x="303" y="120"/>
                      <a:pt x="340" y="129"/>
                    </a:cubicBezTo>
                    <a:cubicBezTo>
                      <a:pt x="376" y="137"/>
                      <a:pt x="381" y="146"/>
                      <a:pt x="389" y="153"/>
                    </a:cubicBezTo>
                    <a:cubicBezTo>
                      <a:pt x="396" y="160"/>
                      <a:pt x="397" y="172"/>
                      <a:pt x="386" y="170"/>
                    </a:cubicBezTo>
                    <a:cubicBezTo>
                      <a:pt x="374" y="168"/>
                      <a:pt x="357" y="151"/>
                      <a:pt x="319" y="143"/>
                    </a:cubicBezTo>
                    <a:cubicBezTo>
                      <a:pt x="283" y="135"/>
                      <a:pt x="219" y="120"/>
                      <a:pt x="166" y="120"/>
                    </a:cubicBezTo>
                    <a:cubicBezTo>
                      <a:pt x="113" y="120"/>
                      <a:pt x="30" y="130"/>
                      <a:pt x="3" y="144"/>
                    </a:cubicBezTo>
                    <a:lnTo>
                      <a:pt x="6" y="204"/>
                    </a:lnTo>
                    <a:cubicBezTo>
                      <a:pt x="51" y="220"/>
                      <a:pt x="194" y="242"/>
                      <a:pt x="271" y="241"/>
                    </a:cubicBezTo>
                    <a:cubicBezTo>
                      <a:pt x="348" y="240"/>
                      <a:pt x="433" y="212"/>
                      <a:pt x="469" y="200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2" name="Freeform 161"/>
              <p:cNvSpPr>
                <a:spLocks/>
              </p:cNvSpPr>
              <p:nvPr/>
            </p:nvSpPr>
            <p:spPr bwMode="hidden">
              <a:xfrm rot="-744944">
                <a:off x="811" y="22"/>
                <a:ext cx="527" cy="756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3" name="Freeform 162"/>
              <p:cNvSpPr>
                <a:spLocks/>
              </p:cNvSpPr>
              <p:nvPr/>
            </p:nvSpPr>
            <p:spPr bwMode="hidden">
              <a:xfrm>
                <a:off x="597" y="233"/>
                <a:ext cx="353" cy="868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4" name="Freeform 163"/>
              <p:cNvSpPr>
                <a:spLocks/>
              </p:cNvSpPr>
              <p:nvPr/>
            </p:nvSpPr>
            <p:spPr bwMode="hidden">
              <a:xfrm>
                <a:off x="667" y="0"/>
                <a:ext cx="880" cy="76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776" y="0"/>
                  </a:cxn>
                  <a:cxn ang="0">
                    <a:pos x="705" y="31"/>
                  </a:cxn>
                  <a:cxn ang="0">
                    <a:pos x="619" y="31"/>
                  </a:cxn>
                  <a:cxn ang="0">
                    <a:pos x="636" y="48"/>
                  </a:cxn>
                  <a:cxn ang="0">
                    <a:pos x="549" y="65"/>
                  </a:cxn>
                  <a:cxn ang="0">
                    <a:pos x="272" y="65"/>
                  </a:cxn>
                  <a:cxn ang="0">
                    <a:pos x="83" y="0"/>
                  </a:cxn>
                </a:cxnLst>
                <a:rect l="0" t="0" r="r" b="b"/>
                <a:pathLst>
                  <a:path w="880" h="76">
                    <a:moveTo>
                      <a:pt x="83" y="0"/>
                    </a:moveTo>
                    <a:lnTo>
                      <a:pt x="776" y="0"/>
                    </a:lnTo>
                    <a:cubicBezTo>
                      <a:pt x="880" y="5"/>
                      <a:pt x="731" y="26"/>
                      <a:pt x="705" y="31"/>
                    </a:cubicBezTo>
                    <a:cubicBezTo>
                      <a:pt x="679" y="36"/>
                      <a:pt x="630" y="28"/>
                      <a:pt x="619" y="31"/>
                    </a:cubicBezTo>
                    <a:cubicBezTo>
                      <a:pt x="608" y="34"/>
                      <a:pt x="648" y="42"/>
                      <a:pt x="636" y="48"/>
                    </a:cubicBezTo>
                    <a:cubicBezTo>
                      <a:pt x="624" y="54"/>
                      <a:pt x="610" y="63"/>
                      <a:pt x="549" y="65"/>
                    </a:cubicBezTo>
                    <a:cubicBezTo>
                      <a:pt x="489" y="68"/>
                      <a:pt x="350" y="76"/>
                      <a:pt x="272" y="65"/>
                    </a:cubicBezTo>
                    <a:cubicBezTo>
                      <a:pt x="194" y="54"/>
                      <a:pt x="0" y="7"/>
                      <a:pt x="83" y="0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5" name="Freeform 164"/>
              <p:cNvSpPr>
                <a:spLocks/>
              </p:cNvSpPr>
              <p:nvPr/>
            </p:nvSpPr>
            <p:spPr bwMode="hidden">
              <a:xfrm>
                <a:off x="-14" y="161"/>
                <a:ext cx="544" cy="634"/>
              </a:xfrm>
              <a:custGeom>
                <a:avLst/>
                <a:gdLst/>
                <a:ahLst/>
                <a:cxnLst>
                  <a:cxn ang="0">
                    <a:pos x="504" y="41"/>
                  </a:cxn>
                  <a:cxn ang="0">
                    <a:pos x="322" y="56"/>
                  </a:cxn>
                  <a:cxn ang="0">
                    <a:pos x="17" y="379"/>
                  </a:cxn>
                  <a:cxn ang="0">
                    <a:pos x="14" y="520"/>
                  </a:cxn>
                  <a:cxn ang="0">
                    <a:pos x="126" y="385"/>
                  </a:cxn>
                  <a:cxn ang="0">
                    <a:pos x="309" y="195"/>
                  </a:cxn>
                  <a:cxn ang="0">
                    <a:pos x="454" y="102"/>
                  </a:cxn>
                  <a:cxn ang="0">
                    <a:pos x="467" y="122"/>
                  </a:cxn>
                  <a:cxn ang="0">
                    <a:pos x="364" y="189"/>
                  </a:cxn>
                  <a:cxn ang="0">
                    <a:pos x="228" y="320"/>
                  </a:cxn>
                  <a:cxn ang="0">
                    <a:pos x="41" y="527"/>
                  </a:cxn>
                  <a:cxn ang="0">
                    <a:pos x="17" y="559"/>
                  </a:cxn>
                  <a:cxn ang="0">
                    <a:pos x="14" y="628"/>
                  </a:cxn>
                  <a:cxn ang="0">
                    <a:pos x="43" y="598"/>
                  </a:cxn>
                  <a:cxn ang="0">
                    <a:pos x="271" y="453"/>
                  </a:cxn>
                  <a:cxn ang="0">
                    <a:pos x="495" y="236"/>
                  </a:cxn>
                  <a:cxn ang="0">
                    <a:pos x="543" y="104"/>
                  </a:cxn>
                  <a:cxn ang="0">
                    <a:pos x="504" y="41"/>
                  </a:cxn>
                </a:cxnLst>
                <a:rect l="0" t="0" r="r" b="b"/>
                <a:pathLst>
                  <a:path w="544" h="634">
                    <a:moveTo>
                      <a:pt x="504" y="41"/>
                    </a:moveTo>
                    <a:cubicBezTo>
                      <a:pt x="466" y="33"/>
                      <a:pt x="403" y="0"/>
                      <a:pt x="322" y="56"/>
                    </a:cubicBezTo>
                    <a:cubicBezTo>
                      <a:pt x="241" y="112"/>
                      <a:pt x="68" y="302"/>
                      <a:pt x="17" y="379"/>
                    </a:cubicBezTo>
                    <a:lnTo>
                      <a:pt x="14" y="520"/>
                    </a:lnTo>
                    <a:cubicBezTo>
                      <a:pt x="32" y="521"/>
                      <a:pt x="77" y="439"/>
                      <a:pt x="126" y="385"/>
                    </a:cubicBezTo>
                    <a:cubicBezTo>
                      <a:pt x="175" y="331"/>
                      <a:pt x="255" y="241"/>
                      <a:pt x="309" y="195"/>
                    </a:cubicBezTo>
                    <a:cubicBezTo>
                      <a:pt x="364" y="148"/>
                      <a:pt x="428" y="114"/>
                      <a:pt x="454" y="102"/>
                    </a:cubicBezTo>
                    <a:cubicBezTo>
                      <a:pt x="480" y="90"/>
                      <a:pt x="483" y="108"/>
                      <a:pt x="467" y="122"/>
                    </a:cubicBezTo>
                    <a:cubicBezTo>
                      <a:pt x="453" y="138"/>
                      <a:pt x="403" y="156"/>
                      <a:pt x="364" y="189"/>
                    </a:cubicBezTo>
                    <a:cubicBezTo>
                      <a:pt x="324" y="222"/>
                      <a:pt x="283" y="263"/>
                      <a:pt x="228" y="320"/>
                    </a:cubicBezTo>
                    <a:cubicBezTo>
                      <a:pt x="175" y="375"/>
                      <a:pt x="76" y="487"/>
                      <a:pt x="41" y="527"/>
                    </a:cubicBezTo>
                    <a:cubicBezTo>
                      <a:pt x="6" y="567"/>
                      <a:pt x="21" y="542"/>
                      <a:pt x="17" y="559"/>
                    </a:cubicBezTo>
                    <a:cubicBezTo>
                      <a:pt x="13" y="576"/>
                      <a:pt x="10" y="622"/>
                      <a:pt x="14" y="628"/>
                    </a:cubicBezTo>
                    <a:cubicBezTo>
                      <a:pt x="18" y="634"/>
                      <a:pt x="0" y="627"/>
                      <a:pt x="43" y="598"/>
                    </a:cubicBezTo>
                    <a:cubicBezTo>
                      <a:pt x="86" y="569"/>
                      <a:pt x="195" y="514"/>
                      <a:pt x="271" y="453"/>
                    </a:cubicBezTo>
                    <a:cubicBezTo>
                      <a:pt x="345" y="392"/>
                      <a:pt x="450" y="294"/>
                      <a:pt x="495" y="236"/>
                    </a:cubicBezTo>
                    <a:cubicBezTo>
                      <a:pt x="541" y="178"/>
                      <a:pt x="541" y="136"/>
                      <a:pt x="543" y="104"/>
                    </a:cubicBezTo>
                    <a:cubicBezTo>
                      <a:pt x="544" y="72"/>
                      <a:pt x="540" y="49"/>
                      <a:pt x="504" y="4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36" name="Freeform 165"/>
              <p:cNvSpPr>
                <a:spLocks/>
              </p:cNvSpPr>
              <p:nvPr/>
            </p:nvSpPr>
            <p:spPr bwMode="hidden">
              <a:xfrm>
                <a:off x="0" y="0"/>
                <a:ext cx="499" cy="186"/>
              </a:xfrm>
              <a:custGeom>
                <a:avLst/>
                <a:gdLst/>
                <a:ahLst/>
                <a:cxnLst>
                  <a:cxn ang="0">
                    <a:pos x="462" y="144"/>
                  </a:cxn>
                  <a:cxn ang="0">
                    <a:pos x="485" y="112"/>
                  </a:cxn>
                  <a:cxn ang="0">
                    <a:pos x="474" y="58"/>
                  </a:cxn>
                  <a:cxn ang="0">
                    <a:pos x="411" y="3"/>
                  </a:cxn>
                  <a:cxn ang="0">
                    <a:pos x="0" y="0"/>
                  </a:cxn>
                  <a:cxn ang="0">
                    <a:pos x="3" y="60"/>
                  </a:cxn>
                  <a:cxn ang="0">
                    <a:pos x="162" y="47"/>
                  </a:cxn>
                  <a:cxn ang="0">
                    <a:pos x="333" y="73"/>
                  </a:cxn>
                  <a:cxn ang="0">
                    <a:pos x="382" y="97"/>
                  </a:cxn>
                  <a:cxn ang="0">
                    <a:pos x="379" y="114"/>
                  </a:cxn>
                  <a:cxn ang="0">
                    <a:pos x="312" y="87"/>
                  </a:cxn>
                  <a:cxn ang="0">
                    <a:pos x="159" y="64"/>
                  </a:cxn>
                  <a:cxn ang="0">
                    <a:pos x="3" y="87"/>
                  </a:cxn>
                  <a:cxn ang="0">
                    <a:pos x="3" y="150"/>
                  </a:cxn>
                  <a:cxn ang="0">
                    <a:pos x="264" y="185"/>
                  </a:cxn>
                  <a:cxn ang="0">
                    <a:pos x="462" y="144"/>
                  </a:cxn>
                </a:cxnLst>
                <a:rect l="0" t="0" r="r" b="b"/>
                <a:pathLst>
                  <a:path w="499" h="186">
                    <a:moveTo>
                      <a:pt x="462" y="144"/>
                    </a:moveTo>
                    <a:cubicBezTo>
                      <a:pt x="499" y="132"/>
                      <a:pt x="483" y="126"/>
                      <a:pt x="485" y="112"/>
                    </a:cubicBezTo>
                    <a:cubicBezTo>
                      <a:pt x="487" y="99"/>
                      <a:pt x="486" y="76"/>
                      <a:pt x="474" y="58"/>
                    </a:cubicBezTo>
                    <a:cubicBezTo>
                      <a:pt x="462" y="40"/>
                      <a:pt x="490" y="13"/>
                      <a:pt x="411" y="3"/>
                    </a:cubicBezTo>
                    <a:lnTo>
                      <a:pt x="0" y="0"/>
                    </a:lnTo>
                    <a:lnTo>
                      <a:pt x="3" y="60"/>
                    </a:lnTo>
                    <a:cubicBezTo>
                      <a:pt x="30" y="68"/>
                      <a:pt x="107" y="45"/>
                      <a:pt x="162" y="47"/>
                    </a:cubicBezTo>
                    <a:cubicBezTo>
                      <a:pt x="217" y="49"/>
                      <a:pt x="296" y="64"/>
                      <a:pt x="333" y="73"/>
                    </a:cubicBezTo>
                    <a:cubicBezTo>
                      <a:pt x="369" y="81"/>
                      <a:pt x="374" y="90"/>
                      <a:pt x="382" y="97"/>
                    </a:cubicBezTo>
                    <a:cubicBezTo>
                      <a:pt x="389" y="104"/>
                      <a:pt x="390" y="116"/>
                      <a:pt x="379" y="114"/>
                    </a:cubicBezTo>
                    <a:cubicBezTo>
                      <a:pt x="367" y="112"/>
                      <a:pt x="350" y="95"/>
                      <a:pt x="312" y="87"/>
                    </a:cubicBezTo>
                    <a:cubicBezTo>
                      <a:pt x="276" y="79"/>
                      <a:pt x="210" y="64"/>
                      <a:pt x="159" y="64"/>
                    </a:cubicBezTo>
                    <a:cubicBezTo>
                      <a:pt x="108" y="64"/>
                      <a:pt x="29" y="73"/>
                      <a:pt x="3" y="87"/>
                    </a:cubicBezTo>
                    <a:lnTo>
                      <a:pt x="3" y="150"/>
                    </a:lnTo>
                    <a:cubicBezTo>
                      <a:pt x="46" y="166"/>
                      <a:pt x="188" y="186"/>
                      <a:pt x="264" y="185"/>
                    </a:cubicBezTo>
                    <a:cubicBezTo>
                      <a:pt x="340" y="184"/>
                      <a:pt x="426" y="156"/>
                      <a:pt x="462" y="14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grpSp>
            <p:nvGrpSpPr>
              <p:cNvPr id="37" name="Group 166"/>
              <p:cNvGrpSpPr>
                <a:grpSpLocks/>
              </p:cNvGrpSpPr>
              <p:nvPr/>
            </p:nvGrpSpPr>
            <p:grpSpPr bwMode="auto">
              <a:xfrm>
                <a:off x="1487" y="2470"/>
                <a:ext cx="931" cy="765"/>
                <a:chOff x="3387" y="1456"/>
                <a:chExt cx="1707" cy="1402"/>
              </a:xfrm>
            </p:grpSpPr>
            <p:sp>
              <p:nvSpPr>
                <p:cNvPr id="54" name="Freeform 167"/>
                <p:cNvSpPr>
                  <a:spLocks/>
                </p:cNvSpPr>
                <p:nvPr/>
              </p:nvSpPr>
              <p:spPr bwMode="hidden">
                <a:xfrm rot="21428822" flipH="1">
                  <a:off x="3387" y="1658"/>
                  <a:ext cx="706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55" name="Freeform 168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56" name="Freeform 169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5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38" name="Group 170"/>
              <p:cNvGrpSpPr>
                <a:grpSpLocks/>
              </p:cNvGrpSpPr>
              <p:nvPr/>
            </p:nvGrpSpPr>
            <p:grpSpPr bwMode="auto">
              <a:xfrm>
                <a:off x="1502" y="91"/>
                <a:ext cx="931" cy="765"/>
                <a:chOff x="3387" y="1456"/>
                <a:chExt cx="1707" cy="1402"/>
              </a:xfrm>
            </p:grpSpPr>
            <p:sp>
              <p:nvSpPr>
                <p:cNvPr id="51" name="Freeform 171"/>
                <p:cNvSpPr>
                  <a:spLocks/>
                </p:cNvSpPr>
                <p:nvPr/>
              </p:nvSpPr>
              <p:spPr bwMode="hidden">
                <a:xfrm rot="21428822" flipH="1">
                  <a:off x="3387" y="1658"/>
                  <a:ext cx="706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52" name="Freeform 172"/>
                <p:cNvSpPr>
                  <a:spLocks/>
                </p:cNvSpPr>
                <p:nvPr/>
              </p:nvSpPr>
              <p:spPr bwMode="hidden">
                <a:xfrm rot="-744944">
                  <a:off x="4388" y="1456"/>
                  <a:ext cx="706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53" name="Freeform 173"/>
                <p:cNvSpPr>
                  <a:spLocks/>
                </p:cNvSpPr>
                <p:nvPr/>
              </p:nvSpPr>
              <p:spPr bwMode="hidden">
                <a:xfrm>
                  <a:off x="4086" y="1694"/>
                  <a:ext cx="475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sp>
            <p:nvSpPr>
              <p:cNvPr id="39" name="Freeform 174"/>
              <p:cNvSpPr>
                <a:spLocks/>
              </p:cNvSpPr>
              <p:nvPr/>
            </p:nvSpPr>
            <p:spPr bwMode="hidden">
              <a:xfrm>
                <a:off x="2998" y="3579"/>
                <a:ext cx="678" cy="738"/>
              </a:xfrm>
              <a:custGeom>
                <a:avLst/>
                <a:gdLst/>
                <a:ahLst/>
                <a:cxnLst>
                  <a:cxn ang="0">
                    <a:pos x="577" y="17"/>
                  </a:cxn>
                  <a:cxn ang="0">
                    <a:pos x="341" y="100"/>
                  </a:cxn>
                  <a:cxn ang="0">
                    <a:pos x="54" y="621"/>
                  </a:cxn>
                  <a:cxn ang="0">
                    <a:pos x="17" y="735"/>
                  </a:cxn>
                  <a:cxn ang="0">
                    <a:pos x="140" y="738"/>
                  </a:cxn>
                  <a:cxn ang="0">
                    <a:pos x="198" y="614"/>
                  </a:cxn>
                  <a:cxn ang="0">
                    <a:pos x="375" y="292"/>
                  </a:cxn>
                  <a:cxn ang="0">
                    <a:pos x="534" y="115"/>
                  </a:cxn>
                  <a:cxn ang="0">
                    <a:pos x="559" y="138"/>
                  </a:cxn>
                  <a:cxn ang="0">
                    <a:pos x="445" y="264"/>
                  </a:cxn>
                  <a:cxn ang="0">
                    <a:pos x="311" y="487"/>
                  </a:cxn>
                  <a:cxn ang="0">
                    <a:pos x="188" y="738"/>
                  </a:cxn>
                  <a:cxn ang="0">
                    <a:pos x="353" y="738"/>
                  </a:cxn>
                  <a:cxn ang="0">
                    <a:pos x="417" y="651"/>
                  </a:cxn>
                  <a:cxn ang="0">
                    <a:pos x="638" y="279"/>
                  </a:cxn>
                  <a:cxn ang="0">
                    <a:pos x="653" y="85"/>
                  </a:cxn>
                  <a:cxn ang="0">
                    <a:pos x="577" y="17"/>
                  </a:cxn>
                </a:cxnLst>
                <a:rect l="0" t="0" r="r" b="b"/>
                <a:pathLst>
                  <a:path w="678" h="738">
                    <a:moveTo>
                      <a:pt x="577" y="17"/>
                    </a:moveTo>
                    <a:cubicBezTo>
                      <a:pt x="525" y="19"/>
                      <a:pt x="428" y="0"/>
                      <a:pt x="341" y="100"/>
                    </a:cubicBezTo>
                    <a:cubicBezTo>
                      <a:pt x="253" y="202"/>
                      <a:pt x="108" y="515"/>
                      <a:pt x="54" y="621"/>
                    </a:cubicBezTo>
                    <a:cubicBezTo>
                      <a:pt x="0" y="727"/>
                      <a:pt x="3" y="716"/>
                      <a:pt x="17" y="735"/>
                    </a:cubicBezTo>
                    <a:lnTo>
                      <a:pt x="140" y="738"/>
                    </a:lnTo>
                    <a:cubicBezTo>
                      <a:pt x="170" y="718"/>
                      <a:pt x="159" y="688"/>
                      <a:pt x="198" y="614"/>
                    </a:cubicBezTo>
                    <a:cubicBezTo>
                      <a:pt x="237" y="540"/>
                      <a:pt x="318" y="375"/>
                      <a:pt x="375" y="292"/>
                    </a:cubicBezTo>
                    <a:cubicBezTo>
                      <a:pt x="431" y="209"/>
                      <a:pt x="503" y="140"/>
                      <a:pt x="534" y="115"/>
                    </a:cubicBezTo>
                    <a:cubicBezTo>
                      <a:pt x="565" y="89"/>
                      <a:pt x="574" y="113"/>
                      <a:pt x="559" y="138"/>
                    </a:cubicBezTo>
                    <a:cubicBezTo>
                      <a:pt x="544" y="162"/>
                      <a:pt x="487" y="206"/>
                      <a:pt x="445" y="264"/>
                    </a:cubicBezTo>
                    <a:cubicBezTo>
                      <a:pt x="404" y="323"/>
                      <a:pt x="354" y="408"/>
                      <a:pt x="311" y="487"/>
                    </a:cubicBezTo>
                    <a:cubicBezTo>
                      <a:pt x="268" y="566"/>
                      <a:pt x="181" y="696"/>
                      <a:pt x="188" y="738"/>
                    </a:cubicBezTo>
                    <a:lnTo>
                      <a:pt x="353" y="738"/>
                    </a:lnTo>
                    <a:cubicBezTo>
                      <a:pt x="391" y="724"/>
                      <a:pt x="370" y="727"/>
                      <a:pt x="417" y="651"/>
                    </a:cubicBezTo>
                    <a:cubicBezTo>
                      <a:pt x="464" y="575"/>
                      <a:pt x="599" y="373"/>
                      <a:pt x="638" y="279"/>
                    </a:cubicBezTo>
                    <a:cubicBezTo>
                      <a:pt x="678" y="185"/>
                      <a:pt x="663" y="128"/>
                      <a:pt x="653" y="85"/>
                    </a:cubicBezTo>
                    <a:cubicBezTo>
                      <a:pt x="643" y="41"/>
                      <a:pt x="629" y="14"/>
                      <a:pt x="577" y="17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0" name="Freeform 175"/>
              <p:cNvSpPr>
                <a:spLocks/>
              </p:cNvSpPr>
              <p:nvPr/>
            </p:nvSpPr>
            <p:spPr bwMode="hidden">
              <a:xfrm rot="-744944">
                <a:off x="3996" y="3377"/>
                <a:ext cx="729" cy="1047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41" name="Freeform 176"/>
              <p:cNvSpPr>
                <a:spLocks/>
              </p:cNvSpPr>
              <p:nvPr/>
            </p:nvSpPr>
            <p:spPr bwMode="hidden">
              <a:xfrm>
                <a:off x="3685" y="3623"/>
                <a:ext cx="472" cy="726"/>
              </a:xfrm>
              <a:custGeom>
                <a:avLst/>
                <a:gdLst/>
                <a:ahLst/>
                <a:cxnLst>
                  <a:cxn ang="0">
                    <a:pos x="116" y="694"/>
                  </a:cxn>
                  <a:cxn ang="0">
                    <a:pos x="41" y="440"/>
                  </a:cxn>
                  <a:cxn ang="0">
                    <a:pos x="6" y="148"/>
                  </a:cxn>
                  <a:cxn ang="0">
                    <a:pos x="78" y="28"/>
                  </a:cxn>
                  <a:cxn ang="0">
                    <a:pos x="222" y="28"/>
                  </a:cxn>
                  <a:cxn ang="0">
                    <a:pos x="317" y="196"/>
                  </a:cxn>
                  <a:cxn ang="0">
                    <a:pos x="437" y="555"/>
                  </a:cxn>
                  <a:cxn ang="0">
                    <a:pos x="458" y="691"/>
                  </a:cxn>
                  <a:cxn ang="0">
                    <a:pos x="350" y="694"/>
                  </a:cxn>
                  <a:cxn ang="0">
                    <a:pos x="341" y="651"/>
                  </a:cxn>
                  <a:cxn ang="0">
                    <a:pos x="198" y="244"/>
                  </a:cxn>
                  <a:cxn ang="0">
                    <a:pos x="150" y="172"/>
                  </a:cxn>
                  <a:cxn ang="0">
                    <a:pos x="150" y="220"/>
                  </a:cxn>
                  <a:cxn ang="0">
                    <a:pos x="269" y="531"/>
                  </a:cxn>
                  <a:cxn ang="0">
                    <a:pos x="311" y="691"/>
                  </a:cxn>
                  <a:cxn ang="0">
                    <a:pos x="116" y="694"/>
                  </a:cxn>
                </a:cxnLst>
                <a:rect l="0" t="0" r="r" b="b"/>
                <a:pathLst>
                  <a:path w="472" h="726">
                    <a:moveTo>
                      <a:pt x="116" y="694"/>
                    </a:moveTo>
                    <a:cubicBezTo>
                      <a:pt x="71" y="652"/>
                      <a:pt x="59" y="531"/>
                      <a:pt x="41" y="440"/>
                    </a:cubicBezTo>
                    <a:cubicBezTo>
                      <a:pt x="23" y="349"/>
                      <a:pt x="0" y="216"/>
                      <a:pt x="6" y="148"/>
                    </a:cubicBezTo>
                    <a:cubicBezTo>
                      <a:pt x="12" y="79"/>
                      <a:pt x="42" y="48"/>
                      <a:pt x="78" y="28"/>
                    </a:cubicBezTo>
                    <a:cubicBezTo>
                      <a:pt x="114" y="8"/>
                      <a:pt x="182" y="0"/>
                      <a:pt x="222" y="28"/>
                    </a:cubicBezTo>
                    <a:cubicBezTo>
                      <a:pt x="261" y="56"/>
                      <a:pt x="281" y="108"/>
                      <a:pt x="317" y="196"/>
                    </a:cubicBezTo>
                    <a:cubicBezTo>
                      <a:pt x="353" y="284"/>
                      <a:pt x="414" y="473"/>
                      <a:pt x="437" y="555"/>
                    </a:cubicBezTo>
                    <a:cubicBezTo>
                      <a:pt x="460" y="637"/>
                      <a:pt x="472" y="668"/>
                      <a:pt x="458" y="691"/>
                    </a:cubicBezTo>
                    <a:lnTo>
                      <a:pt x="350" y="694"/>
                    </a:lnTo>
                    <a:cubicBezTo>
                      <a:pt x="331" y="687"/>
                      <a:pt x="366" y="726"/>
                      <a:pt x="341" y="651"/>
                    </a:cubicBezTo>
                    <a:cubicBezTo>
                      <a:pt x="316" y="576"/>
                      <a:pt x="230" y="323"/>
                      <a:pt x="198" y="244"/>
                    </a:cubicBezTo>
                    <a:cubicBezTo>
                      <a:pt x="166" y="164"/>
                      <a:pt x="158" y="176"/>
                      <a:pt x="150" y="172"/>
                    </a:cubicBezTo>
                    <a:cubicBezTo>
                      <a:pt x="142" y="168"/>
                      <a:pt x="130" y="160"/>
                      <a:pt x="150" y="220"/>
                    </a:cubicBezTo>
                    <a:cubicBezTo>
                      <a:pt x="170" y="280"/>
                      <a:pt x="242" y="453"/>
                      <a:pt x="269" y="531"/>
                    </a:cubicBezTo>
                    <a:cubicBezTo>
                      <a:pt x="296" y="609"/>
                      <a:pt x="337" y="664"/>
                      <a:pt x="311" y="691"/>
                    </a:cubicBezTo>
                    <a:lnTo>
                      <a:pt x="116" y="694"/>
                    </a:ln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grpSp>
            <p:nvGrpSpPr>
              <p:cNvPr id="42" name="Group 177"/>
              <p:cNvGrpSpPr>
                <a:grpSpLocks/>
              </p:cNvGrpSpPr>
              <p:nvPr/>
            </p:nvGrpSpPr>
            <p:grpSpPr bwMode="auto">
              <a:xfrm>
                <a:off x="3959" y="330"/>
                <a:ext cx="1724" cy="1316"/>
                <a:chOff x="196" y="1100"/>
                <a:chExt cx="2234" cy="1706"/>
              </a:xfrm>
            </p:grpSpPr>
            <p:sp>
              <p:nvSpPr>
                <p:cNvPr id="46" name="Freeform 178"/>
                <p:cNvSpPr>
                  <a:spLocks/>
                </p:cNvSpPr>
                <p:nvPr/>
              </p:nvSpPr>
              <p:spPr bwMode="hidden">
                <a:xfrm rot="-744944">
                  <a:off x="1583" y="1359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47" name="Freeform 179"/>
                <p:cNvSpPr>
                  <a:spLocks/>
                </p:cNvSpPr>
                <p:nvPr/>
              </p:nvSpPr>
              <p:spPr bwMode="hidden">
                <a:xfrm>
                  <a:off x="1295" y="1642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48" name="Freeform 180"/>
                <p:cNvSpPr>
                  <a:spLocks/>
                </p:cNvSpPr>
                <p:nvPr/>
              </p:nvSpPr>
              <p:spPr bwMode="hidden">
                <a:xfrm>
                  <a:off x="1452" y="1100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49" name="Freeform 181"/>
                <p:cNvSpPr>
                  <a:spLocks/>
                </p:cNvSpPr>
                <p:nvPr/>
              </p:nvSpPr>
              <p:spPr bwMode="hidden">
                <a:xfrm rot="744944" flipH="1">
                  <a:off x="437" y="1510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50" name="Freeform 182"/>
                <p:cNvSpPr>
                  <a:spLocks/>
                </p:cNvSpPr>
                <p:nvPr/>
              </p:nvSpPr>
              <p:spPr bwMode="hidden">
                <a:xfrm rot="505459" flipH="1">
                  <a:off x="196" y="1235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43" name="Group 183"/>
              <p:cNvGrpSpPr>
                <a:grpSpLocks/>
              </p:cNvGrpSpPr>
              <p:nvPr/>
            </p:nvGrpSpPr>
            <p:grpSpPr bwMode="auto">
              <a:xfrm>
                <a:off x="151" y="-2"/>
                <a:ext cx="209" cy="4316"/>
                <a:chOff x="1834" y="-2"/>
                <a:chExt cx="209" cy="4316"/>
              </a:xfrm>
            </p:grpSpPr>
            <p:sp>
              <p:nvSpPr>
                <p:cNvPr id="44" name="Freeform 184"/>
                <p:cNvSpPr>
                  <a:spLocks/>
                </p:cNvSpPr>
                <p:nvPr/>
              </p:nvSpPr>
              <p:spPr bwMode="hidden">
                <a:xfrm>
                  <a:off x="1834" y="0"/>
                  <a:ext cx="209" cy="4314"/>
                </a:xfrm>
                <a:custGeom>
                  <a:avLst/>
                  <a:gdLst/>
                  <a:ahLst/>
                  <a:cxnLst>
                    <a:cxn ang="0">
                      <a:pos x="14" y="4314"/>
                    </a:cxn>
                    <a:cxn ang="0">
                      <a:pos x="19" y="3207"/>
                    </a:cxn>
                    <a:cxn ang="0">
                      <a:pos x="3" y="2467"/>
                    </a:cxn>
                    <a:cxn ang="0">
                      <a:pos x="3" y="2330"/>
                    </a:cxn>
                    <a:cxn ang="0">
                      <a:pos x="8" y="2288"/>
                    </a:cxn>
                    <a:cxn ang="0">
                      <a:pos x="10" y="2244"/>
                    </a:cxn>
                    <a:cxn ang="0">
                      <a:pos x="3" y="2193"/>
                    </a:cxn>
                    <a:cxn ang="0">
                      <a:pos x="3" y="2103"/>
                    </a:cxn>
                    <a:cxn ang="0">
                      <a:pos x="12" y="1849"/>
                    </a:cxn>
                    <a:cxn ang="0">
                      <a:pos x="10" y="1270"/>
                    </a:cxn>
                    <a:cxn ang="0">
                      <a:pos x="12" y="0"/>
                    </a:cxn>
                    <a:cxn ang="0">
                      <a:pos x="34" y="4"/>
                    </a:cxn>
                    <a:cxn ang="0">
                      <a:pos x="37" y="1026"/>
                    </a:cxn>
                    <a:cxn ang="0">
                      <a:pos x="36" y="1897"/>
                    </a:cxn>
                    <a:cxn ang="0">
                      <a:pos x="25" y="2105"/>
                    </a:cxn>
                    <a:cxn ang="0">
                      <a:pos x="39" y="2212"/>
                    </a:cxn>
                    <a:cxn ang="0">
                      <a:pos x="102" y="2228"/>
                    </a:cxn>
                    <a:cxn ang="0">
                      <a:pos x="163" y="2228"/>
                    </a:cxn>
                    <a:cxn ang="0">
                      <a:pos x="181" y="2184"/>
                    </a:cxn>
                    <a:cxn ang="0">
                      <a:pos x="180" y="2077"/>
                    </a:cxn>
                    <a:cxn ang="0">
                      <a:pos x="178" y="1969"/>
                    </a:cxn>
                    <a:cxn ang="0">
                      <a:pos x="173" y="1817"/>
                    </a:cxn>
                    <a:cxn ang="0">
                      <a:pos x="167" y="3"/>
                    </a:cxn>
                    <a:cxn ang="0">
                      <a:pos x="202" y="6"/>
                    </a:cxn>
                    <a:cxn ang="0">
                      <a:pos x="195" y="701"/>
                    </a:cxn>
                    <a:cxn ang="0">
                      <a:pos x="198" y="1841"/>
                    </a:cxn>
                    <a:cxn ang="0">
                      <a:pos x="209" y="2148"/>
                    </a:cxn>
                    <a:cxn ang="0">
                      <a:pos x="198" y="2264"/>
                    </a:cxn>
                    <a:cxn ang="0">
                      <a:pos x="206" y="2330"/>
                    </a:cxn>
                    <a:cxn ang="0">
                      <a:pos x="206" y="2512"/>
                    </a:cxn>
                    <a:cxn ang="0">
                      <a:pos x="193" y="3287"/>
                    </a:cxn>
                    <a:cxn ang="0">
                      <a:pos x="197" y="4314"/>
                    </a:cxn>
                    <a:cxn ang="0">
                      <a:pos x="176" y="4313"/>
                    </a:cxn>
                    <a:cxn ang="0">
                      <a:pos x="175" y="3786"/>
                    </a:cxn>
                    <a:cxn ang="0">
                      <a:pos x="171" y="3391"/>
                    </a:cxn>
                    <a:cxn ang="0">
                      <a:pos x="178" y="2720"/>
                    </a:cxn>
                    <a:cxn ang="0">
                      <a:pos x="185" y="2356"/>
                    </a:cxn>
                    <a:cxn ang="0">
                      <a:pos x="170" y="2288"/>
                    </a:cxn>
                    <a:cxn ang="0">
                      <a:pos x="103" y="2308"/>
                    </a:cxn>
                    <a:cxn ang="0">
                      <a:pos x="41" y="2296"/>
                    </a:cxn>
                    <a:cxn ang="0">
                      <a:pos x="23" y="2467"/>
                    </a:cxn>
                    <a:cxn ang="0">
                      <a:pos x="37" y="2955"/>
                    </a:cxn>
                    <a:cxn ang="0">
                      <a:pos x="39" y="3730"/>
                    </a:cxn>
                    <a:cxn ang="0">
                      <a:pos x="37" y="4313"/>
                    </a:cxn>
                    <a:cxn ang="0">
                      <a:pos x="14" y="4314"/>
                    </a:cxn>
                  </a:cxnLst>
                  <a:rect l="0" t="0" r="r" b="b"/>
                  <a:pathLst>
                    <a:path w="209" h="4314">
                      <a:moveTo>
                        <a:pt x="14" y="4314"/>
                      </a:moveTo>
                      <a:cubicBezTo>
                        <a:pt x="11" y="4130"/>
                        <a:pt x="21" y="3515"/>
                        <a:pt x="19" y="3207"/>
                      </a:cubicBezTo>
                      <a:cubicBezTo>
                        <a:pt x="17" y="2899"/>
                        <a:pt x="5" y="2613"/>
                        <a:pt x="3" y="2467"/>
                      </a:cubicBezTo>
                      <a:cubicBezTo>
                        <a:pt x="0" y="2321"/>
                        <a:pt x="2" y="2360"/>
                        <a:pt x="3" y="2330"/>
                      </a:cubicBezTo>
                      <a:cubicBezTo>
                        <a:pt x="3" y="2300"/>
                        <a:pt x="7" y="2302"/>
                        <a:pt x="8" y="2288"/>
                      </a:cubicBezTo>
                      <a:cubicBezTo>
                        <a:pt x="10" y="2274"/>
                        <a:pt x="11" y="2260"/>
                        <a:pt x="10" y="2244"/>
                      </a:cubicBezTo>
                      <a:cubicBezTo>
                        <a:pt x="9" y="2228"/>
                        <a:pt x="4" y="2217"/>
                        <a:pt x="3" y="2193"/>
                      </a:cubicBezTo>
                      <a:cubicBezTo>
                        <a:pt x="1" y="2169"/>
                        <a:pt x="1" y="2159"/>
                        <a:pt x="3" y="2103"/>
                      </a:cubicBezTo>
                      <a:cubicBezTo>
                        <a:pt x="4" y="2046"/>
                        <a:pt x="11" y="1988"/>
                        <a:pt x="12" y="1849"/>
                      </a:cubicBezTo>
                      <a:cubicBezTo>
                        <a:pt x="13" y="1710"/>
                        <a:pt x="10" y="1578"/>
                        <a:pt x="10" y="1270"/>
                      </a:cubicBezTo>
                      <a:cubicBezTo>
                        <a:pt x="10" y="961"/>
                        <a:pt x="8" y="211"/>
                        <a:pt x="12" y="0"/>
                      </a:cubicBezTo>
                      <a:lnTo>
                        <a:pt x="34" y="4"/>
                      </a:lnTo>
                      <a:cubicBezTo>
                        <a:pt x="38" y="175"/>
                        <a:pt x="37" y="711"/>
                        <a:pt x="37" y="1026"/>
                      </a:cubicBezTo>
                      <a:cubicBezTo>
                        <a:pt x="38" y="1342"/>
                        <a:pt x="38" y="1717"/>
                        <a:pt x="36" y="1897"/>
                      </a:cubicBezTo>
                      <a:cubicBezTo>
                        <a:pt x="39" y="1973"/>
                        <a:pt x="29" y="2051"/>
                        <a:pt x="25" y="2105"/>
                      </a:cubicBezTo>
                      <a:cubicBezTo>
                        <a:pt x="22" y="2164"/>
                        <a:pt x="20" y="2202"/>
                        <a:pt x="39" y="2212"/>
                      </a:cubicBezTo>
                      <a:cubicBezTo>
                        <a:pt x="57" y="2226"/>
                        <a:pt x="81" y="2231"/>
                        <a:pt x="102" y="2228"/>
                      </a:cubicBezTo>
                      <a:cubicBezTo>
                        <a:pt x="123" y="2231"/>
                        <a:pt x="150" y="2235"/>
                        <a:pt x="163" y="2228"/>
                      </a:cubicBezTo>
                      <a:cubicBezTo>
                        <a:pt x="176" y="2221"/>
                        <a:pt x="178" y="2209"/>
                        <a:pt x="181" y="2184"/>
                      </a:cubicBezTo>
                      <a:cubicBezTo>
                        <a:pt x="184" y="2159"/>
                        <a:pt x="180" y="2113"/>
                        <a:pt x="180" y="2077"/>
                      </a:cubicBezTo>
                      <a:cubicBezTo>
                        <a:pt x="179" y="2041"/>
                        <a:pt x="179" y="2012"/>
                        <a:pt x="178" y="1969"/>
                      </a:cubicBezTo>
                      <a:cubicBezTo>
                        <a:pt x="174" y="1922"/>
                        <a:pt x="175" y="2145"/>
                        <a:pt x="173" y="1817"/>
                      </a:cubicBezTo>
                      <a:cubicBezTo>
                        <a:pt x="171" y="1490"/>
                        <a:pt x="163" y="305"/>
                        <a:pt x="167" y="3"/>
                      </a:cubicBezTo>
                      <a:lnTo>
                        <a:pt x="202" y="6"/>
                      </a:lnTo>
                      <a:cubicBezTo>
                        <a:pt x="206" y="122"/>
                        <a:pt x="195" y="395"/>
                        <a:pt x="195" y="701"/>
                      </a:cubicBezTo>
                      <a:cubicBezTo>
                        <a:pt x="194" y="1006"/>
                        <a:pt x="196" y="1600"/>
                        <a:pt x="198" y="1841"/>
                      </a:cubicBezTo>
                      <a:cubicBezTo>
                        <a:pt x="197" y="1985"/>
                        <a:pt x="209" y="2095"/>
                        <a:pt x="209" y="2148"/>
                      </a:cubicBezTo>
                      <a:cubicBezTo>
                        <a:pt x="209" y="2201"/>
                        <a:pt x="203" y="2212"/>
                        <a:pt x="198" y="2264"/>
                      </a:cubicBezTo>
                      <a:cubicBezTo>
                        <a:pt x="208" y="2285"/>
                        <a:pt x="205" y="2289"/>
                        <a:pt x="206" y="2330"/>
                      </a:cubicBezTo>
                      <a:cubicBezTo>
                        <a:pt x="208" y="2371"/>
                        <a:pt x="209" y="2352"/>
                        <a:pt x="206" y="2512"/>
                      </a:cubicBezTo>
                      <a:cubicBezTo>
                        <a:pt x="204" y="2672"/>
                        <a:pt x="194" y="2987"/>
                        <a:pt x="193" y="3287"/>
                      </a:cubicBezTo>
                      <a:cubicBezTo>
                        <a:pt x="192" y="3587"/>
                        <a:pt x="200" y="4143"/>
                        <a:pt x="197" y="4314"/>
                      </a:cubicBezTo>
                      <a:lnTo>
                        <a:pt x="176" y="4313"/>
                      </a:lnTo>
                      <a:cubicBezTo>
                        <a:pt x="172" y="4225"/>
                        <a:pt x="176" y="3940"/>
                        <a:pt x="175" y="3786"/>
                      </a:cubicBezTo>
                      <a:cubicBezTo>
                        <a:pt x="174" y="3632"/>
                        <a:pt x="171" y="3568"/>
                        <a:pt x="171" y="3391"/>
                      </a:cubicBezTo>
                      <a:cubicBezTo>
                        <a:pt x="172" y="3213"/>
                        <a:pt x="176" y="2892"/>
                        <a:pt x="178" y="2720"/>
                      </a:cubicBezTo>
                      <a:cubicBezTo>
                        <a:pt x="180" y="2547"/>
                        <a:pt x="186" y="2428"/>
                        <a:pt x="185" y="2356"/>
                      </a:cubicBezTo>
                      <a:cubicBezTo>
                        <a:pt x="183" y="2332"/>
                        <a:pt x="187" y="2295"/>
                        <a:pt x="170" y="2288"/>
                      </a:cubicBezTo>
                      <a:cubicBezTo>
                        <a:pt x="158" y="2275"/>
                        <a:pt x="125" y="2307"/>
                        <a:pt x="103" y="2308"/>
                      </a:cubicBezTo>
                      <a:cubicBezTo>
                        <a:pt x="82" y="2309"/>
                        <a:pt x="54" y="2270"/>
                        <a:pt x="41" y="2296"/>
                      </a:cubicBezTo>
                      <a:cubicBezTo>
                        <a:pt x="27" y="2322"/>
                        <a:pt x="23" y="2357"/>
                        <a:pt x="23" y="2467"/>
                      </a:cubicBezTo>
                      <a:cubicBezTo>
                        <a:pt x="22" y="2577"/>
                        <a:pt x="35" y="2745"/>
                        <a:pt x="37" y="2955"/>
                      </a:cubicBezTo>
                      <a:cubicBezTo>
                        <a:pt x="40" y="3166"/>
                        <a:pt x="39" y="3503"/>
                        <a:pt x="39" y="3730"/>
                      </a:cubicBezTo>
                      <a:cubicBezTo>
                        <a:pt x="39" y="3957"/>
                        <a:pt x="41" y="4216"/>
                        <a:pt x="37" y="4313"/>
                      </a:cubicBezTo>
                      <a:lnTo>
                        <a:pt x="14" y="4314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45" name="Freeform 185"/>
                <p:cNvSpPr>
                  <a:spLocks/>
                </p:cNvSpPr>
                <p:nvPr/>
              </p:nvSpPr>
              <p:spPr bwMode="hidden">
                <a:xfrm flipV="1">
                  <a:off x="1943" y="-2"/>
                  <a:ext cx="47" cy="2199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</p:grpSp>
        <p:sp>
          <p:nvSpPr>
            <p:cNvPr id="6" name="Rectangle 186"/>
            <p:cNvSpPr>
              <a:spLocks noChangeArrowheads="1"/>
            </p:cNvSpPr>
            <p:nvPr/>
          </p:nvSpPr>
          <p:spPr bwMode="gray">
            <a:xfrm>
              <a:off x="740" y="2161"/>
              <a:ext cx="5016" cy="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9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870BE-0945-4EC8-9765-841E945B17C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5B935-FFC4-4312-B2CF-97EFB28F1BB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65C14-F716-4A7F-8871-EF3E922B7F2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BBD35-D06C-4511-8219-E6B777D66F3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D05F5-F042-471E-9E5E-24697146D21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016AE-F847-49A1-A16F-0A4F7F05F9F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659A-7BDA-4DB1-916B-BAC61A188A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8C029-461F-4432-9D3A-AA7374069B0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A40C3-9AB4-4720-9250-2442437F8F2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B1357-577A-4D5D-8652-AF6AD7591A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الرمز لإضافة صورة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D2A50-13CB-40A4-AC73-D5C7FFB1C58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 flipH="1">
            <a:off x="-25400" y="0"/>
            <a:ext cx="9166225" cy="7027863"/>
            <a:chOff x="-16" y="0"/>
            <a:chExt cx="5774" cy="4427"/>
          </a:xfrm>
        </p:grpSpPr>
        <p:grpSp>
          <p:nvGrpSpPr>
            <p:cNvPr id="1032" name="Group 8"/>
            <p:cNvGrpSpPr>
              <a:grpSpLocks/>
            </p:cNvGrpSpPr>
            <p:nvPr/>
          </p:nvGrpSpPr>
          <p:grpSpPr bwMode="auto">
            <a:xfrm>
              <a:off x="-16" y="0"/>
              <a:ext cx="5771" cy="4427"/>
              <a:chOff x="-14" y="-3"/>
              <a:chExt cx="5771" cy="4427"/>
            </a:xfrm>
          </p:grpSpPr>
          <p:grpSp>
            <p:nvGrpSpPr>
              <p:cNvPr id="1035" name="Group 9"/>
              <p:cNvGrpSpPr>
                <a:grpSpLocks/>
              </p:cNvGrpSpPr>
              <p:nvPr/>
            </p:nvGrpSpPr>
            <p:grpSpPr bwMode="auto">
              <a:xfrm>
                <a:off x="1834" y="-2"/>
                <a:ext cx="209" cy="4316"/>
                <a:chOff x="1834" y="-2"/>
                <a:chExt cx="209" cy="4316"/>
              </a:xfrm>
            </p:grpSpPr>
            <p:sp>
              <p:nvSpPr>
                <p:cNvPr id="1034" name="Freeform 10"/>
                <p:cNvSpPr>
                  <a:spLocks/>
                </p:cNvSpPr>
                <p:nvPr/>
              </p:nvSpPr>
              <p:spPr bwMode="white">
                <a:xfrm>
                  <a:off x="1834" y="0"/>
                  <a:ext cx="209" cy="4314"/>
                </a:xfrm>
                <a:custGeom>
                  <a:avLst/>
                  <a:gdLst/>
                  <a:ahLst/>
                  <a:cxnLst>
                    <a:cxn ang="0">
                      <a:pos x="14" y="4314"/>
                    </a:cxn>
                    <a:cxn ang="0">
                      <a:pos x="19" y="3207"/>
                    </a:cxn>
                    <a:cxn ang="0">
                      <a:pos x="3" y="2467"/>
                    </a:cxn>
                    <a:cxn ang="0">
                      <a:pos x="3" y="2330"/>
                    </a:cxn>
                    <a:cxn ang="0">
                      <a:pos x="8" y="2288"/>
                    </a:cxn>
                    <a:cxn ang="0">
                      <a:pos x="10" y="2244"/>
                    </a:cxn>
                    <a:cxn ang="0">
                      <a:pos x="3" y="2193"/>
                    </a:cxn>
                    <a:cxn ang="0">
                      <a:pos x="3" y="2103"/>
                    </a:cxn>
                    <a:cxn ang="0">
                      <a:pos x="12" y="1849"/>
                    </a:cxn>
                    <a:cxn ang="0">
                      <a:pos x="10" y="1270"/>
                    </a:cxn>
                    <a:cxn ang="0">
                      <a:pos x="12" y="0"/>
                    </a:cxn>
                    <a:cxn ang="0">
                      <a:pos x="34" y="4"/>
                    </a:cxn>
                    <a:cxn ang="0">
                      <a:pos x="37" y="1026"/>
                    </a:cxn>
                    <a:cxn ang="0">
                      <a:pos x="36" y="1897"/>
                    </a:cxn>
                    <a:cxn ang="0">
                      <a:pos x="25" y="2105"/>
                    </a:cxn>
                    <a:cxn ang="0">
                      <a:pos x="39" y="2212"/>
                    </a:cxn>
                    <a:cxn ang="0">
                      <a:pos x="102" y="2228"/>
                    </a:cxn>
                    <a:cxn ang="0">
                      <a:pos x="163" y="2228"/>
                    </a:cxn>
                    <a:cxn ang="0">
                      <a:pos x="181" y="2184"/>
                    </a:cxn>
                    <a:cxn ang="0">
                      <a:pos x="180" y="2077"/>
                    </a:cxn>
                    <a:cxn ang="0">
                      <a:pos x="178" y="1969"/>
                    </a:cxn>
                    <a:cxn ang="0">
                      <a:pos x="173" y="1817"/>
                    </a:cxn>
                    <a:cxn ang="0">
                      <a:pos x="167" y="3"/>
                    </a:cxn>
                    <a:cxn ang="0">
                      <a:pos x="202" y="6"/>
                    </a:cxn>
                    <a:cxn ang="0">
                      <a:pos x="195" y="701"/>
                    </a:cxn>
                    <a:cxn ang="0">
                      <a:pos x="198" y="1841"/>
                    </a:cxn>
                    <a:cxn ang="0">
                      <a:pos x="209" y="2148"/>
                    </a:cxn>
                    <a:cxn ang="0">
                      <a:pos x="198" y="2264"/>
                    </a:cxn>
                    <a:cxn ang="0">
                      <a:pos x="206" y="2330"/>
                    </a:cxn>
                    <a:cxn ang="0">
                      <a:pos x="206" y="2512"/>
                    </a:cxn>
                    <a:cxn ang="0">
                      <a:pos x="193" y="3287"/>
                    </a:cxn>
                    <a:cxn ang="0">
                      <a:pos x="197" y="4314"/>
                    </a:cxn>
                    <a:cxn ang="0">
                      <a:pos x="176" y="4313"/>
                    </a:cxn>
                    <a:cxn ang="0">
                      <a:pos x="175" y="3786"/>
                    </a:cxn>
                    <a:cxn ang="0">
                      <a:pos x="171" y="3391"/>
                    </a:cxn>
                    <a:cxn ang="0">
                      <a:pos x="178" y="2720"/>
                    </a:cxn>
                    <a:cxn ang="0">
                      <a:pos x="185" y="2356"/>
                    </a:cxn>
                    <a:cxn ang="0">
                      <a:pos x="170" y="2288"/>
                    </a:cxn>
                    <a:cxn ang="0">
                      <a:pos x="103" y="2308"/>
                    </a:cxn>
                    <a:cxn ang="0">
                      <a:pos x="41" y="2296"/>
                    </a:cxn>
                    <a:cxn ang="0">
                      <a:pos x="23" y="2467"/>
                    </a:cxn>
                    <a:cxn ang="0">
                      <a:pos x="37" y="2955"/>
                    </a:cxn>
                    <a:cxn ang="0">
                      <a:pos x="39" y="3730"/>
                    </a:cxn>
                    <a:cxn ang="0">
                      <a:pos x="37" y="4313"/>
                    </a:cxn>
                    <a:cxn ang="0">
                      <a:pos x="14" y="4314"/>
                    </a:cxn>
                  </a:cxnLst>
                  <a:rect l="0" t="0" r="r" b="b"/>
                  <a:pathLst>
                    <a:path w="209" h="4314">
                      <a:moveTo>
                        <a:pt x="14" y="4314"/>
                      </a:moveTo>
                      <a:cubicBezTo>
                        <a:pt x="11" y="4130"/>
                        <a:pt x="21" y="3515"/>
                        <a:pt x="19" y="3207"/>
                      </a:cubicBezTo>
                      <a:cubicBezTo>
                        <a:pt x="17" y="2899"/>
                        <a:pt x="5" y="2613"/>
                        <a:pt x="3" y="2467"/>
                      </a:cubicBezTo>
                      <a:cubicBezTo>
                        <a:pt x="0" y="2321"/>
                        <a:pt x="2" y="2360"/>
                        <a:pt x="3" y="2330"/>
                      </a:cubicBezTo>
                      <a:cubicBezTo>
                        <a:pt x="3" y="2300"/>
                        <a:pt x="7" y="2302"/>
                        <a:pt x="8" y="2288"/>
                      </a:cubicBezTo>
                      <a:cubicBezTo>
                        <a:pt x="10" y="2274"/>
                        <a:pt x="11" y="2260"/>
                        <a:pt x="10" y="2244"/>
                      </a:cubicBezTo>
                      <a:cubicBezTo>
                        <a:pt x="9" y="2228"/>
                        <a:pt x="4" y="2217"/>
                        <a:pt x="3" y="2193"/>
                      </a:cubicBezTo>
                      <a:cubicBezTo>
                        <a:pt x="1" y="2169"/>
                        <a:pt x="1" y="2159"/>
                        <a:pt x="3" y="2103"/>
                      </a:cubicBezTo>
                      <a:cubicBezTo>
                        <a:pt x="4" y="2046"/>
                        <a:pt x="11" y="1988"/>
                        <a:pt x="12" y="1849"/>
                      </a:cubicBezTo>
                      <a:cubicBezTo>
                        <a:pt x="13" y="1710"/>
                        <a:pt x="10" y="1578"/>
                        <a:pt x="10" y="1270"/>
                      </a:cubicBezTo>
                      <a:cubicBezTo>
                        <a:pt x="10" y="961"/>
                        <a:pt x="8" y="211"/>
                        <a:pt x="12" y="0"/>
                      </a:cubicBezTo>
                      <a:lnTo>
                        <a:pt x="34" y="4"/>
                      </a:lnTo>
                      <a:cubicBezTo>
                        <a:pt x="38" y="175"/>
                        <a:pt x="37" y="711"/>
                        <a:pt x="37" y="1026"/>
                      </a:cubicBezTo>
                      <a:cubicBezTo>
                        <a:pt x="38" y="1342"/>
                        <a:pt x="38" y="1717"/>
                        <a:pt x="36" y="1897"/>
                      </a:cubicBezTo>
                      <a:cubicBezTo>
                        <a:pt x="39" y="1973"/>
                        <a:pt x="29" y="2051"/>
                        <a:pt x="25" y="2105"/>
                      </a:cubicBezTo>
                      <a:cubicBezTo>
                        <a:pt x="22" y="2164"/>
                        <a:pt x="20" y="2202"/>
                        <a:pt x="39" y="2212"/>
                      </a:cubicBezTo>
                      <a:cubicBezTo>
                        <a:pt x="57" y="2226"/>
                        <a:pt x="81" y="2231"/>
                        <a:pt x="102" y="2228"/>
                      </a:cubicBezTo>
                      <a:cubicBezTo>
                        <a:pt x="123" y="2231"/>
                        <a:pt x="150" y="2235"/>
                        <a:pt x="163" y="2228"/>
                      </a:cubicBezTo>
                      <a:cubicBezTo>
                        <a:pt x="176" y="2221"/>
                        <a:pt x="178" y="2209"/>
                        <a:pt x="181" y="2184"/>
                      </a:cubicBezTo>
                      <a:cubicBezTo>
                        <a:pt x="184" y="2159"/>
                        <a:pt x="180" y="2113"/>
                        <a:pt x="180" y="2077"/>
                      </a:cubicBezTo>
                      <a:cubicBezTo>
                        <a:pt x="179" y="2041"/>
                        <a:pt x="179" y="2012"/>
                        <a:pt x="178" y="1969"/>
                      </a:cubicBezTo>
                      <a:cubicBezTo>
                        <a:pt x="174" y="1922"/>
                        <a:pt x="175" y="2145"/>
                        <a:pt x="173" y="1817"/>
                      </a:cubicBezTo>
                      <a:cubicBezTo>
                        <a:pt x="171" y="1490"/>
                        <a:pt x="163" y="305"/>
                        <a:pt x="167" y="3"/>
                      </a:cubicBezTo>
                      <a:lnTo>
                        <a:pt x="202" y="6"/>
                      </a:lnTo>
                      <a:cubicBezTo>
                        <a:pt x="206" y="122"/>
                        <a:pt x="195" y="395"/>
                        <a:pt x="195" y="701"/>
                      </a:cubicBezTo>
                      <a:cubicBezTo>
                        <a:pt x="194" y="1006"/>
                        <a:pt x="196" y="1600"/>
                        <a:pt x="198" y="1841"/>
                      </a:cubicBezTo>
                      <a:cubicBezTo>
                        <a:pt x="197" y="1985"/>
                        <a:pt x="209" y="2095"/>
                        <a:pt x="209" y="2148"/>
                      </a:cubicBezTo>
                      <a:cubicBezTo>
                        <a:pt x="209" y="2201"/>
                        <a:pt x="203" y="2212"/>
                        <a:pt x="198" y="2264"/>
                      </a:cubicBezTo>
                      <a:cubicBezTo>
                        <a:pt x="208" y="2285"/>
                        <a:pt x="205" y="2289"/>
                        <a:pt x="206" y="2330"/>
                      </a:cubicBezTo>
                      <a:cubicBezTo>
                        <a:pt x="208" y="2371"/>
                        <a:pt x="209" y="2352"/>
                        <a:pt x="206" y="2512"/>
                      </a:cubicBezTo>
                      <a:cubicBezTo>
                        <a:pt x="204" y="2672"/>
                        <a:pt x="194" y="2987"/>
                        <a:pt x="193" y="3287"/>
                      </a:cubicBezTo>
                      <a:cubicBezTo>
                        <a:pt x="192" y="3587"/>
                        <a:pt x="200" y="4143"/>
                        <a:pt x="197" y="4314"/>
                      </a:cubicBezTo>
                      <a:lnTo>
                        <a:pt x="176" y="4313"/>
                      </a:lnTo>
                      <a:cubicBezTo>
                        <a:pt x="172" y="4225"/>
                        <a:pt x="176" y="3940"/>
                        <a:pt x="175" y="3786"/>
                      </a:cubicBezTo>
                      <a:cubicBezTo>
                        <a:pt x="174" y="3632"/>
                        <a:pt x="171" y="3568"/>
                        <a:pt x="171" y="3391"/>
                      </a:cubicBezTo>
                      <a:cubicBezTo>
                        <a:pt x="172" y="3213"/>
                        <a:pt x="176" y="2892"/>
                        <a:pt x="178" y="2720"/>
                      </a:cubicBezTo>
                      <a:cubicBezTo>
                        <a:pt x="180" y="2547"/>
                        <a:pt x="186" y="2428"/>
                        <a:pt x="185" y="2356"/>
                      </a:cubicBezTo>
                      <a:cubicBezTo>
                        <a:pt x="183" y="2332"/>
                        <a:pt x="187" y="2295"/>
                        <a:pt x="170" y="2288"/>
                      </a:cubicBezTo>
                      <a:cubicBezTo>
                        <a:pt x="158" y="2275"/>
                        <a:pt x="125" y="2307"/>
                        <a:pt x="103" y="2308"/>
                      </a:cubicBezTo>
                      <a:cubicBezTo>
                        <a:pt x="82" y="2309"/>
                        <a:pt x="54" y="2270"/>
                        <a:pt x="41" y="2296"/>
                      </a:cubicBezTo>
                      <a:cubicBezTo>
                        <a:pt x="27" y="2322"/>
                        <a:pt x="23" y="2357"/>
                        <a:pt x="23" y="2467"/>
                      </a:cubicBezTo>
                      <a:cubicBezTo>
                        <a:pt x="22" y="2577"/>
                        <a:pt x="35" y="2745"/>
                        <a:pt x="37" y="2955"/>
                      </a:cubicBezTo>
                      <a:cubicBezTo>
                        <a:pt x="40" y="3166"/>
                        <a:pt x="39" y="3503"/>
                        <a:pt x="39" y="3730"/>
                      </a:cubicBezTo>
                      <a:cubicBezTo>
                        <a:pt x="39" y="3957"/>
                        <a:pt x="41" y="4216"/>
                        <a:pt x="37" y="4313"/>
                      </a:cubicBezTo>
                      <a:lnTo>
                        <a:pt x="14" y="4314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2" name="Freeform 11"/>
                <p:cNvSpPr>
                  <a:spLocks/>
                </p:cNvSpPr>
                <p:nvPr/>
              </p:nvSpPr>
              <p:spPr bwMode="white">
                <a:xfrm flipV="1">
                  <a:off x="1943" y="-2"/>
                  <a:ext cx="47" cy="2199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36" name="Group 12"/>
              <p:cNvGrpSpPr>
                <a:grpSpLocks/>
              </p:cNvGrpSpPr>
              <p:nvPr/>
            </p:nvGrpSpPr>
            <p:grpSpPr bwMode="auto">
              <a:xfrm flipV="1">
                <a:off x="5312" y="0"/>
                <a:ext cx="321" cy="4318"/>
                <a:chOff x="2971" y="-3"/>
                <a:chExt cx="493" cy="4325"/>
              </a:xfrm>
            </p:grpSpPr>
            <p:sp>
              <p:nvSpPr>
                <p:cNvPr id="3" name="Freeform 13"/>
                <p:cNvSpPr>
                  <a:spLocks/>
                </p:cNvSpPr>
                <p:nvPr/>
              </p:nvSpPr>
              <p:spPr bwMode="white">
                <a:xfrm>
                  <a:off x="2971" y="-3"/>
                  <a:ext cx="493" cy="4323"/>
                </a:xfrm>
                <a:custGeom>
                  <a:avLst/>
                  <a:gdLst/>
                  <a:ahLst/>
                  <a:cxnLst>
                    <a:cxn ang="0">
                      <a:pos x="40" y="7"/>
                    </a:cxn>
                    <a:cxn ang="0">
                      <a:pos x="44" y="1111"/>
                    </a:cxn>
                    <a:cxn ang="0">
                      <a:pos x="6" y="1852"/>
                    </a:cxn>
                    <a:cxn ang="0">
                      <a:pos x="6" y="1989"/>
                    </a:cxn>
                    <a:cxn ang="0">
                      <a:pos x="20" y="2031"/>
                    </a:cxn>
                    <a:cxn ang="0">
                      <a:pos x="24" y="2075"/>
                    </a:cxn>
                    <a:cxn ang="0">
                      <a:pos x="6" y="2126"/>
                    </a:cxn>
                    <a:cxn ang="0">
                      <a:pos x="6" y="2217"/>
                    </a:cxn>
                    <a:cxn ang="0">
                      <a:pos x="28" y="2471"/>
                    </a:cxn>
                    <a:cxn ang="0">
                      <a:pos x="24" y="3051"/>
                    </a:cxn>
                    <a:cxn ang="0">
                      <a:pos x="28" y="4323"/>
                    </a:cxn>
                    <a:cxn ang="0">
                      <a:pos x="80" y="4319"/>
                    </a:cxn>
                    <a:cxn ang="0">
                      <a:pos x="88" y="3295"/>
                    </a:cxn>
                    <a:cxn ang="0">
                      <a:pos x="84" y="2423"/>
                    </a:cxn>
                    <a:cxn ang="0">
                      <a:pos x="60" y="2215"/>
                    </a:cxn>
                    <a:cxn ang="0">
                      <a:pos x="92" y="2107"/>
                    </a:cxn>
                    <a:cxn ang="0">
                      <a:pos x="240" y="2091"/>
                    </a:cxn>
                    <a:cxn ang="0">
                      <a:pos x="384" y="2091"/>
                    </a:cxn>
                    <a:cxn ang="0">
                      <a:pos x="428" y="2135"/>
                    </a:cxn>
                    <a:cxn ang="0">
                      <a:pos x="424" y="2243"/>
                    </a:cxn>
                    <a:cxn ang="0">
                      <a:pos x="420" y="2351"/>
                    </a:cxn>
                    <a:cxn ang="0">
                      <a:pos x="408" y="2503"/>
                    </a:cxn>
                    <a:cxn ang="0">
                      <a:pos x="395" y="4320"/>
                    </a:cxn>
                    <a:cxn ang="0">
                      <a:pos x="476" y="4317"/>
                    </a:cxn>
                    <a:cxn ang="0">
                      <a:pos x="459" y="3621"/>
                    </a:cxn>
                    <a:cxn ang="0">
                      <a:pos x="468" y="2479"/>
                    </a:cxn>
                    <a:cxn ang="0">
                      <a:pos x="493" y="2172"/>
                    </a:cxn>
                    <a:cxn ang="0">
                      <a:pos x="468" y="2055"/>
                    </a:cxn>
                    <a:cxn ang="0">
                      <a:pos x="487" y="1989"/>
                    </a:cxn>
                    <a:cxn ang="0">
                      <a:pos x="487" y="1807"/>
                    </a:cxn>
                    <a:cxn ang="0">
                      <a:pos x="456" y="1031"/>
                    </a:cxn>
                    <a:cxn ang="0">
                      <a:pos x="472" y="0"/>
                    </a:cxn>
                    <a:cxn ang="0">
                      <a:pos x="416" y="3"/>
                    </a:cxn>
                    <a:cxn ang="0">
                      <a:pos x="412" y="531"/>
                    </a:cxn>
                    <a:cxn ang="0">
                      <a:pos x="404" y="927"/>
                    </a:cxn>
                    <a:cxn ang="0">
                      <a:pos x="420" y="1599"/>
                    </a:cxn>
                    <a:cxn ang="0">
                      <a:pos x="436" y="1963"/>
                    </a:cxn>
                    <a:cxn ang="0">
                      <a:pos x="400" y="2031"/>
                    </a:cxn>
                    <a:cxn ang="0">
                      <a:pos x="244" y="2011"/>
                    </a:cxn>
                    <a:cxn ang="0">
                      <a:pos x="96" y="2023"/>
                    </a:cxn>
                    <a:cxn ang="0">
                      <a:pos x="54" y="1852"/>
                    </a:cxn>
                    <a:cxn ang="0">
                      <a:pos x="88" y="1363"/>
                    </a:cxn>
                    <a:cxn ang="0">
                      <a:pos x="92" y="587"/>
                    </a:cxn>
                    <a:cxn ang="0">
                      <a:pos x="88" y="3"/>
                    </a:cxn>
                    <a:cxn ang="0">
                      <a:pos x="40" y="7"/>
                    </a:cxn>
                  </a:cxnLst>
                  <a:rect l="0" t="0" r="r" b="b"/>
                  <a:pathLst>
                    <a:path w="493" h="4323">
                      <a:moveTo>
                        <a:pt x="40" y="7"/>
                      </a:moveTo>
                      <a:cubicBezTo>
                        <a:pt x="33" y="192"/>
                        <a:pt x="50" y="804"/>
                        <a:pt x="44" y="1111"/>
                      </a:cubicBezTo>
                      <a:cubicBezTo>
                        <a:pt x="38" y="1418"/>
                        <a:pt x="12" y="1706"/>
                        <a:pt x="6" y="1852"/>
                      </a:cubicBezTo>
                      <a:cubicBezTo>
                        <a:pt x="0" y="1998"/>
                        <a:pt x="4" y="1959"/>
                        <a:pt x="6" y="1989"/>
                      </a:cubicBezTo>
                      <a:cubicBezTo>
                        <a:pt x="8" y="2019"/>
                        <a:pt x="17" y="2017"/>
                        <a:pt x="20" y="2031"/>
                      </a:cubicBezTo>
                      <a:cubicBezTo>
                        <a:pt x="23" y="2045"/>
                        <a:pt x="26" y="2059"/>
                        <a:pt x="24" y="2075"/>
                      </a:cubicBezTo>
                      <a:cubicBezTo>
                        <a:pt x="22" y="2091"/>
                        <a:pt x="9" y="2102"/>
                        <a:pt x="6" y="2126"/>
                      </a:cubicBezTo>
                      <a:cubicBezTo>
                        <a:pt x="3" y="2150"/>
                        <a:pt x="2" y="2160"/>
                        <a:pt x="6" y="2217"/>
                      </a:cubicBezTo>
                      <a:cubicBezTo>
                        <a:pt x="10" y="2274"/>
                        <a:pt x="25" y="2332"/>
                        <a:pt x="28" y="2471"/>
                      </a:cubicBezTo>
                      <a:cubicBezTo>
                        <a:pt x="31" y="2610"/>
                        <a:pt x="24" y="2742"/>
                        <a:pt x="24" y="3051"/>
                      </a:cubicBezTo>
                      <a:cubicBezTo>
                        <a:pt x="24" y="3360"/>
                        <a:pt x="19" y="4112"/>
                        <a:pt x="28" y="4323"/>
                      </a:cubicBezTo>
                      <a:lnTo>
                        <a:pt x="80" y="4319"/>
                      </a:lnTo>
                      <a:cubicBezTo>
                        <a:pt x="90" y="4148"/>
                        <a:pt x="87" y="3611"/>
                        <a:pt x="88" y="3295"/>
                      </a:cubicBezTo>
                      <a:cubicBezTo>
                        <a:pt x="89" y="2979"/>
                        <a:pt x="89" y="2603"/>
                        <a:pt x="84" y="2423"/>
                      </a:cubicBezTo>
                      <a:cubicBezTo>
                        <a:pt x="92" y="2347"/>
                        <a:pt x="69" y="2269"/>
                        <a:pt x="60" y="2215"/>
                      </a:cubicBezTo>
                      <a:cubicBezTo>
                        <a:pt x="52" y="2155"/>
                        <a:pt x="48" y="2117"/>
                        <a:pt x="92" y="2107"/>
                      </a:cubicBezTo>
                      <a:cubicBezTo>
                        <a:pt x="134" y="2093"/>
                        <a:pt x="190" y="2088"/>
                        <a:pt x="240" y="2091"/>
                      </a:cubicBezTo>
                      <a:cubicBezTo>
                        <a:pt x="289" y="2088"/>
                        <a:pt x="353" y="2084"/>
                        <a:pt x="384" y="2091"/>
                      </a:cubicBezTo>
                      <a:cubicBezTo>
                        <a:pt x="415" y="2098"/>
                        <a:pt x="421" y="2110"/>
                        <a:pt x="428" y="2135"/>
                      </a:cubicBezTo>
                      <a:cubicBezTo>
                        <a:pt x="435" y="2160"/>
                        <a:pt x="425" y="2207"/>
                        <a:pt x="424" y="2243"/>
                      </a:cubicBezTo>
                      <a:cubicBezTo>
                        <a:pt x="423" y="2279"/>
                        <a:pt x="423" y="2308"/>
                        <a:pt x="420" y="2351"/>
                      </a:cubicBezTo>
                      <a:cubicBezTo>
                        <a:pt x="411" y="2398"/>
                        <a:pt x="412" y="2175"/>
                        <a:pt x="408" y="2503"/>
                      </a:cubicBezTo>
                      <a:cubicBezTo>
                        <a:pt x="404" y="2831"/>
                        <a:pt x="384" y="4018"/>
                        <a:pt x="395" y="4320"/>
                      </a:cubicBezTo>
                      <a:lnTo>
                        <a:pt x="476" y="4317"/>
                      </a:lnTo>
                      <a:cubicBezTo>
                        <a:pt x="486" y="4201"/>
                        <a:pt x="460" y="3927"/>
                        <a:pt x="459" y="3621"/>
                      </a:cubicBezTo>
                      <a:cubicBezTo>
                        <a:pt x="458" y="3315"/>
                        <a:pt x="462" y="2720"/>
                        <a:pt x="468" y="2479"/>
                      </a:cubicBezTo>
                      <a:cubicBezTo>
                        <a:pt x="464" y="2335"/>
                        <a:pt x="493" y="2225"/>
                        <a:pt x="493" y="2172"/>
                      </a:cubicBezTo>
                      <a:cubicBezTo>
                        <a:pt x="493" y="2118"/>
                        <a:pt x="480" y="2107"/>
                        <a:pt x="468" y="2055"/>
                      </a:cubicBezTo>
                      <a:cubicBezTo>
                        <a:pt x="490" y="2034"/>
                        <a:pt x="484" y="2030"/>
                        <a:pt x="487" y="1989"/>
                      </a:cubicBezTo>
                      <a:cubicBezTo>
                        <a:pt x="490" y="1948"/>
                        <a:pt x="492" y="1967"/>
                        <a:pt x="487" y="1807"/>
                      </a:cubicBezTo>
                      <a:cubicBezTo>
                        <a:pt x="482" y="1647"/>
                        <a:pt x="458" y="1332"/>
                        <a:pt x="456" y="1031"/>
                      </a:cubicBezTo>
                      <a:cubicBezTo>
                        <a:pt x="454" y="730"/>
                        <a:pt x="479" y="171"/>
                        <a:pt x="472" y="0"/>
                      </a:cubicBezTo>
                      <a:lnTo>
                        <a:pt x="416" y="3"/>
                      </a:lnTo>
                      <a:cubicBezTo>
                        <a:pt x="406" y="91"/>
                        <a:pt x="414" y="377"/>
                        <a:pt x="412" y="531"/>
                      </a:cubicBezTo>
                      <a:cubicBezTo>
                        <a:pt x="410" y="685"/>
                        <a:pt x="403" y="749"/>
                        <a:pt x="404" y="927"/>
                      </a:cubicBezTo>
                      <a:cubicBezTo>
                        <a:pt x="405" y="1105"/>
                        <a:pt x="415" y="1426"/>
                        <a:pt x="420" y="1599"/>
                      </a:cubicBezTo>
                      <a:cubicBezTo>
                        <a:pt x="425" y="1772"/>
                        <a:pt x="439" y="1891"/>
                        <a:pt x="436" y="1963"/>
                      </a:cubicBezTo>
                      <a:cubicBezTo>
                        <a:pt x="432" y="1987"/>
                        <a:pt x="441" y="2024"/>
                        <a:pt x="400" y="2031"/>
                      </a:cubicBezTo>
                      <a:cubicBezTo>
                        <a:pt x="373" y="2044"/>
                        <a:pt x="295" y="2012"/>
                        <a:pt x="244" y="2011"/>
                      </a:cubicBezTo>
                      <a:cubicBezTo>
                        <a:pt x="193" y="2010"/>
                        <a:pt x="128" y="2049"/>
                        <a:pt x="96" y="2023"/>
                      </a:cubicBezTo>
                      <a:cubicBezTo>
                        <a:pt x="64" y="1997"/>
                        <a:pt x="55" y="1962"/>
                        <a:pt x="54" y="1852"/>
                      </a:cubicBezTo>
                      <a:cubicBezTo>
                        <a:pt x="53" y="1742"/>
                        <a:pt x="82" y="1574"/>
                        <a:pt x="88" y="1363"/>
                      </a:cubicBezTo>
                      <a:cubicBezTo>
                        <a:pt x="94" y="1152"/>
                        <a:pt x="92" y="814"/>
                        <a:pt x="92" y="587"/>
                      </a:cubicBezTo>
                      <a:cubicBezTo>
                        <a:pt x="92" y="360"/>
                        <a:pt x="97" y="100"/>
                        <a:pt x="88" y="3"/>
                      </a:cubicBezTo>
                      <a:lnTo>
                        <a:pt x="40" y="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4" name="Freeform 14"/>
                <p:cNvSpPr>
                  <a:spLocks/>
                </p:cNvSpPr>
                <p:nvPr/>
              </p:nvSpPr>
              <p:spPr bwMode="white">
                <a:xfrm>
                  <a:off x="3227" y="2119"/>
                  <a:ext cx="111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37" name="Group 15"/>
              <p:cNvGrpSpPr>
                <a:grpSpLocks/>
              </p:cNvGrpSpPr>
              <p:nvPr/>
            </p:nvGrpSpPr>
            <p:grpSpPr bwMode="auto">
              <a:xfrm>
                <a:off x="1130" y="1"/>
                <a:ext cx="385" cy="4314"/>
                <a:chOff x="1130" y="1"/>
                <a:chExt cx="385" cy="4308"/>
              </a:xfrm>
            </p:grpSpPr>
            <p:sp>
              <p:nvSpPr>
                <p:cNvPr id="1040" name="Freeform 16"/>
                <p:cNvSpPr>
                  <a:spLocks/>
                </p:cNvSpPr>
                <p:nvPr/>
              </p:nvSpPr>
              <p:spPr bwMode="white">
                <a:xfrm>
                  <a:off x="1146" y="1"/>
                  <a:ext cx="369" cy="2611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14" y="1622"/>
                    </a:cxn>
                    <a:cxn ang="0">
                      <a:pos x="6" y="2547"/>
                    </a:cxn>
                    <a:cxn ang="0">
                      <a:pos x="38" y="2604"/>
                    </a:cxn>
                    <a:cxn ang="0">
                      <a:pos x="184" y="2588"/>
                    </a:cxn>
                    <a:cxn ang="0">
                      <a:pos x="339" y="2596"/>
                    </a:cxn>
                    <a:cxn ang="0">
                      <a:pos x="363" y="2531"/>
                    </a:cxn>
                    <a:cxn ang="0">
                      <a:pos x="339" y="1679"/>
                    </a:cxn>
                    <a:cxn ang="0">
                      <a:pos x="339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369" h="2611">
                      <a:moveTo>
                        <a:pt x="22" y="0"/>
                      </a:moveTo>
                      <a:lnTo>
                        <a:pt x="14" y="1622"/>
                      </a:lnTo>
                      <a:cubicBezTo>
                        <a:pt x="14" y="1622"/>
                        <a:pt x="10" y="2084"/>
                        <a:pt x="6" y="2547"/>
                      </a:cubicBezTo>
                      <a:cubicBezTo>
                        <a:pt x="0" y="2588"/>
                        <a:pt x="8" y="2597"/>
                        <a:pt x="38" y="2604"/>
                      </a:cubicBezTo>
                      <a:cubicBezTo>
                        <a:pt x="68" y="2611"/>
                        <a:pt x="134" y="2589"/>
                        <a:pt x="184" y="2588"/>
                      </a:cubicBezTo>
                      <a:cubicBezTo>
                        <a:pt x="234" y="2587"/>
                        <a:pt x="309" y="2605"/>
                        <a:pt x="339" y="2596"/>
                      </a:cubicBezTo>
                      <a:cubicBezTo>
                        <a:pt x="369" y="2587"/>
                        <a:pt x="366" y="2567"/>
                        <a:pt x="363" y="2531"/>
                      </a:cubicBezTo>
                      <a:cubicBezTo>
                        <a:pt x="363" y="2378"/>
                        <a:pt x="343" y="2101"/>
                        <a:pt x="339" y="1679"/>
                      </a:cubicBezTo>
                      <a:lnTo>
                        <a:pt x="339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41" name="Freeform 17"/>
                <p:cNvSpPr>
                  <a:spLocks/>
                </p:cNvSpPr>
                <p:nvPr/>
              </p:nvSpPr>
              <p:spPr bwMode="white">
                <a:xfrm>
                  <a:off x="1237" y="2174"/>
                  <a:ext cx="251" cy="390"/>
                </a:xfrm>
                <a:custGeom>
                  <a:avLst/>
                  <a:gdLst/>
                  <a:ahLst/>
                  <a:cxnLst>
                    <a:cxn ang="0">
                      <a:pos x="32" y="379"/>
                    </a:cxn>
                    <a:cxn ang="0">
                      <a:pos x="77" y="364"/>
                    </a:cxn>
                    <a:cxn ang="0">
                      <a:pos x="152" y="370"/>
                    </a:cxn>
                    <a:cxn ang="0">
                      <a:pos x="209" y="388"/>
                    </a:cxn>
                    <a:cxn ang="0">
                      <a:pos x="242" y="379"/>
                    </a:cxn>
                    <a:cxn ang="0">
                      <a:pos x="248" y="328"/>
                    </a:cxn>
                    <a:cxn ang="0">
                      <a:pos x="227" y="175"/>
                    </a:cxn>
                    <a:cxn ang="0">
                      <a:pos x="194" y="130"/>
                    </a:cxn>
                    <a:cxn ang="0">
                      <a:pos x="179" y="295"/>
                    </a:cxn>
                    <a:cxn ang="0">
                      <a:pos x="152" y="307"/>
                    </a:cxn>
                    <a:cxn ang="0">
                      <a:pos x="134" y="163"/>
                    </a:cxn>
                    <a:cxn ang="0">
                      <a:pos x="65" y="13"/>
                    </a:cxn>
                    <a:cxn ang="0">
                      <a:pos x="29" y="85"/>
                    </a:cxn>
                    <a:cxn ang="0">
                      <a:pos x="26" y="271"/>
                    </a:cxn>
                    <a:cxn ang="0">
                      <a:pos x="2" y="337"/>
                    </a:cxn>
                    <a:cxn ang="0">
                      <a:pos x="11" y="379"/>
                    </a:cxn>
                    <a:cxn ang="0">
                      <a:pos x="32" y="379"/>
                    </a:cxn>
                  </a:cxnLst>
                  <a:rect l="0" t="0" r="r" b="b"/>
                  <a:pathLst>
                    <a:path w="251" h="390">
                      <a:moveTo>
                        <a:pt x="32" y="379"/>
                      </a:moveTo>
                      <a:cubicBezTo>
                        <a:pt x="43" y="377"/>
                        <a:pt x="57" y="366"/>
                        <a:pt x="77" y="364"/>
                      </a:cubicBezTo>
                      <a:cubicBezTo>
                        <a:pt x="97" y="362"/>
                        <a:pt x="130" y="366"/>
                        <a:pt x="152" y="370"/>
                      </a:cubicBezTo>
                      <a:cubicBezTo>
                        <a:pt x="174" y="374"/>
                        <a:pt x="194" y="386"/>
                        <a:pt x="209" y="388"/>
                      </a:cubicBezTo>
                      <a:cubicBezTo>
                        <a:pt x="224" y="390"/>
                        <a:pt x="235" y="389"/>
                        <a:pt x="242" y="379"/>
                      </a:cubicBezTo>
                      <a:cubicBezTo>
                        <a:pt x="249" y="369"/>
                        <a:pt x="251" y="362"/>
                        <a:pt x="248" y="328"/>
                      </a:cubicBezTo>
                      <a:cubicBezTo>
                        <a:pt x="245" y="294"/>
                        <a:pt x="236" y="208"/>
                        <a:pt x="227" y="175"/>
                      </a:cubicBezTo>
                      <a:cubicBezTo>
                        <a:pt x="218" y="142"/>
                        <a:pt x="202" y="110"/>
                        <a:pt x="194" y="130"/>
                      </a:cubicBezTo>
                      <a:cubicBezTo>
                        <a:pt x="186" y="150"/>
                        <a:pt x="186" y="266"/>
                        <a:pt x="179" y="295"/>
                      </a:cubicBezTo>
                      <a:cubicBezTo>
                        <a:pt x="172" y="324"/>
                        <a:pt x="159" y="329"/>
                        <a:pt x="152" y="307"/>
                      </a:cubicBezTo>
                      <a:cubicBezTo>
                        <a:pt x="145" y="285"/>
                        <a:pt x="149" y="212"/>
                        <a:pt x="134" y="163"/>
                      </a:cubicBezTo>
                      <a:cubicBezTo>
                        <a:pt x="119" y="114"/>
                        <a:pt x="82" y="26"/>
                        <a:pt x="65" y="13"/>
                      </a:cubicBezTo>
                      <a:cubicBezTo>
                        <a:pt x="48" y="0"/>
                        <a:pt x="35" y="42"/>
                        <a:pt x="29" y="85"/>
                      </a:cubicBezTo>
                      <a:cubicBezTo>
                        <a:pt x="23" y="128"/>
                        <a:pt x="30" y="229"/>
                        <a:pt x="26" y="271"/>
                      </a:cubicBezTo>
                      <a:cubicBezTo>
                        <a:pt x="22" y="313"/>
                        <a:pt x="4" y="319"/>
                        <a:pt x="2" y="337"/>
                      </a:cubicBezTo>
                      <a:cubicBezTo>
                        <a:pt x="0" y="355"/>
                        <a:pt x="5" y="373"/>
                        <a:pt x="11" y="379"/>
                      </a:cubicBezTo>
                      <a:cubicBezTo>
                        <a:pt x="17" y="385"/>
                        <a:pt x="21" y="381"/>
                        <a:pt x="32" y="379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42" name="Freeform 18"/>
                <p:cNvSpPr>
                  <a:spLocks/>
                </p:cNvSpPr>
                <p:nvPr/>
              </p:nvSpPr>
              <p:spPr bwMode="white">
                <a:xfrm>
                  <a:off x="1130" y="2595"/>
                  <a:ext cx="378" cy="1714"/>
                </a:xfrm>
                <a:custGeom>
                  <a:avLst/>
                  <a:gdLst/>
                  <a:ahLst/>
                  <a:cxnLst>
                    <a:cxn ang="0">
                      <a:pos x="0" y="1714"/>
                    </a:cxn>
                    <a:cxn ang="0">
                      <a:pos x="15" y="420"/>
                    </a:cxn>
                    <a:cxn ang="0">
                      <a:pos x="19" y="63"/>
                    </a:cxn>
                    <a:cxn ang="0">
                      <a:pos x="79" y="39"/>
                    </a:cxn>
                    <a:cxn ang="0">
                      <a:pos x="202" y="18"/>
                    </a:cxn>
                    <a:cxn ang="0">
                      <a:pos x="351" y="23"/>
                    </a:cxn>
                    <a:cxn ang="0">
                      <a:pos x="366" y="120"/>
                    </a:cxn>
                    <a:cxn ang="0">
                      <a:pos x="359" y="741"/>
                    </a:cxn>
                    <a:cxn ang="0">
                      <a:pos x="351" y="1714"/>
                    </a:cxn>
                    <a:cxn ang="0">
                      <a:pos x="0" y="1714"/>
                    </a:cxn>
                  </a:cxnLst>
                  <a:rect l="0" t="0" r="r" b="b"/>
                  <a:pathLst>
                    <a:path w="378" h="1714">
                      <a:moveTo>
                        <a:pt x="0" y="1714"/>
                      </a:moveTo>
                      <a:cubicBezTo>
                        <a:pt x="15" y="1400"/>
                        <a:pt x="10" y="693"/>
                        <a:pt x="15" y="420"/>
                      </a:cubicBezTo>
                      <a:cubicBezTo>
                        <a:pt x="18" y="145"/>
                        <a:pt x="8" y="126"/>
                        <a:pt x="19" y="63"/>
                      </a:cubicBezTo>
                      <a:cubicBezTo>
                        <a:pt x="30" y="0"/>
                        <a:pt x="49" y="46"/>
                        <a:pt x="79" y="39"/>
                      </a:cubicBezTo>
                      <a:cubicBezTo>
                        <a:pt x="109" y="32"/>
                        <a:pt x="157" y="21"/>
                        <a:pt x="202" y="18"/>
                      </a:cubicBezTo>
                      <a:cubicBezTo>
                        <a:pt x="268" y="33"/>
                        <a:pt x="324" y="6"/>
                        <a:pt x="351" y="23"/>
                      </a:cubicBezTo>
                      <a:cubicBezTo>
                        <a:pt x="378" y="40"/>
                        <a:pt x="370" y="51"/>
                        <a:pt x="366" y="120"/>
                      </a:cubicBezTo>
                      <a:cubicBezTo>
                        <a:pt x="367" y="240"/>
                        <a:pt x="362" y="475"/>
                        <a:pt x="359" y="741"/>
                      </a:cubicBezTo>
                      <a:cubicBezTo>
                        <a:pt x="356" y="1007"/>
                        <a:pt x="351" y="1430"/>
                        <a:pt x="351" y="1714"/>
                      </a:cubicBezTo>
                      <a:cubicBezTo>
                        <a:pt x="351" y="1714"/>
                        <a:pt x="0" y="1714"/>
                        <a:pt x="0" y="17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43" name="Freeform 19"/>
                <p:cNvSpPr>
                  <a:spLocks/>
                </p:cNvSpPr>
                <p:nvPr/>
              </p:nvSpPr>
              <p:spPr bwMode="white">
                <a:xfrm>
                  <a:off x="1255" y="2644"/>
                  <a:ext cx="146" cy="154"/>
                </a:xfrm>
                <a:custGeom>
                  <a:avLst/>
                  <a:gdLst/>
                  <a:ahLst/>
                  <a:cxnLst>
                    <a:cxn ang="0">
                      <a:pos x="14" y="11"/>
                    </a:cxn>
                    <a:cxn ang="0">
                      <a:pos x="92" y="2"/>
                    </a:cxn>
                    <a:cxn ang="0">
                      <a:pos x="140" y="14"/>
                    </a:cxn>
                    <a:cxn ang="0">
                      <a:pos x="128" y="89"/>
                    </a:cxn>
                    <a:cxn ang="0">
                      <a:pos x="116" y="146"/>
                    </a:cxn>
                    <a:cxn ang="0">
                      <a:pos x="74" y="134"/>
                    </a:cxn>
                    <a:cxn ang="0">
                      <a:pos x="32" y="128"/>
                    </a:cxn>
                    <a:cxn ang="0">
                      <a:pos x="5" y="56"/>
                    </a:cxn>
                    <a:cxn ang="0">
                      <a:pos x="14" y="11"/>
                    </a:cxn>
                  </a:cxnLst>
                  <a:rect l="0" t="0" r="r" b="b"/>
                  <a:pathLst>
                    <a:path w="146" h="154">
                      <a:moveTo>
                        <a:pt x="14" y="11"/>
                      </a:moveTo>
                      <a:cubicBezTo>
                        <a:pt x="28" y="2"/>
                        <a:pt x="71" y="2"/>
                        <a:pt x="92" y="2"/>
                      </a:cubicBezTo>
                      <a:cubicBezTo>
                        <a:pt x="113" y="2"/>
                        <a:pt x="134" y="0"/>
                        <a:pt x="140" y="14"/>
                      </a:cubicBezTo>
                      <a:cubicBezTo>
                        <a:pt x="146" y="28"/>
                        <a:pt x="132" y="67"/>
                        <a:pt x="128" y="89"/>
                      </a:cubicBezTo>
                      <a:cubicBezTo>
                        <a:pt x="124" y="111"/>
                        <a:pt x="125" y="138"/>
                        <a:pt x="116" y="146"/>
                      </a:cubicBezTo>
                      <a:cubicBezTo>
                        <a:pt x="107" y="154"/>
                        <a:pt x="88" y="137"/>
                        <a:pt x="74" y="134"/>
                      </a:cubicBezTo>
                      <a:cubicBezTo>
                        <a:pt x="60" y="131"/>
                        <a:pt x="44" y="141"/>
                        <a:pt x="32" y="128"/>
                      </a:cubicBezTo>
                      <a:cubicBezTo>
                        <a:pt x="20" y="115"/>
                        <a:pt x="8" y="75"/>
                        <a:pt x="5" y="56"/>
                      </a:cubicBezTo>
                      <a:cubicBezTo>
                        <a:pt x="2" y="37"/>
                        <a:pt x="0" y="20"/>
                        <a:pt x="14" y="1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38" name="Group 20"/>
              <p:cNvGrpSpPr>
                <a:grpSpLocks/>
              </p:cNvGrpSpPr>
              <p:nvPr/>
            </p:nvGrpSpPr>
            <p:grpSpPr bwMode="auto">
              <a:xfrm>
                <a:off x="429" y="0"/>
                <a:ext cx="403" cy="4318"/>
                <a:chOff x="429" y="0"/>
                <a:chExt cx="493" cy="4318"/>
              </a:xfrm>
            </p:grpSpPr>
            <p:sp>
              <p:nvSpPr>
                <p:cNvPr id="5" name="Freeform 21"/>
                <p:cNvSpPr>
                  <a:spLocks/>
                </p:cNvSpPr>
                <p:nvPr/>
              </p:nvSpPr>
              <p:spPr bwMode="white">
                <a:xfrm>
                  <a:off x="429" y="0"/>
                  <a:ext cx="493" cy="4316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44" y="1104"/>
                    </a:cxn>
                    <a:cxn ang="0">
                      <a:pos x="6" y="1845"/>
                    </a:cxn>
                    <a:cxn ang="0">
                      <a:pos x="6" y="1982"/>
                    </a:cxn>
                    <a:cxn ang="0">
                      <a:pos x="20" y="2024"/>
                    </a:cxn>
                    <a:cxn ang="0">
                      <a:pos x="24" y="2068"/>
                    </a:cxn>
                    <a:cxn ang="0">
                      <a:pos x="6" y="2119"/>
                    </a:cxn>
                    <a:cxn ang="0">
                      <a:pos x="6" y="2210"/>
                    </a:cxn>
                    <a:cxn ang="0">
                      <a:pos x="28" y="2464"/>
                    </a:cxn>
                    <a:cxn ang="0">
                      <a:pos x="24" y="3044"/>
                    </a:cxn>
                    <a:cxn ang="0">
                      <a:pos x="28" y="4316"/>
                    </a:cxn>
                    <a:cxn ang="0">
                      <a:pos x="80" y="4312"/>
                    </a:cxn>
                    <a:cxn ang="0">
                      <a:pos x="88" y="3288"/>
                    </a:cxn>
                    <a:cxn ang="0">
                      <a:pos x="84" y="2416"/>
                    </a:cxn>
                    <a:cxn ang="0">
                      <a:pos x="60" y="2208"/>
                    </a:cxn>
                    <a:cxn ang="0">
                      <a:pos x="92" y="2100"/>
                    </a:cxn>
                    <a:cxn ang="0">
                      <a:pos x="240" y="2084"/>
                    </a:cxn>
                    <a:cxn ang="0">
                      <a:pos x="384" y="2084"/>
                    </a:cxn>
                    <a:cxn ang="0">
                      <a:pos x="428" y="2128"/>
                    </a:cxn>
                    <a:cxn ang="0">
                      <a:pos x="424" y="2236"/>
                    </a:cxn>
                    <a:cxn ang="0">
                      <a:pos x="420" y="2344"/>
                    </a:cxn>
                    <a:cxn ang="0">
                      <a:pos x="408" y="2496"/>
                    </a:cxn>
                    <a:cxn ang="0">
                      <a:pos x="395" y="4313"/>
                    </a:cxn>
                    <a:cxn ang="0">
                      <a:pos x="476" y="4310"/>
                    </a:cxn>
                    <a:cxn ang="0">
                      <a:pos x="459" y="3614"/>
                    </a:cxn>
                    <a:cxn ang="0">
                      <a:pos x="468" y="2472"/>
                    </a:cxn>
                    <a:cxn ang="0">
                      <a:pos x="493" y="2165"/>
                    </a:cxn>
                    <a:cxn ang="0">
                      <a:pos x="468" y="2048"/>
                    </a:cxn>
                    <a:cxn ang="0">
                      <a:pos x="487" y="1982"/>
                    </a:cxn>
                    <a:cxn ang="0">
                      <a:pos x="487" y="1800"/>
                    </a:cxn>
                    <a:cxn ang="0">
                      <a:pos x="456" y="1024"/>
                    </a:cxn>
                    <a:cxn ang="0">
                      <a:pos x="468" y="0"/>
                    </a:cxn>
                    <a:cxn ang="0">
                      <a:pos x="420" y="0"/>
                    </a:cxn>
                    <a:cxn ang="0">
                      <a:pos x="412" y="524"/>
                    </a:cxn>
                    <a:cxn ang="0">
                      <a:pos x="404" y="920"/>
                    </a:cxn>
                    <a:cxn ang="0">
                      <a:pos x="420" y="1592"/>
                    </a:cxn>
                    <a:cxn ang="0">
                      <a:pos x="436" y="1956"/>
                    </a:cxn>
                    <a:cxn ang="0">
                      <a:pos x="400" y="2024"/>
                    </a:cxn>
                    <a:cxn ang="0">
                      <a:pos x="244" y="2004"/>
                    </a:cxn>
                    <a:cxn ang="0">
                      <a:pos x="96" y="2016"/>
                    </a:cxn>
                    <a:cxn ang="0">
                      <a:pos x="54" y="1845"/>
                    </a:cxn>
                    <a:cxn ang="0">
                      <a:pos x="88" y="1356"/>
                    </a:cxn>
                    <a:cxn ang="0">
                      <a:pos x="92" y="580"/>
                    </a:cxn>
                    <a:cxn ang="0">
                      <a:pos x="84" y="0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493" h="4316">
                      <a:moveTo>
                        <a:pt x="40" y="0"/>
                      </a:moveTo>
                      <a:cubicBezTo>
                        <a:pt x="33" y="185"/>
                        <a:pt x="50" y="797"/>
                        <a:pt x="44" y="1104"/>
                      </a:cubicBezTo>
                      <a:cubicBezTo>
                        <a:pt x="38" y="1411"/>
                        <a:pt x="12" y="1699"/>
                        <a:pt x="6" y="1845"/>
                      </a:cubicBezTo>
                      <a:cubicBezTo>
                        <a:pt x="0" y="1991"/>
                        <a:pt x="4" y="1952"/>
                        <a:pt x="6" y="1982"/>
                      </a:cubicBezTo>
                      <a:cubicBezTo>
                        <a:pt x="8" y="2012"/>
                        <a:pt x="17" y="2010"/>
                        <a:pt x="20" y="2024"/>
                      </a:cubicBezTo>
                      <a:cubicBezTo>
                        <a:pt x="23" y="2038"/>
                        <a:pt x="26" y="2052"/>
                        <a:pt x="24" y="2068"/>
                      </a:cubicBezTo>
                      <a:cubicBezTo>
                        <a:pt x="22" y="2084"/>
                        <a:pt x="9" y="2095"/>
                        <a:pt x="6" y="2119"/>
                      </a:cubicBezTo>
                      <a:cubicBezTo>
                        <a:pt x="3" y="2143"/>
                        <a:pt x="2" y="2153"/>
                        <a:pt x="6" y="2210"/>
                      </a:cubicBezTo>
                      <a:cubicBezTo>
                        <a:pt x="10" y="2267"/>
                        <a:pt x="25" y="2325"/>
                        <a:pt x="28" y="2464"/>
                      </a:cubicBezTo>
                      <a:cubicBezTo>
                        <a:pt x="31" y="2603"/>
                        <a:pt x="24" y="2735"/>
                        <a:pt x="24" y="3044"/>
                      </a:cubicBezTo>
                      <a:cubicBezTo>
                        <a:pt x="24" y="3353"/>
                        <a:pt x="19" y="4105"/>
                        <a:pt x="28" y="4316"/>
                      </a:cubicBezTo>
                      <a:lnTo>
                        <a:pt x="80" y="4312"/>
                      </a:lnTo>
                      <a:cubicBezTo>
                        <a:pt x="90" y="4141"/>
                        <a:pt x="87" y="3604"/>
                        <a:pt x="88" y="3288"/>
                      </a:cubicBezTo>
                      <a:cubicBezTo>
                        <a:pt x="89" y="2972"/>
                        <a:pt x="89" y="2596"/>
                        <a:pt x="84" y="2416"/>
                      </a:cubicBezTo>
                      <a:cubicBezTo>
                        <a:pt x="92" y="2340"/>
                        <a:pt x="69" y="2262"/>
                        <a:pt x="60" y="2208"/>
                      </a:cubicBezTo>
                      <a:cubicBezTo>
                        <a:pt x="52" y="2148"/>
                        <a:pt x="48" y="2110"/>
                        <a:pt x="92" y="2100"/>
                      </a:cubicBezTo>
                      <a:cubicBezTo>
                        <a:pt x="134" y="2086"/>
                        <a:pt x="190" y="2081"/>
                        <a:pt x="240" y="2084"/>
                      </a:cubicBezTo>
                      <a:cubicBezTo>
                        <a:pt x="289" y="2081"/>
                        <a:pt x="353" y="2077"/>
                        <a:pt x="384" y="2084"/>
                      </a:cubicBezTo>
                      <a:cubicBezTo>
                        <a:pt x="415" y="2091"/>
                        <a:pt x="421" y="2103"/>
                        <a:pt x="428" y="2128"/>
                      </a:cubicBezTo>
                      <a:cubicBezTo>
                        <a:pt x="435" y="2153"/>
                        <a:pt x="425" y="2200"/>
                        <a:pt x="424" y="2236"/>
                      </a:cubicBezTo>
                      <a:cubicBezTo>
                        <a:pt x="423" y="2272"/>
                        <a:pt x="423" y="2301"/>
                        <a:pt x="420" y="2344"/>
                      </a:cubicBezTo>
                      <a:cubicBezTo>
                        <a:pt x="411" y="2391"/>
                        <a:pt x="412" y="2168"/>
                        <a:pt x="408" y="2496"/>
                      </a:cubicBezTo>
                      <a:cubicBezTo>
                        <a:pt x="404" y="2824"/>
                        <a:pt x="384" y="4011"/>
                        <a:pt x="395" y="4313"/>
                      </a:cubicBezTo>
                      <a:lnTo>
                        <a:pt x="476" y="4310"/>
                      </a:lnTo>
                      <a:cubicBezTo>
                        <a:pt x="486" y="4194"/>
                        <a:pt x="460" y="3920"/>
                        <a:pt x="459" y="3614"/>
                      </a:cubicBezTo>
                      <a:cubicBezTo>
                        <a:pt x="458" y="3308"/>
                        <a:pt x="462" y="2713"/>
                        <a:pt x="468" y="2472"/>
                      </a:cubicBezTo>
                      <a:cubicBezTo>
                        <a:pt x="464" y="2328"/>
                        <a:pt x="493" y="2218"/>
                        <a:pt x="493" y="2165"/>
                      </a:cubicBezTo>
                      <a:cubicBezTo>
                        <a:pt x="493" y="2111"/>
                        <a:pt x="480" y="2100"/>
                        <a:pt x="468" y="2048"/>
                      </a:cubicBezTo>
                      <a:cubicBezTo>
                        <a:pt x="490" y="2027"/>
                        <a:pt x="484" y="2023"/>
                        <a:pt x="487" y="1982"/>
                      </a:cubicBezTo>
                      <a:cubicBezTo>
                        <a:pt x="490" y="1941"/>
                        <a:pt x="492" y="1960"/>
                        <a:pt x="487" y="1800"/>
                      </a:cubicBezTo>
                      <a:cubicBezTo>
                        <a:pt x="482" y="1640"/>
                        <a:pt x="459" y="1324"/>
                        <a:pt x="456" y="1024"/>
                      </a:cubicBezTo>
                      <a:cubicBezTo>
                        <a:pt x="453" y="724"/>
                        <a:pt x="474" y="171"/>
                        <a:pt x="468" y="0"/>
                      </a:cubicBezTo>
                      <a:lnTo>
                        <a:pt x="420" y="0"/>
                      </a:lnTo>
                      <a:cubicBezTo>
                        <a:pt x="411" y="87"/>
                        <a:pt x="415" y="371"/>
                        <a:pt x="412" y="524"/>
                      </a:cubicBezTo>
                      <a:cubicBezTo>
                        <a:pt x="409" y="677"/>
                        <a:pt x="403" y="742"/>
                        <a:pt x="404" y="920"/>
                      </a:cubicBezTo>
                      <a:cubicBezTo>
                        <a:pt x="405" y="1098"/>
                        <a:pt x="415" y="1419"/>
                        <a:pt x="420" y="1592"/>
                      </a:cubicBezTo>
                      <a:cubicBezTo>
                        <a:pt x="425" y="1765"/>
                        <a:pt x="439" y="1884"/>
                        <a:pt x="436" y="1956"/>
                      </a:cubicBezTo>
                      <a:cubicBezTo>
                        <a:pt x="432" y="1980"/>
                        <a:pt x="441" y="2017"/>
                        <a:pt x="400" y="2024"/>
                      </a:cubicBezTo>
                      <a:cubicBezTo>
                        <a:pt x="373" y="2037"/>
                        <a:pt x="295" y="2005"/>
                        <a:pt x="244" y="2004"/>
                      </a:cubicBezTo>
                      <a:cubicBezTo>
                        <a:pt x="193" y="2003"/>
                        <a:pt x="128" y="2042"/>
                        <a:pt x="96" y="2016"/>
                      </a:cubicBezTo>
                      <a:cubicBezTo>
                        <a:pt x="64" y="1990"/>
                        <a:pt x="55" y="1955"/>
                        <a:pt x="54" y="1845"/>
                      </a:cubicBezTo>
                      <a:cubicBezTo>
                        <a:pt x="53" y="1735"/>
                        <a:pt x="82" y="1567"/>
                        <a:pt x="88" y="1356"/>
                      </a:cubicBezTo>
                      <a:cubicBezTo>
                        <a:pt x="94" y="1145"/>
                        <a:pt x="93" y="806"/>
                        <a:pt x="92" y="580"/>
                      </a:cubicBezTo>
                      <a:cubicBezTo>
                        <a:pt x="91" y="354"/>
                        <a:pt x="93" y="97"/>
                        <a:pt x="84" y="0"/>
                      </a:cubicBez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6" name="Freeform 22"/>
                <p:cNvSpPr>
                  <a:spLocks/>
                </p:cNvSpPr>
                <p:nvPr/>
              </p:nvSpPr>
              <p:spPr bwMode="white">
                <a:xfrm>
                  <a:off x="686" y="2115"/>
                  <a:ext cx="110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39" name="Group 23"/>
              <p:cNvGrpSpPr>
                <a:grpSpLocks/>
              </p:cNvGrpSpPr>
              <p:nvPr/>
            </p:nvGrpSpPr>
            <p:grpSpPr bwMode="auto">
              <a:xfrm flipV="1">
                <a:off x="2866" y="-3"/>
                <a:ext cx="396" cy="4318"/>
                <a:chOff x="2971" y="-3"/>
                <a:chExt cx="493" cy="4325"/>
              </a:xfrm>
            </p:grpSpPr>
            <p:sp>
              <p:nvSpPr>
                <p:cNvPr id="7" name="Freeform 24"/>
                <p:cNvSpPr>
                  <a:spLocks/>
                </p:cNvSpPr>
                <p:nvPr/>
              </p:nvSpPr>
              <p:spPr bwMode="white">
                <a:xfrm>
                  <a:off x="2971" y="-3"/>
                  <a:ext cx="493" cy="4323"/>
                </a:xfrm>
                <a:custGeom>
                  <a:avLst/>
                  <a:gdLst/>
                  <a:ahLst/>
                  <a:cxnLst>
                    <a:cxn ang="0">
                      <a:pos x="40" y="7"/>
                    </a:cxn>
                    <a:cxn ang="0">
                      <a:pos x="44" y="1111"/>
                    </a:cxn>
                    <a:cxn ang="0">
                      <a:pos x="6" y="1852"/>
                    </a:cxn>
                    <a:cxn ang="0">
                      <a:pos x="6" y="1989"/>
                    </a:cxn>
                    <a:cxn ang="0">
                      <a:pos x="20" y="2031"/>
                    </a:cxn>
                    <a:cxn ang="0">
                      <a:pos x="24" y="2075"/>
                    </a:cxn>
                    <a:cxn ang="0">
                      <a:pos x="6" y="2126"/>
                    </a:cxn>
                    <a:cxn ang="0">
                      <a:pos x="6" y="2217"/>
                    </a:cxn>
                    <a:cxn ang="0">
                      <a:pos x="28" y="2471"/>
                    </a:cxn>
                    <a:cxn ang="0">
                      <a:pos x="24" y="3051"/>
                    </a:cxn>
                    <a:cxn ang="0">
                      <a:pos x="28" y="4323"/>
                    </a:cxn>
                    <a:cxn ang="0">
                      <a:pos x="80" y="4319"/>
                    </a:cxn>
                    <a:cxn ang="0">
                      <a:pos x="88" y="3295"/>
                    </a:cxn>
                    <a:cxn ang="0">
                      <a:pos x="84" y="2423"/>
                    </a:cxn>
                    <a:cxn ang="0">
                      <a:pos x="60" y="2215"/>
                    </a:cxn>
                    <a:cxn ang="0">
                      <a:pos x="92" y="2107"/>
                    </a:cxn>
                    <a:cxn ang="0">
                      <a:pos x="240" y="2091"/>
                    </a:cxn>
                    <a:cxn ang="0">
                      <a:pos x="384" y="2091"/>
                    </a:cxn>
                    <a:cxn ang="0">
                      <a:pos x="428" y="2135"/>
                    </a:cxn>
                    <a:cxn ang="0">
                      <a:pos x="424" y="2243"/>
                    </a:cxn>
                    <a:cxn ang="0">
                      <a:pos x="420" y="2351"/>
                    </a:cxn>
                    <a:cxn ang="0">
                      <a:pos x="408" y="2503"/>
                    </a:cxn>
                    <a:cxn ang="0">
                      <a:pos x="395" y="4320"/>
                    </a:cxn>
                    <a:cxn ang="0">
                      <a:pos x="476" y="4317"/>
                    </a:cxn>
                    <a:cxn ang="0">
                      <a:pos x="459" y="3621"/>
                    </a:cxn>
                    <a:cxn ang="0">
                      <a:pos x="468" y="2479"/>
                    </a:cxn>
                    <a:cxn ang="0">
                      <a:pos x="493" y="2172"/>
                    </a:cxn>
                    <a:cxn ang="0">
                      <a:pos x="468" y="2055"/>
                    </a:cxn>
                    <a:cxn ang="0">
                      <a:pos x="487" y="1989"/>
                    </a:cxn>
                    <a:cxn ang="0">
                      <a:pos x="487" y="1807"/>
                    </a:cxn>
                    <a:cxn ang="0">
                      <a:pos x="456" y="1031"/>
                    </a:cxn>
                    <a:cxn ang="0">
                      <a:pos x="472" y="0"/>
                    </a:cxn>
                    <a:cxn ang="0">
                      <a:pos x="416" y="3"/>
                    </a:cxn>
                    <a:cxn ang="0">
                      <a:pos x="412" y="531"/>
                    </a:cxn>
                    <a:cxn ang="0">
                      <a:pos x="404" y="927"/>
                    </a:cxn>
                    <a:cxn ang="0">
                      <a:pos x="420" y="1599"/>
                    </a:cxn>
                    <a:cxn ang="0">
                      <a:pos x="436" y="1963"/>
                    </a:cxn>
                    <a:cxn ang="0">
                      <a:pos x="400" y="2031"/>
                    </a:cxn>
                    <a:cxn ang="0">
                      <a:pos x="244" y="2011"/>
                    </a:cxn>
                    <a:cxn ang="0">
                      <a:pos x="96" y="2023"/>
                    </a:cxn>
                    <a:cxn ang="0">
                      <a:pos x="54" y="1852"/>
                    </a:cxn>
                    <a:cxn ang="0">
                      <a:pos x="88" y="1363"/>
                    </a:cxn>
                    <a:cxn ang="0">
                      <a:pos x="92" y="587"/>
                    </a:cxn>
                    <a:cxn ang="0">
                      <a:pos x="88" y="3"/>
                    </a:cxn>
                    <a:cxn ang="0">
                      <a:pos x="40" y="7"/>
                    </a:cxn>
                  </a:cxnLst>
                  <a:rect l="0" t="0" r="r" b="b"/>
                  <a:pathLst>
                    <a:path w="493" h="4323">
                      <a:moveTo>
                        <a:pt x="40" y="7"/>
                      </a:moveTo>
                      <a:cubicBezTo>
                        <a:pt x="33" y="192"/>
                        <a:pt x="50" y="804"/>
                        <a:pt x="44" y="1111"/>
                      </a:cubicBezTo>
                      <a:cubicBezTo>
                        <a:pt x="38" y="1418"/>
                        <a:pt x="12" y="1706"/>
                        <a:pt x="6" y="1852"/>
                      </a:cubicBezTo>
                      <a:cubicBezTo>
                        <a:pt x="0" y="1998"/>
                        <a:pt x="4" y="1959"/>
                        <a:pt x="6" y="1989"/>
                      </a:cubicBezTo>
                      <a:cubicBezTo>
                        <a:pt x="8" y="2019"/>
                        <a:pt x="17" y="2017"/>
                        <a:pt x="20" y="2031"/>
                      </a:cubicBezTo>
                      <a:cubicBezTo>
                        <a:pt x="23" y="2045"/>
                        <a:pt x="26" y="2059"/>
                        <a:pt x="24" y="2075"/>
                      </a:cubicBezTo>
                      <a:cubicBezTo>
                        <a:pt x="22" y="2091"/>
                        <a:pt x="9" y="2102"/>
                        <a:pt x="6" y="2126"/>
                      </a:cubicBezTo>
                      <a:cubicBezTo>
                        <a:pt x="3" y="2150"/>
                        <a:pt x="2" y="2160"/>
                        <a:pt x="6" y="2217"/>
                      </a:cubicBezTo>
                      <a:cubicBezTo>
                        <a:pt x="10" y="2274"/>
                        <a:pt x="25" y="2332"/>
                        <a:pt x="28" y="2471"/>
                      </a:cubicBezTo>
                      <a:cubicBezTo>
                        <a:pt x="31" y="2610"/>
                        <a:pt x="24" y="2742"/>
                        <a:pt x="24" y="3051"/>
                      </a:cubicBezTo>
                      <a:cubicBezTo>
                        <a:pt x="24" y="3360"/>
                        <a:pt x="19" y="4112"/>
                        <a:pt x="28" y="4323"/>
                      </a:cubicBezTo>
                      <a:lnTo>
                        <a:pt x="80" y="4319"/>
                      </a:lnTo>
                      <a:cubicBezTo>
                        <a:pt x="90" y="4148"/>
                        <a:pt x="87" y="3611"/>
                        <a:pt x="88" y="3295"/>
                      </a:cubicBezTo>
                      <a:cubicBezTo>
                        <a:pt x="89" y="2979"/>
                        <a:pt x="89" y="2603"/>
                        <a:pt x="84" y="2423"/>
                      </a:cubicBezTo>
                      <a:cubicBezTo>
                        <a:pt x="92" y="2347"/>
                        <a:pt x="69" y="2269"/>
                        <a:pt x="60" y="2215"/>
                      </a:cubicBezTo>
                      <a:cubicBezTo>
                        <a:pt x="52" y="2155"/>
                        <a:pt x="48" y="2117"/>
                        <a:pt x="92" y="2107"/>
                      </a:cubicBezTo>
                      <a:cubicBezTo>
                        <a:pt x="134" y="2093"/>
                        <a:pt x="190" y="2088"/>
                        <a:pt x="240" y="2091"/>
                      </a:cubicBezTo>
                      <a:cubicBezTo>
                        <a:pt x="289" y="2088"/>
                        <a:pt x="353" y="2084"/>
                        <a:pt x="384" y="2091"/>
                      </a:cubicBezTo>
                      <a:cubicBezTo>
                        <a:pt x="415" y="2098"/>
                        <a:pt x="421" y="2110"/>
                        <a:pt x="428" y="2135"/>
                      </a:cubicBezTo>
                      <a:cubicBezTo>
                        <a:pt x="435" y="2160"/>
                        <a:pt x="425" y="2207"/>
                        <a:pt x="424" y="2243"/>
                      </a:cubicBezTo>
                      <a:cubicBezTo>
                        <a:pt x="423" y="2279"/>
                        <a:pt x="423" y="2308"/>
                        <a:pt x="420" y="2351"/>
                      </a:cubicBezTo>
                      <a:cubicBezTo>
                        <a:pt x="411" y="2398"/>
                        <a:pt x="412" y="2175"/>
                        <a:pt x="408" y="2503"/>
                      </a:cubicBezTo>
                      <a:cubicBezTo>
                        <a:pt x="404" y="2831"/>
                        <a:pt x="384" y="4018"/>
                        <a:pt x="395" y="4320"/>
                      </a:cubicBezTo>
                      <a:lnTo>
                        <a:pt x="476" y="4317"/>
                      </a:lnTo>
                      <a:cubicBezTo>
                        <a:pt x="486" y="4201"/>
                        <a:pt x="460" y="3927"/>
                        <a:pt x="459" y="3621"/>
                      </a:cubicBezTo>
                      <a:cubicBezTo>
                        <a:pt x="458" y="3315"/>
                        <a:pt x="462" y="2720"/>
                        <a:pt x="468" y="2479"/>
                      </a:cubicBezTo>
                      <a:cubicBezTo>
                        <a:pt x="464" y="2335"/>
                        <a:pt x="493" y="2225"/>
                        <a:pt x="493" y="2172"/>
                      </a:cubicBezTo>
                      <a:cubicBezTo>
                        <a:pt x="493" y="2118"/>
                        <a:pt x="480" y="2107"/>
                        <a:pt x="468" y="2055"/>
                      </a:cubicBezTo>
                      <a:cubicBezTo>
                        <a:pt x="490" y="2034"/>
                        <a:pt x="484" y="2030"/>
                        <a:pt x="487" y="1989"/>
                      </a:cubicBezTo>
                      <a:cubicBezTo>
                        <a:pt x="490" y="1948"/>
                        <a:pt x="492" y="1967"/>
                        <a:pt x="487" y="1807"/>
                      </a:cubicBezTo>
                      <a:cubicBezTo>
                        <a:pt x="482" y="1647"/>
                        <a:pt x="458" y="1332"/>
                        <a:pt x="456" y="1031"/>
                      </a:cubicBezTo>
                      <a:cubicBezTo>
                        <a:pt x="454" y="730"/>
                        <a:pt x="479" y="171"/>
                        <a:pt x="472" y="0"/>
                      </a:cubicBezTo>
                      <a:lnTo>
                        <a:pt x="416" y="3"/>
                      </a:lnTo>
                      <a:cubicBezTo>
                        <a:pt x="406" y="91"/>
                        <a:pt x="414" y="377"/>
                        <a:pt x="412" y="531"/>
                      </a:cubicBezTo>
                      <a:cubicBezTo>
                        <a:pt x="410" y="685"/>
                        <a:pt x="403" y="749"/>
                        <a:pt x="404" y="927"/>
                      </a:cubicBezTo>
                      <a:cubicBezTo>
                        <a:pt x="405" y="1105"/>
                        <a:pt x="415" y="1426"/>
                        <a:pt x="420" y="1599"/>
                      </a:cubicBezTo>
                      <a:cubicBezTo>
                        <a:pt x="425" y="1772"/>
                        <a:pt x="439" y="1891"/>
                        <a:pt x="436" y="1963"/>
                      </a:cubicBezTo>
                      <a:cubicBezTo>
                        <a:pt x="432" y="1987"/>
                        <a:pt x="441" y="2024"/>
                        <a:pt x="400" y="2031"/>
                      </a:cubicBezTo>
                      <a:cubicBezTo>
                        <a:pt x="373" y="2044"/>
                        <a:pt x="295" y="2012"/>
                        <a:pt x="244" y="2011"/>
                      </a:cubicBezTo>
                      <a:cubicBezTo>
                        <a:pt x="193" y="2010"/>
                        <a:pt x="128" y="2049"/>
                        <a:pt x="96" y="2023"/>
                      </a:cubicBezTo>
                      <a:cubicBezTo>
                        <a:pt x="64" y="1997"/>
                        <a:pt x="55" y="1962"/>
                        <a:pt x="54" y="1852"/>
                      </a:cubicBezTo>
                      <a:cubicBezTo>
                        <a:pt x="53" y="1742"/>
                        <a:pt x="82" y="1574"/>
                        <a:pt x="88" y="1363"/>
                      </a:cubicBezTo>
                      <a:cubicBezTo>
                        <a:pt x="94" y="1152"/>
                        <a:pt x="92" y="814"/>
                        <a:pt x="92" y="587"/>
                      </a:cubicBezTo>
                      <a:cubicBezTo>
                        <a:pt x="92" y="360"/>
                        <a:pt x="97" y="100"/>
                        <a:pt x="88" y="3"/>
                      </a:cubicBezTo>
                      <a:lnTo>
                        <a:pt x="40" y="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8" name="Freeform 25"/>
                <p:cNvSpPr>
                  <a:spLocks/>
                </p:cNvSpPr>
                <p:nvPr/>
              </p:nvSpPr>
              <p:spPr bwMode="white">
                <a:xfrm>
                  <a:off x="3227" y="2119"/>
                  <a:ext cx="111" cy="2203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sp>
            <p:nvSpPr>
              <p:cNvPr id="1050" name="Freeform 26"/>
              <p:cNvSpPr>
                <a:spLocks/>
              </p:cNvSpPr>
              <p:nvPr/>
            </p:nvSpPr>
            <p:spPr bwMode="white">
              <a:xfrm rot="2199825" flipH="1">
                <a:off x="2185" y="2464"/>
                <a:ext cx="479" cy="950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white">
              <a:xfrm rot="21428822" flipH="1">
                <a:off x="2294" y="2929"/>
                <a:ext cx="706" cy="1014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white">
              <a:xfrm>
                <a:off x="3188" y="2454"/>
                <a:ext cx="978" cy="332"/>
              </a:xfrm>
              <a:custGeom>
                <a:avLst/>
                <a:gdLst/>
                <a:ahLst/>
                <a:cxnLst>
                  <a:cxn ang="0">
                    <a:pos x="96" y="464"/>
                  </a:cxn>
                  <a:cxn ang="0">
                    <a:pos x="48" y="368"/>
                  </a:cxn>
                  <a:cxn ang="0">
                    <a:pos x="96" y="224"/>
                  </a:cxn>
                  <a:cxn ang="0">
                    <a:pos x="384" y="32"/>
                  </a:cxn>
                  <a:cxn ang="0">
                    <a:pos x="960" y="32"/>
                  </a:cxn>
                  <a:cxn ang="0">
                    <a:pos x="1584" y="224"/>
                  </a:cxn>
                  <a:cxn ang="0">
                    <a:pos x="1920" y="416"/>
                  </a:cxn>
                  <a:cxn ang="0">
                    <a:pos x="2004" y="544"/>
                  </a:cxn>
                  <a:cxn ang="0">
                    <a:pos x="1824" y="560"/>
                  </a:cxn>
                  <a:cxn ang="0">
                    <a:pos x="1488" y="464"/>
                  </a:cxn>
                  <a:cxn ang="0">
                    <a:pos x="960" y="320"/>
                  </a:cxn>
                  <a:cxn ang="0">
                    <a:pos x="480" y="320"/>
                  </a:cxn>
                  <a:cxn ang="0">
                    <a:pos x="336" y="368"/>
                  </a:cxn>
                  <a:cxn ang="0">
                    <a:pos x="336" y="416"/>
                  </a:cxn>
                  <a:cxn ang="0">
                    <a:pos x="528" y="368"/>
                  </a:cxn>
                  <a:cxn ang="0">
                    <a:pos x="960" y="368"/>
                  </a:cxn>
                  <a:cxn ang="0">
                    <a:pos x="1584" y="560"/>
                  </a:cxn>
                  <a:cxn ang="0">
                    <a:pos x="1632" y="608"/>
                  </a:cxn>
                  <a:cxn ang="0">
                    <a:pos x="1392" y="656"/>
                  </a:cxn>
                  <a:cxn ang="0">
                    <a:pos x="624" y="656"/>
                  </a:cxn>
                  <a:cxn ang="0">
                    <a:pos x="96" y="464"/>
                  </a:cxn>
                </a:cxnLst>
                <a:rect l="0" t="0" r="r" b="b"/>
                <a:pathLst>
                  <a:path w="2020" h="688">
                    <a:moveTo>
                      <a:pt x="96" y="464"/>
                    </a:moveTo>
                    <a:cubicBezTo>
                      <a:pt x="0" y="416"/>
                      <a:pt x="48" y="408"/>
                      <a:pt x="48" y="368"/>
                    </a:cubicBezTo>
                    <a:cubicBezTo>
                      <a:pt x="48" y="328"/>
                      <a:pt x="40" y="280"/>
                      <a:pt x="96" y="224"/>
                    </a:cubicBezTo>
                    <a:cubicBezTo>
                      <a:pt x="152" y="168"/>
                      <a:pt x="240" y="64"/>
                      <a:pt x="384" y="32"/>
                    </a:cubicBezTo>
                    <a:cubicBezTo>
                      <a:pt x="528" y="0"/>
                      <a:pt x="760" y="0"/>
                      <a:pt x="960" y="32"/>
                    </a:cubicBezTo>
                    <a:cubicBezTo>
                      <a:pt x="1160" y="64"/>
                      <a:pt x="1424" y="160"/>
                      <a:pt x="1584" y="224"/>
                    </a:cubicBezTo>
                    <a:cubicBezTo>
                      <a:pt x="1744" y="288"/>
                      <a:pt x="1850" y="363"/>
                      <a:pt x="1920" y="416"/>
                    </a:cubicBezTo>
                    <a:cubicBezTo>
                      <a:pt x="1990" y="469"/>
                      <a:pt x="2020" y="520"/>
                      <a:pt x="2004" y="544"/>
                    </a:cubicBezTo>
                    <a:cubicBezTo>
                      <a:pt x="1988" y="568"/>
                      <a:pt x="1910" y="573"/>
                      <a:pt x="1824" y="560"/>
                    </a:cubicBezTo>
                    <a:cubicBezTo>
                      <a:pt x="1738" y="547"/>
                      <a:pt x="1632" y="504"/>
                      <a:pt x="1488" y="464"/>
                    </a:cubicBezTo>
                    <a:cubicBezTo>
                      <a:pt x="1344" y="424"/>
                      <a:pt x="1128" y="344"/>
                      <a:pt x="960" y="320"/>
                    </a:cubicBezTo>
                    <a:cubicBezTo>
                      <a:pt x="792" y="296"/>
                      <a:pt x="584" y="312"/>
                      <a:pt x="480" y="320"/>
                    </a:cubicBezTo>
                    <a:cubicBezTo>
                      <a:pt x="376" y="328"/>
                      <a:pt x="360" y="352"/>
                      <a:pt x="336" y="368"/>
                    </a:cubicBezTo>
                    <a:cubicBezTo>
                      <a:pt x="312" y="384"/>
                      <a:pt x="304" y="416"/>
                      <a:pt x="336" y="416"/>
                    </a:cubicBezTo>
                    <a:cubicBezTo>
                      <a:pt x="368" y="416"/>
                      <a:pt x="424" y="376"/>
                      <a:pt x="528" y="368"/>
                    </a:cubicBezTo>
                    <a:cubicBezTo>
                      <a:pt x="632" y="360"/>
                      <a:pt x="784" y="336"/>
                      <a:pt x="960" y="368"/>
                    </a:cubicBezTo>
                    <a:cubicBezTo>
                      <a:pt x="1136" y="400"/>
                      <a:pt x="1472" y="520"/>
                      <a:pt x="1584" y="560"/>
                    </a:cubicBezTo>
                    <a:cubicBezTo>
                      <a:pt x="1696" y="600"/>
                      <a:pt x="1664" y="592"/>
                      <a:pt x="1632" y="608"/>
                    </a:cubicBezTo>
                    <a:cubicBezTo>
                      <a:pt x="1600" y="624"/>
                      <a:pt x="1560" y="648"/>
                      <a:pt x="1392" y="656"/>
                    </a:cubicBezTo>
                    <a:cubicBezTo>
                      <a:pt x="1224" y="664"/>
                      <a:pt x="840" y="688"/>
                      <a:pt x="624" y="656"/>
                    </a:cubicBezTo>
                    <a:cubicBezTo>
                      <a:pt x="408" y="624"/>
                      <a:pt x="192" y="512"/>
                      <a:pt x="96" y="46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white">
              <a:xfrm rot="-744944">
                <a:off x="3295" y="2728"/>
                <a:ext cx="706" cy="1014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white">
              <a:xfrm>
                <a:off x="2993" y="2966"/>
                <a:ext cx="474" cy="1164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grpSp>
            <p:nvGrpSpPr>
              <p:cNvPr id="1045" name="Group 31"/>
              <p:cNvGrpSpPr>
                <a:grpSpLocks/>
              </p:cNvGrpSpPr>
              <p:nvPr/>
            </p:nvGrpSpPr>
            <p:grpSpPr bwMode="auto">
              <a:xfrm>
                <a:off x="2162" y="0"/>
                <a:ext cx="1981" cy="1676"/>
                <a:chOff x="2305" y="2222"/>
                <a:chExt cx="1981" cy="1676"/>
              </a:xfrm>
            </p:grpSpPr>
            <p:sp>
              <p:nvSpPr>
                <p:cNvPr id="1056" name="Freeform 32"/>
                <p:cNvSpPr>
                  <a:spLocks/>
                </p:cNvSpPr>
                <p:nvPr/>
              </p:nvSpPr>
              <p:spPr bwMode="white">
                <a:xfrm rot="2199825" flipH="1">
                  <a:off x="2305" y="2232"/>
                  <a:ext cx="479" cy="950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57" name="Freeform 33"/>
                <p:cNvSpPr>
                  <a:spLocks/>
                </p:cNvSpPr>
                <p:nvPr/>
              </p:nvSpPr>
              <p:spPr bwMode="white">
                <a:xfrm rot="21428822" flipH="1">
                  <a:off x="2414" y="269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58" name="Freeform 34"/>
                <p:cNvSpPr>
                  <a:spLocks/>
                </p:cNvSpPr>
                <p:nvPr/>
              </p:nvSpPr>
              <p:spPr bwMode="white">
                <a:xfrm>
                  <a:off x="3308" y="2222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59" name="Freeform 35"/>
                <p:cNvSpPr>
                  <a:spLocks/>
                </p:cNvSpPr>
                <p:nvPr/>
              </p:nvSpPr>
              <p:spPr bwMode="white">
                <a:xfrm rot="-744944">
                  <a:off x="3415" y="249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60" name="Freeform 36"/>
                <p:cNvSpPr>
                  <a:spLocks/>
                </p:cNvSpPr>
                <p:nvPr/>
              </p:nvSpPr>
              <p:spPr bwMode="white">
                <a:xfrm>
                  <a:off x="3113" y="273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46" name="Group 37"/>
              <p:cNvGrpSpPr>
                <a:grpSpLocks/>
              </p:cNvGrpSpPr>
              <p:nvPr/>
            </p:nvGrpSpPr>
            <p:grpSpPr bwMode="auto">
              <a:xfrm>
                <a:off x="196" y="1100"/>
                <a:ext cx="2234" cy="1706"/>
                <a:chOff x="196" y="1100"/>
                <a:chExt cx="2234" cy="1706"/>
              </a:xfrm>
            </p:grpSpPr>
            <p:sp>
              <p:nvSpPr>
                <p:cNvPr id="1062" name="Freeform 38"/>
                <p:cNvSpPr>
                  <a:spLocks/>
                </p:cNvSpPr>
                <p:nvPr/>
              </p:nvSpPr>
              <p:spPr bwMode="white">
                <a:xfrm rot="-744944">
                  <a:off x="1583" y="1359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63" name="Freeform 39"/>
                <p:cNvSpPr>
                  <a:spLocks/>
                </p:cNvSpPr>
                <p:nvPr/>
              </p:nvSpPr>
              <p:spPr bwMode="white">
                <a:xfrm>
                  <a:off x="1295" y="1642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64" name="Freeform 40"/>
                <p:cNvSpPr>
                  <a:spLocks/>
                </p:cNvSpPr>
                <p:nvPr/>
              </p:nvSpPr>
              <p:spPr bwMode="white">
                <a:xfrm>
                  <a:off x="1452" y="1100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9" name="Freeform 41"/>
                <p:cNvSpPr>
                  <a:spLocks/>
                </p:cNvSpPr>
                <p:nvPr/>
              </p:nvSpPr>
              <p:spPr bwMode="white">
                <a:xfrm rot="744944" flipH="1">
                  <a:off x="437" y="1510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" name="Freeform 42"/>
                <p:cNvSpPr>
                  <a:spLocks/>
                </p:cNvSpPr>
                <p:nvPr/>
              </p:nvSpPr>
              <p:spPr bwMode="white">
                <a:xfrm rot="505459" flipH="1">
                  <a:off x="196" y="1235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47" name="Group 43"/>
              <p:cNvGrpSpPr>
                <a:grpSpLocks/>
              </p:cNvGrpSpPr>
              <p:nvPr/>
            </p:nvGrpSpPr>
            <p:grpSpPr bwMode="auto">
              <a:xfrm>
                <a:off x="4660" y="0"/>
                <a:ext cx="385" cy="4308"/>
                <a:chOff x="4660" y="0"/>
                <a:chExt cx="385" cy="4308"/>
              </a:xfrm>
            </p:grpSpPr>
            <p:sp>
              <p:nvSpPr>
                <p:cNvPr id="1068" name="Freeform 44"/>
                <p:cNvSpPr>
                  <a:spLocks/>
                </p:cNvSpPr>
                <p:nvPr/>
              </p:nvSpPr>
              <p:spPr bwMode="white">
                <a:xfrm>
                  <a:off x="4676" y="0"/>
                  <a:ext cx="369" cy="2611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14" y="1622"/>
                    </a:cxn>
                    <a:cxn ang="0">
                      <a:pos x="6" y="2547"/>
                    </a:cxn>
                    <a:cxn ang="0">
                      <a:pos x="38" y="2604"/>
                    </a:cxn>
                    <a:cxn ang="0">
                      <a:pos x="184" y="2588"/>
                    </a:cxn>
                    <a:cxn ang="0">
                      <a:pos x="339" y="2596"/>
                    </a:cxn>
                    <a:cxn ang="0">
                      <a:pos x="363" y="2531"/>
                    </a:cxn>
                    <a:cxn ang="0">
                      <a:pos x="339" y="1679"/>
                    </a:cxn>
                    <a:cxn ang="0">
                      <a:pos x="339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369" h="2611">
                      <a:moveTo>
                        <a:pt x="22" y="0"/>
                      </a:moveTo>
                      <a:lnTo>
                        <a:pt x="14" y="1622"/>
                      </a:lnTo>
                      <a:cubicBezTo>
                        <a:pt x="14" y="1622"/>
                        <a:pt x="10" y="2084"/>
                        <a:pt x="6" y="2547"/>
                      </a:cubicBezTo>
                      <a:cubicBezTo>
                        <a:pt x="0" y="2588"/>
                        <a:pt x="8" y="2597"/>
                        <a:pt x="38" y="2604"/>
                      </a:cubicBezTo>
                      <a:cubicBezTo>
                        <a:pt x="68" y="2611"/>
                        <a:pt x="134" y="2589"/>
                        <a:pt x="184" y="2588"/>
                      </a:cubicBezTo>
                      <a:cubicBezTo>
                        <a:pt x="234" y="2587"/>
                        <a:pt x="309" y="2605"/>
                        <a:pt x="339" y="2596"/>
                      </a:cubicBezTo>
                      <a:cubicBezTo>
                        <a:pt x="369" y="2587"/>
                        <a:pt x="366" y="2567"/>
                        <a:pt x="363" y="2531"/>
                      </a:cubicBezTo>
                      <a:cubicBezTo>
                        <a:pt x="363" y="2378"/>
                        <a:pt x="343" y="2101"/>
                        <a:pt x="339" y="1679"/>
                      </a:cubicBezTo>
                      <a:lnTo>
                        <a:pt x="339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69" name="Freeform 45"/>
                <p:cNvSpPr>
                  <a:spLocks/>
                </p:cNvSpPr>
                <p:nvPr/>
              </p:nvSpPr>
              <p:spPr bwMode="white">
                <a:xfrm>
                  <a:off x="4767" y="2173"/>
                  <a:ext cx="251" cy="390"/>
                </a:xfrm>
                <a:custGeom>
                  <a:avLst/>
                  <a:gdLst/>
                  <a:ahLst/>
                  <a:cxnLst>
                    <a:cxn ang="0">
                      <a:pos x="32" y="379"/>
                    </a:cxn>
                    <a:cxn ang="0">
                      <a:pos x="77" y="364"/>
                    </a:cxn>
                    <a:cxn ang="0">
                      <a:pos x="152" y="370"/>
                    </a:cxn>
                    <a:cxn ang="0">
                      <a:pos x="209" y="388"/>
                    </a:cxn>
                    <a:cxn ang="0">
                      <a:pos x="242" y="379"/>
                    </a:cxn>
                    <a:cxn ang="0">
                      <a:pos x="248" y="328"/>
                    </a:cxn>
                    <a:cxn ang="0">
                      <a:pos x="227" y="175"/>
                    </a:cxn>
                    <a:cxn ang="0">
                      <a:pos x="194" y="130"/>
                    </a:cxn>
                    <a:cxn ang="0">
                      <a:pos x="179" y="295"/>
                    </a:cxn>
                    <a:cxn ang="0">
                      <a:pos x="152" y="307"/>
                    </a:cxn>
                    <a:cxn ang="0">
                      <a:pos x="134" y="163"/>
                    </a:cxn>
                    <a:cxn ang="0">
                      <a:pos x="65" y="13"/>
                    </a:cxn>
                    <a:cxn ang="0">
                      <a:pos x="29" y="85"/>
                    </a:cxn>
                    <a:cxn ang="0">
                      <a:pos x="26" y="271"/>
                    </a:cxn>
                    <a:cxn ang="0">
                      <a:pos x="2" y="337"/>
                    </a:cxn>
                    <a:cxn ang="0">
                      <a:pos x="11" y="379"/>
                    </a:cxn>
                    <a:cxn ang="0">
                      <a:pos x="32" y="379"/>
                    </a:cxn>
                  </a:cxnLst>
                  <a:rect l="0" t="0" r="r" b="b"/>
                  <a:pathLst>
                    <a:path w="251" h="390">
                      <a:moveTo>
                        <a:pt x="32" y="379"/>
                      </a:moveTo>
                      <a:cubicBezTo>
                        <a:pt x="43" y="377"/>
                        <a:pt x="57" y="366"/>
                        <a:pt x="77" y="364"/>
                      </a:cubicBezTo>
                      <a:cubicBezTo>
                        <a:pt x="97" y="362"/>
                        <a:pt x="130" y="366"/>
                        <a:pt x="152" y="370"/>
                      </a:cubicBezTo>
                      <a:cubicBezTo>
                        <a:pt x="174" y="374"/>
                        <a:pt x="194" y="386"/>
                        <a:pt x="209" y="388"/>
                      </a:cubicBezTo>
                      <a:cubicBezTo>
                        <a:pt x="224" y="390"/>
                        <a:pt x="235" y="389"/>
                        <a:pt x="242" y="379"/>
                      </a:cubicBezTo>
                      <a:cubicBezTo>
                        <a:pt x="249" y="369"/>
                        <a:pt x="251" y="362"/>
                        <a:pt x="248" y="328"/>
                      </a:cubicBezTo>
                      <a:cubicBezTo>
                        <a:pt x="245" y="294"/>
                        <a:pt x="236" y="208"/>
                        <a:pt x="227" y="175"/>
                      </a:cubicBezTo>
                      <a:cubicBezTo>
                        <a:pt x="218" y="142"/>
                        <a:pt x="202" y="110"/>
                        <a:pt x="194" y="130"/>
                      </a:cubicBezTo>
                      <a:cubicBezTo>
                        <a:pt x="186" y="150"/>
                        <a:pt x="186" y="266"/>
                        <a:pt x="179" y="295"/>
                      </a:cubicBezTo>
                      <a:cubicBezTo>
                        <a:pt x="172" y="324"/>
                        <a:pt x="159" y="329"/>
                        <a:pt x="152" y="307"/>
                      </a:cubicBezTo>
                      <a:cubicBezTo>
                        <a:pt x="145" y="285"/>
                        <a:pt x="149" y="212"/>
                        <a:pt x="134" y="163"/>
                      </a:cubicBezTo>
                      <a:cubicBezTo>
                        <a:pt x="119" y="114"/>
                        <a:pt x="82" y="26"/>
                        <a:pt x="65" y="13"/>
                      </a:cubicBezTo>
                      <a:cubicBezTo>
                        <a:pt x="48" y="0"/>
                        <a:pt x="35" y="42"/>
                        <a:pt x="29" y="85"/>
                      </a:cubicBezTo>
                      <a:cubicBezTo>
                        <a:pt x="23" y="128"/>
                        <a:pt x="30" y="229"/>
                        <a:pt x="26" y="271"/>
                      </a:cubicBezTo>
                      <a:cubicBezTo>
                        <a:pt x="22" y="313"/>
                        <a:pt x="4" y="319"/>
                        <a:pt x="2" y="337"/>
                      </a:cubicBezTo>
                      <a:cubicBezTo>
                        <a:pt x="0" y="355"/>
                        <a:pt x="5" y="373"/>
                        <a:pt x="11" y="379"/>
                      </a:cubicBezTo>
                      <a:cubicBezTo>
                        <a:pt x="17" y="385"/>
                        <a:pt x="21" y="381"/>
                        <a:pt x="32" y="379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" name="Freeform 46"/>
                <p:cNvSpPr>
                  <a:spLocks/>
                </p:cNvSpPr>
                <p:nvPr/>
              </p:nvSpPr>
              <p:spPr bwMode="white">
                <a:xfrm>
                  <a:off x="4660" y="2594"/>
                  <a:ext cx="378" cy="1714"/>
                </a:xfrm>
                <a:custGeom>
                  <a:avLst/>
                  <a:gdLst/>
                  <a:ahLst/>
                  <a:cxnLst>
                    <a:cxn ang="0">
                      <a:pos x="0" y="1714"/>
                    </a:cxn>
                    <a:cxn ang="0">
                      <a:pos x="15" y="420"/>
                    </a:cxn>
                    <a:cxn ang="0">
                      <a:pos x="19" y="63"/>
                    </a:cxn>
                    <a:cxn ang="0">
                      <a:pos x="79" y="39"/>
                    </a:cxn>
                    <a:cxn ang="0">
                      <a:pos x="202" y="18"/>
                    </a:cxn>
                    <a:cxn ang="0">
                      <a:pos x="351" y="23"/>
                    </a:cxn>
                    <a:cxn ang="0">
                      <a:pos x="366" y="120"/>
                    </a:cxn>
                    <a:cxn ang="0">
                      <a:pos x="359" y="741"/>
                    </a:cxn>
                    <a:cxn ang="0">
                      <a:pos x="351" y="1714"/>
                    </a:cxn>
                    <a:cxn ang="0">
                      <a:pos x="0" y="1714"/>
                    </a:cxn>
                  </a:cxnLst>
                  <a:rect l="0" t="0" r="r" b="b"/>
                  <a:pathLst>
                    <a:path w="378" h="1714">
                      <a:moveTo>
                        <a:pt x="0" y="1714"/>
                      </a:moveTo>
                      <a:cubicBezTo>
                        <a:pt x="15" y="1400"/>
                        <a:pt x="10" y="693"/>
                        <a:pt x="15" y="420"/>
                      </a:cubicBezTo>
                      <a:cubicBezTo>
                        <a:pt x="18" y="145"/>
                        <a:pt x="8" y="126"/>
                        <a:pt x="19" y="63"/>
                      </a:cubicBezTo>
                      <a:cubicBezTo>
                        <a:pt x="30" y="0"/>
                        <a:pt x="49" y="46"/>
                        <a:pt x="79" y="39"/>
                      </a:cubicBezTo>
                      <a:cubicBezTo>
                        <a:pt x="109" y="32"/>
                        <a:pt x="157" y="21"/>
                        <a:pt x="202" y="18"/>
                      </a:cubicBezTo>
                      <a:cubicBezTo>
                        <a:pt x="268" y="33"/>
                        <a:pt x="324" y="6"/>
                        <a:pt x="351" y="23"/>
                      </a:cubicBezTo>
                      <a:cubicBezTo>
                        <a:pt x="378" y="40"/>
                        <a:pt x="370" y="51"/>
                        <a:pt x="366" y="120"/>
                      </a:cubicBezTo>
                      <a:cubicBezTo>
                        <a:pt x="367" y="240"/>
                        <a:pt x="362" y="475"/>
                        <a:pt x="359" y="741"/>
                      </a:cubicBezTo>
                      <a:cubicBezTo>
                        <a:pt x="356" y="1007"/>
                        <a:pt x="351" y="1430"/>
                        <a:pt x="351" y="1714"/>
                      </a:cubicBezTo>
                      <a:cubicBezTo>
                        <a:pt x="351" y="1714"/>
                        <a:pt x="0" y="1714"/>
                        <a:pt x="0" y="17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2" name="Freeform 47"/>
                <p:cNvSpPr>
                  <a:spLocks/>
                </p:cNvSpPr>
                <p:nvPr/>
              </p:nvSpPr>
              <p:spPr bwMode="white">
                <a:xfrm>
                  <a:off x="4785" y="2643"/>
                  <a:ext cx="146" cy="154"/>
                </a:xfrm>
                <a:custGeom>
                  <a:avLst/>
                  <a:gdLst/>
                  <a:ahLst/>
                  <a:cxnLst>
                    <a:cxn ang="0">
                      <a:pos x="14" y="11"/>
                    </a:cxn>
                    <a:cxn ang="0">
                      <a:pos x="92" y="2"/>
                    </a:cxn>
                    <a:cxn ang="0">
                      <a:pos x="140" y="14"/>
                    </a:cxn>
                    <a:cxn ang="0">
                      <a:pos x="128" y="89"/>
                    </a:cxn>
                    <a:cxn ang="0">
                      <a:pos x="116" y="146"/>
                    </a:cxn>
                    <a:cxn ang="0">
                      <a:pos x="74" y="134"/>
                    </a:cxn>
                    <a:cxn ang="0">
                      <a:pos x="32" y="128"/>
                    </a:cxn>
                    <a:cxn ang="0">
                      <a:pos x="5" y="56"/>
                    </a:cxn>
                    <a:cxn ang="0">
                      <a:pos x="14" y="11"/>
                    </a:cxn>
                  </a:cxnLst>
                  <a:rect l="0" t="0" r="r" b="b"/>
                  <a:pathLst>
                    <a:path w="146" h="154">
                      <a:moveTo>
                        <a:pt x="14" y="11"/>
                      </a:moveTo>
                      <a:cubicBezTo>
                        <a:pt x="28" y="2"/>
                        <a:pt x="71" y="2"/>
                        <a:pt x="92" y="2"/>
                      </a:cubicBezTo>
                      <a:cubicBezTo>
                        <a:pt x="113" y="2"/>
                        <a:pt x="134" y="0"/>
                        <a:pt x="140" y="14"/>
                      </a:cubicBezTo>
                      <a:cubicBezTo>
                        <a:pt x="146" y="28"/>
                        <a:pt x="132" y="67"/>
                        <a:pt x="128" y="89"/>
                      </a:cubicBezTo>
                      <a:cubicBezTo>
                        <a:pt x="124" y="111"/>
                        <a:pt x="125" y="138"/>
                        <a:pt x="116" y="146"/>
                      </a:cubicBezTo>
                      <a:cubicBezTo>
                        <a:pt x="107" y="154"/>
                        <a:pt x="88" y="137"/>
                        <a:pt x="74" y="134"/>
                      </a:cubicBezTo>
                      <a:cubicBezTo>
                        <a:pt x="60" y="131"/>
                        <a:pt x="44" y="141"/>
                        <a:pt x="32" y="128"/>
                      </a:cubicBezTo>
                      <a:cubicBezTo>
                        <a:pt x="20" y="115"/>
                        <a:pt x="8" y="75"/>
                        <a:pt x="5" y="56"/>
                      </a:cubicBezTo>
                      <a:cubicBezTo>
                        <a:pt x="2" y="37"/>
                        <a:pt x="0" y="20"/>
                        <a:pt x="14" y="1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48" name="Group 48"/>
              <p:cNvGrpSpPr>
                <a:grpSpLocks/>
              </p:cNvGrpSpPr>
              <p:nvPr/>
            </p:nvGrpSpPr>
            <p:grpSpPr bwMode="auto">
              <a:xfrm>
                <a:off x="3500" y="0"/>
                <a:ext cx="494" cy="4313"/>
                <a:chOff x="3792" y="-7"/>
                <a:chExt cx="494" cy="4328"/>
              </a:xfrm>
            </p:grpSpPr>
            <p:sp>
              <p:nvSpPr>
                <p:cNvPr id="1073" name="Freeform 49"/>
                <p:cNvSpPr>
                  <a:spLocks/>
                </p:cNvSpPr>
                <p:nvPr/>
              </p:nvSpPr>
              <p:spPr bwMode="white">
                <a:xfrm>
                  <a:off x="3792" y="0"/>
                  <a:ext cx="416" cy="4321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8" y="406"/>
                    </a:cxn>
                    <a:cxn ang="0">
                      <a:pos x="3" y="662"/>
                    </a:cxn>
                    <a:cxn ang="0">
                      <a:pos x="8" y="713"/>
                    </a:cxn>
                    <a:cxn ang="0">
                      <a:pos x="24" y="740"/>
                    </a:cxn>
                    <a:cxn ang="0">
                      <a:pos x="42" y="758"/>
                    </a:cxn>
                    <a:cxn ang="0">
                      <a:pos x="36" y="803"/>
                    </a:cxn>
                    <a:cxn ang="0">
                      <a:pos x="12" y="824"/>
                    </a:cxn>
                    <a:cxn ang="0">
                      <a:pos x="0" y="878"/>
                    </a:cxn>
                    <a:cxn ang="0">
                      <a:pos x="9" y="2903"/>
                    </a:cxn>
                    <a:cxn ang="0">
                      <a:pos x="9" y="3276"/>
                    </a:cxn>
                    <a:cxn ang="0">
                      <a:pos x="16" y="3330"/>
                    </a:cxn>
                    <a:cxn ang="0">
                      <a:pos x="42" y="3354"/>
                    </a:cxn>
                    <a:cxn ang="0">
                      <a:pos x="51" y="3390"/>
                    </a:cxn>
                    <a:cxn ang="0">
                      <a:pos x="39" y="3427"/>
                    </a:cxn>
                    <a:cxn ang="0">
                      <a:pos x="24" y="3466"/>
                    </a:cxn>
                    <a:cxn ang="0">
                      <a:pos x="31" y="4321"/>
                    </a:cxn>
                    <a:cxn ang="0">
                      <a:pos x="102" y="4317"/>
                    </a:cxn>
                    <a:cxn ang="0">
                      <a:pos x="93" y="3529"/>
                    </a:cxn>
                    <a:cxn ang="0">
                      <a:pos x="117" y="3496"/>
                    </a:cxn>
                    <a:cxn ang="0">
                      <a:pos x="156" y="3493"/>
                    </a:cxn>
                    <a:cxn ang="0">
                      <a:pos x="297" y="3502"/>
                    </a:cxn>
                    <a:cxn ang="0">
                      <a:pos x="345" y="3502"/>
                    </a:cxn>
                    <a:cxn ang="0">
                      <a:pos x="357" y="3478"/>
                    </a:cxn>
                    <a:cxn ang="0">
                      <a:pos x="315" y="3459"/>
                    </a:cxn>
                    <a:cxn ang="0">
                      <a:pos x="128" y="3444"/>
                    </a:cxn>
                    <a:cxn ang="0">
                      <a:pos x="99" y="3430"/>
                    </a:cxn>
                    <a:cxn ang="0">
                      <a:pos x="120" y="3408"/>
                    </a:cxn>
                    <a:cxn ang="0">
                      <a:pos x="210" y="3399"/>
                    </a:cxn>
                    <a:cxn ang="0">
                      <a:pos x="337" y="3398"/>
                    </a:cxn>
                    <a:cxn ang="0">
                      <a:pos x="381" y="3381"/>
                    </a:cxn>
                    <a:cxn ang="0">
                      <a:pos x="128" y="3375"/>
                    </a:cxn>
                    <a:cxn ang="0">
                      <a:pos x="87" y="3336"/>
                    </a:cxn>
                    <a:cxn ang="0">
                      <a:pos x="68" y="3285"/>
                    </a:cxn>
                    <a:cxn ang="0">
                      <a:pos x="63" y="1525"/>
                    </a:cxn>
                    <a:cxn ang="0">
                      <a:pos x="68" y="885"/>
                    </a:cxn>
                    <a:cxn ang="0">
                      <a:pos x="84" y="851"/>
                    </a:cxn>
                    <a:cxn ang="0">
                      <a:pos x="120" y="832"/>
                    </a:cxn>
                    <a:cxn ang="0">
                      <a:pos x="405" y="825"/>
                    </a:cxn>
                    <a:cxn ang="0">
                      <a:pos x="405" y="765"/>
                    </a:cxn>
                    <a:cxn ang="0">
                      <a:pos x="203" y="765"/>
                    </a:cxn>
                    <a:cxn ang="0">
                      <a:pos x="150" y="752"/>
                    </a:cxn>
                    <a:cxn ang="0">
                      <a:pos x="105" y="728"/>
                    </a:cxn>
                    <a:cxn ang="0">
                      <a:pos x="75" y="705"/>
                    </a:cxn>
                    <a:cxn ang="0">
                      <a:pos x="60" y="645"/>
                    </a:cxn>
                    <a:cxn ang="0">
                      <a:pos x="81" y="316"/>
                    </a:cxn>
                    <a:cxn ang="0">
                      <a:pos x="81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416" h="4321">
                      <a:moveTo>
                        <a:pt x="12" y="0"/>
                      </a:moveTo>
                      <a:lnTo>
                        <a:pt x="18" y="406"/>
                      </a:lnTo>
                      <a:lnTo>
                        <a:pt x="3" y="662"/>
                      </a:lnTo>
                      <a:lnTo>
                        <a:pt x="8" y="713"/>
                      </a:lnTo>
                      <a:lnTo>
                        <a:pt x="24" y="740"/>
                      </a:lnTo>
                      <a:lnTo>
                        <a:pt x="42" y="758"/>
                      </a:lnTo>
                      <a:lnTo>
                        <a:pt x="36" y="803"/>
                      </a:lnTo>
                      <a:lnTo>
                        <a:pt x="12" y="824"/>
                      </a:lnTo>
                      <a:lnTo>
                        <a:pt x="0" y="878"/>
                      </a:lnTo>
                      <a:cubicBezTo>
                        <a:pt x="0" y="1224"/>
                        <a:pt x="8" y="2504"/>
                        <a:pt x="9" y="2903"/>
                      </a:cubicBezTo>
                      <a:cubicBezTo>
                        <a:pt x="10" y="3302"/>
                        <a:pt x="8" y="3205"/>
                        <a:pt x="9" y="3276"/>
                      </a:cubicBezTo>
                      <a:lnTo>
                        <a:pt x="16" y="3330"/>
                      </a:lnTo>
                      <a:lnTo>
                        <a:pt x="42" y="3354"/>
                      </a:lnTo>
                      <a:lnTo>
                        <a:pt x="51" y="3390"/>
                      </a:lnTo>
                      <a:lnTo>
                        <a:pt x="39" y="3427"/>
                      </a:lnTo>
                      <a:lnTo>
                        <a:pt x="24" y="3466"/>
                      </a:lnTo>
                      <a:cubicBezTo>
                        <a:pt x="23" y="3615"/>
                        <a:pt x="18" y="4179"/>
                        <a:pt x="31" y="4321"/>
                      </a:cubicBezTo>
                      <a:lnTo>
                        <a:pt x="102" y="4317"/>
                      </a:lnTo>
                      <a:cubicBezTo>
                        <a:pt x="112" y="4185"/>
                        <a:pt x="91" y="3666"/>
                        <a:pt x="93" y="3529"/>
                      </a:cubicBezTo>
                      <a:lnTo>
                        <a:pt x="117" y="3496"/>
                      </a:lnTo>
                      <a:lnTo>
                        <a:pt x="156" y="3493"/>
                      </a:lnTo>
                      <a:cubicBezTo>
                        <a:pt x="186" y="3494"/>
                        <a:pt x="266" y="3501"/>
                        <a:pt x="297" y="3502"/>
                      </a:cubicBezTo>
                      <a:cubicBezTo>
                        <a:pt x="328" y="3503"/>
                        <a:pt x="335" y="3506"/>
                        <a:pt x="345" y="3502"/>
                      </a:cubicBezTo>
                      <a:cubicBezTo>
                        <a:pt x="355" y="3498"/>
                        <a:pt x="362" y="3485"/>
                        <a:pt x="357" y="3478"/>
                      </a:cubicBezTo>
                      <a:cubicBezTo>
                        <a:pt x="352" y="3471"/>
                        <a:pt x="353" y="3465"/>
                        <a:pt x="315" y="3459"/>
                      </a:cubicBezTo>
                      <a:cubicBezTo>
                        <a:pt x="277" y="3453"/>
                        <a:pt x="164" y="3449"/>
                        <a:pt x="128" y="3444"/>
                      </a:cubicBezTo>
                      <a:cubicBezTo>
                        <a:pt x="92" y="3439"/>
                        <a:pt x="100" y="3436"/>
                        <a:pt x="99" y="3430"/>
                      </a:cubicBezTo>
                      <a:cubicBezTo>
                        <a:pt x="98" y="3424"/>
                        <a:pt x="102" y="3413"/>
                        <a:pt x="120" y="3408"/>
                      </a:cubicBezTo>
                      <a:lnTo>
                        <a:pt x="210" y="3399"/>
                      </a:lnTo>
                      <a:cubicBezTo>
                        <a:pt x="246" y="3397"/>
                        <a:pt x="309" y="3401"/>
                        <a:pt x="337" y="3398"/>
                      </a:cubicBezTo>
                      <a:cubicBezTo>
                        <a:pt x="365" y="3395"/>
                        <a:pt x="416" y="3385"/>
                        <a:pt x="381" y="3381"/>
                      </a:cubicBezTo>
                      <a:cubicBezTo>
                        <a:pt x="346" y="3377"/>
                        <a:pt x="177" y="3382"/>
                        <a:pt x="128" y="3375"/>
                      </a:cubicBezTo>
                      <a:lnTo>
                        <a:pt x="87" y="3336"/>
                      </a:lnTo>
                      <a:lnTo>
                        <a:pt x="68" y="3285"/>
                      </a:lnTo>
                      <a:cubicBezTo>
                        <a:pt x="64" y="2983"/>
                        <a:pt x="63" y="1925"/>
                        <a:pt x="63" y="1525"/>
                      </a:cubicBezTo>
                      <a:lnTo>
                        <a:pt x="68" y="885"/>
                      </a:lnTo>
                      <a:lnTo>
                        <a:pt x="84" y="851"/>
                      </a:lnTo>
                      <a:lnTo>
                        <a:pt x="120" y="832"/>
                      </a:lnTo>
                      <a:lnTo>
                        <a:pt x="405" y="825"/>
                      </a:lnTo>
                      <a:lnTo>
                        <a:pt x="405" y="765"/>
                      </a:lnTo>
                      <a:lnTo>
                        <a:pt x="203" y="765"/>
                      </a:lnTo>
                      <a:lnTo>
                        <a:pt x="150" y="752"/>
                      </a:lnTo>
                      <a:lnTo>
                        <a:pt x="105" y="728"/>
                      </a:lnTo>
                      <a:lnTo>
                        <a:pt x="75" y="705"/>
                      </a:lnTo>
                      <a:lnTo>
                        <a:pt x="60" y="645"/>
                      </a:lnTo>
                      <a:lnTo>
                        <a:pt x="81" y="316"/>
                      </a:lnTo>
                      <a:lnTo>
                        <a:pt x="81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74" name="Freeform 50"/>
                <p:cNvSpPr>
                  <a:spLocks/>
                </p:cNvSpPr>
                <p:nvPr/>
              </p:nvSpPr>
              <p:spPr bwMode="white">
                <a:xfrm>
                  <a:off x="4099" y="-7"/>
                  <a:ext cx="187" cy="4323"/>
                </a:xfrm>
                <a:custGeom>
                  <a:avLst/>
                  <a:gdLst/>
                  <a:ahLst/>
                  <a:cxnLst>
                    <a:cxn ang="0">
                      <a:pos x="142" y="0"/>
                    </a:cxn>
                    <a:cxn ang="0">
                      <a:pos x="157" y="658"/>
                    </a:cxn>
                    <a:cxn ang="0">
                      <a:pos x="142" y="733"/>
                    </a:cxn>
                    <a:cxn ang="0">
                      <a:pos x="90" y="763"/>
                    </a:cxn>
                    <a:cxn ang="0">
                      <a:pos x="53" y="792"/>
                    </a:cxn>
                    <a:cxn ang="0">
                      <a:pos x="83" y="830"/>
                    </a:cxn>
                    <a:cxn ang="0">
                      <a:pos x="127" y="837"/>
                    </a:cxn>
                    <a:cxn ang="0">
                      <a:pos x="157" y="875"/>
                    </a:cxn>
                    <a:cxn ang="0">
                      <a:pos x="157" y="1152"/>
                    </a:cxn>
                    <a:cxn ang="0">
                      <a:pos x="135" y="1466"/>
                    </a:cxn>
                    <a:cxn ang="0">
                      <a:pos x="135" y="2573"/>
                    </a:cxn>
                    <a:cxn ang="0">
                      <a:pos x="165" y="3037"/>
                    </a:cxn>
                    <a:cxn ang="0">
                      <a:pos x="180" y="3298"/>
                    </a:cxn>
                    <a:cxn ang="0">
                      <a:pos x="142" y="3418"/>
                    </a:cxn>
                    <a:cxn ang="0">
                      <a:pos x="150" y="3463"/>
                    </a:cxn>
                    <a:cxn ang="0">
                      <a:pos x="172" y="3523"/>
                    </a:cxn>
                    <a:cxn ang="0">
                      <a:pos x="187" y="3807"/>
                    </a:cxn>
                    <a:cxn ang="0">
                      <a:pos x="187" y="4323"/>
                    </a:cxn>
                    <a:cxn ang="0">
                      <a:pos x="120" y="4316"/>
                    </a:cxn>
                    <a:cxn ang="0">
                      <a:pos x="105" y="3605"/>
                    </a:cxn>
                    <a:cxn ang="0">
                      <a:pos x="68" y="3463"/>
                    </a:cxn>
                    <a:cxn ang="0">
                      <a:pos x="83" y="3381"/>
                    </a:cxn>
                    <a:cxn ang="0">
                      <a:pos x="127" y="3313"/>
                    </a:cxn>
                    <a:cxn ang="0">
                      <a:pos x="98" y="3081"/>
                    </a:cxn>
                    <a:cxn ang="0">
                      <a:pos x="83" y="2573"/>
                    </a:cxn>
                    <a:cxn ang="0">
                      <a:pos x="83" y="1825"/>
                    </a:cxn>
                    <a:cxn ang="0">
                      <a:pos x="75" y="1264"/>
                    </a:cxn>
                    <a:cxn ang="0">
                      <a:pos x="83" y="950"/>
                    </a:cxn>
                    <a:cxn ang="0">
                      <a:pos x="38" y="852"/>
                    </a:cxn>
                    <a:cxn ang="0">
                      <a:pos x="0" y="807"/>
                    </a:cxn>
                    <a:cxn ang="0">
                      <a:pos x="75" y="718"/>
                    </a:cxn>
                    <a:cxn ang="0">
                      <a:pos x="105" y="605"/>
                    </a:cxn>
                    <a:cxn ang="0">
                      <a:pos x="90" y="119"/>
                    </a:cxn>
                    <a:cxn ang="0">
                      <a:pos x="75" y="7"/>
                    </a:cxn>
                    <a:cxn ang="0">
                      <a:pos x="142" y="0"/>
                    </a:cxn>
                  </a:cxnLst>
                  <a:rect l="0" t="0" r="r" b="b"/>
                  <a:pathLst>
                    <a:path w="187" h="4323">
                      <a:moveTo>
                        <a:pt x="142" y="0"/>
                      </a:moveTo>
                      <a:lnTo>
                        <a:pt x="157" y="658"/>
                      </a:lnTo>
                      <a:lnTo>
                        <a:pt x="142" y="733"/>
                      </a:lnTo>
                      <a:lnTo>
                        <a:pt x="90" y="763"/>
                      </a:lnTo>
                      <a:lnTo>
                        <a:pt x="53" y="792"/>
                      </a:lnTo>
                      <a:lnTo>
                        <a:pt x="83" y="830"/>
                      </a:lnTo>
                      <a:lnTo>
                        <a:pt x="127" y="837"/>
                      </a:lnTo>
                      <a:lnTo>
                        <a:pt x="157" y="875"/>
                      </a:lnTo>
                      <a:lnTo>
                        <a:pt x="157" y="1152"/>
                      </a:lnTo>
                      <a:lnTo>
                        <a:pt x="135" y="1466"/>
                      </a:lnTo>
                      <a:lnTo>
                        <a:pt x="135" y="2573"/>
                      </a:lnTo>
                      <a:lnTo>
                        <a:pt x="165" y="3037"/>
                      </a:lnTo>
                      <a:lnTo>
                        <a:pt x="180" y="3298"/>
                      </a:lnTo>
                      <a:lnTo>
                        <a:pt x="142" y="3418"/>
                      </a:lnTo>
                      <a:lnTo>
                        <a:pt x="150" y="3463"/>
                      </a:lnTo>
                      <a:lnTo>
                        <a:pt x="172" y="3523"/>
                      </a:lnTo>
                      <a:lnTo>
                        <a:pt x="187" y="3807"/>
                      </a:lnTo>
                      <a:lnTo>
                        <a:pt x="187" y="4323"/>
                      </a:lnTo>
                      <a:lnTo>
                        <a:pt x="120" y="4316"/>
                      </a:lnTo>
                      <a:lnTo>
                        <a:pt x="105" y="3605"/>
                      </a:lnTo>
                      <a:lnTo>
                        <a:pt x="68" y="3463"/>
                      </a:lnTo>
                      <a:lnTo>
                        <a:pt x="83" y="3381"/>
                      </a:lnTo>
                      <a:lnTo>
                        <a:pt x="127" y="3313"/>
                      </a:lnTo>
                      <a:lnTo>
                        <a:pt x="98" y="3081"/>
                      </a:lnTo>
                      <a:lnTo>
                        <a:pt x="83" y="2573"/>
                      </a:lnTo>
                      <a:lnTo>
                        <a:pt x="83" y="1825"/>
                      </a:lnTo>
                      <a:lnTo>
                        <a:pt x="75" y="1264"/>
                      </a:lnTo>
                      <a:lnTo>
                        <a:pt x="83" y="950"/>
                      </a:lnTo>
                      <a:lnTo>
                        <a:pt x="38" y="852"/>
                      </a:lnTo>
                      <a:lnTo>
                        <a:pt x="0" y="807"/>
                      </a:lnTo>
                      <a:lnTo>
                        <a:pt x="75" y="718"/>
                      </a:lnTo>
                      <a:lnTo>
                        <a:pt x="105" y="605"/>
                      </a:lnTo>
                      <a:lnTo>
                        <a:pt x="90" y="119"/>
                      </a:lnTo>
                      <a:lnTo>
                        <a:pt x="75" y="7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49" name="Group 51"/>
              <p:cNvGrpSpPr>
                <a:grpSpLocks/>
              </p:cNvGrpSpPr>
              <p:nvPr/>
            </p:nvGrpSpPr>
            <p:grpSpPr bwMode="auto">
              <a:xfrm>
                <a:off x="2956" y="1201"/>
                <a:ext cx="1762" cy="1448"/>
                <a:chOff x="3387" y="1456"/>
                <a:chExt cx="1707" cy="1402"/>
              </a:xfrm>
            </p:grpSpPr>
            <p:sp>
              <p:nvSpPr>
                <p:cNvPr id="1076" name="Freeform 52"/>
                <p:cNvSpPr>
                  <a:spLocks/>
                </p:cNvSpPr>
                <p:nvPr/>
              </p:nvSpPr>
              <p:spPr bwMode="white">
                <a:xfrm rot="21428822" flipH="1">
                  <a:off x="3387" y="1657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77" name="Freeform 53"/>
                <p:cNvSpPr>
                  <a:spLocks/>
                </p:cNvSpPr>
                <p:nvPr/>
              </p:nvSpPr>
              <p:spPr bwMode="white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78" name="Freeform 54"/>
                <p:cNvSpPr>
                  <a:spLocks/>
                </p:cNvSpPr>
                <p:nvPr/>
              </p:nvSpPr>
              <p:spPr bwMode="white">
                <a:xfrm>
                  <a:off x="4086" y="1694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sp>
            <p:nvSpPr>
              <p:cNvPr id="1079" name="Freeform 55"/>
              <p:cNvSpPr>
                <a:spLocks/>
              </p:cNvSpPr>
              <p:nvPr/>
            </p:nvSpPr>
            <p:spPr bwMode="white">
              <a:xfrm rot="21428822" flipH="1">
                <a:off x="4882" y="660"/>
                <a:ext cx="496" cy="713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white">
              <a:xfrm>
                <a:off x="5541" y="574"/>
                <a:ext cx="216" cy="365"/>
              </a:xfrm>
              <a:custGeom>
                <a:avLst/>
                <a:gdLst/>
                <a:ahLst/>
                <a:cxnLst>
                  <a:cxn ang="0">
                    <a:pos x="39" y="8"/>
                  </a:cxn>
                  <a:cxn ang="0">
                    <a:pos x="213" y="23"/>
                  </a:cxn>
                  <a:cxn ang="0">
                    <a:pos x="216" y="146"/>
                  </a:cxn>
                  <a:cxn ang="0">
                    <a:pos x="84" y="66"/>
                  </a:cxn>
                  <a:cxn ang="0">
                    <a:pos x="72" y="85"/>
                  </a:cxn>
                  <a:cxn ang="0">
                    <a:pos x="169" y="147"/>
                  </a:cxn>
                  <a:cxn ang="0">
                    <a:pos x="213" y="194"/>
                  </a:cxn>
                  <a:cxn ang="0">
                    <a:pos x="216" y="365"/>
                  </a:cxn>
                  <a:cxn ang="0">
                    <a:pos x="45" y="192"/>
                  </a:cxn>
                  <a:cxn ang="0">
                    <a:pos x="1" y="68"/>
                  </a:cxn>
                  <a:cxn ang="0">
                    <a:pos x="39" y="8"/>
                  </a:cxn>
                </a:cxnLst>
                <a:rect l="0" t="0" r="r" b="b"/>
                <a:pathLst>
                  <a:path w="216" h="365">
                    <a:moveTo>
                      <a:pt x="39" y="8"/>
                    </a:moveTo>
                    <a:cubicBezTo>
                      <a:pt x="74" y="1"/>
                      <a:pt x="183" y="0"/>
                      <a:pt x="213" y="23"/>
                    </a:cubicBezTo>
                    <a:lnTo>
                      <a:pt x="216" y="146"/>
                    </a:lnTo>
                    <a:cubicBezTo>
                      <a:pt x="195" y="153"/>
                      <a:pt x="108" y="76"/>
                      <a:pt x="84" y="66"/>
                    </a:cubicBezTo>
                    <a:cubicBezTo>
                      <a:pt x="60" y="56"/>
                      <a:pt x="58" y="72"/>
                      <a:pt x="72" y="85"/>
                    </a:cubicBezTo>
                    <a:cubicBezTo>
                      <a:pt x="86" y="99"/>
                      <a:pt x="146" y="129"/>
                      <a:pt x="169" y="147"/>
                    </a:cubicBezTo>
                    <a:cubicBezTo>
                      <a:pt x="192" y="165"/>
                      <a:pt x="205" y="158"/>
                      <a:pt x="213" y="194"/>
                    </a:cubicBezTo>
                    <a:lnTo>
                      <a:pt x="216" y="365"/>
                    </a:lnTo>
                    <a:cubicBezTo>
                      <a:pt x="188" y="365"/>
                      <a:pt x="81" y="242"/>
                      <a:pt x="45" y="192"/>
                    </a:cubicBezTo>
                    <a:cubicBezTo>
                      <a:pt x="9" y="142"/>
                      <a:pt x="2" y="98"/>
                      <a:pt x="1" y="68"/>
                    </a:cubicBezTo>
                    <a:cubicBezTo>
                      <a:pt x="0" y="37"/>
                      <a:pt x="3" y="16"/>
                      <a:pt x="39" y="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white">
              <a:xfrm>
                <a:off x="5373" y="686"/>
                <a:ext cx="334" cy="819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grpSp>
            <p:nvGrpSpPr>
              <p:cNvPr id="13" name="Group 58"/>
              <p:cNvGrpSpPr>
                <a:grpSpLocks/>
              </p:cNvGrpSpPr>
              <p:nvPr/>
            </p:nvGrpSpPr>
            <p:grpSpPr bwMode="auto">
              <a:xfrm>
                <a:off x="4358" y="2718"/>
                <a:ext cx="1200" cy="986"/>
                <a:chOff x="3387" y="1456"/>
                <a:chExt cx="1707" cy="1402"/>
              </a:xfrm>
            </p:grpSpPr>
            <p:sp>
              <p:nvSpPr>
                <p:cNvPr id="1083" name="Freeform 59"/>
                <p:cNvSpPr>
                  <a:spLocks/>
                </p:cNvSpPr>
                <p:nvPr/>
              </p:nvSpPr>
              <p:spPr bwMode="white">
                <a:xfrm rot="21428822" flipH="1">
                  <a:off x="3387" y="16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84" name="Freeform 60"/>
                <p:cNvSpPr>
                  <a:spLocks/>
                </p:cNvSpPr>
                <p:nvPr/>
              </p:nvSpPr>
              <p:spPr bwMode="white">
                <a:xfrm rot="-744944">
                  <a:off x="4388" y="1456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85" name="Freeform 61"/>
                <p:cNvSpPr>
                  <a:spLocks/>
                </p:cNvSpPr>
                <p:nvPr/>
              </p:nvSpPr>
              <p:spPr bwMode="white">
                <a:xfrm>
                  <a:off x="4085" y="1693"/>
                  <a:ext cx="475" cy="1165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4" name="Group 62"/>
              <p:cNvGrpSpPr>
                <a:grpSpLocks/>
              </p:cNvGrpSpPr>
              <p:nvPr/>
            </p:nvGrpSpPr>
            <p:grpSpPr bwMode="auto">
              <a:xfrm>
                <a:off x="1478" y="3479"/>
                <a:ext cx="930" cy="764"/>
                <a:chOff x="3387" y="1456"/>
                <a:chExt cx="1707" cy="1402"/>
              </a:xfrm>
            </p:grpSpPr>
            <p:sp>
              <p:nvSpPr>
                <p:cNvPr id="1087" name="Freeform 63"/>
                <p:cNvSpPr>
                  <a:spLocks/>
                </p:cNvSpPr>
                <p:nvPr/>
              </p:nvSpPr>
              <p:spPr bwMode="white">
                <a:xfrm rot="21428822" flipH="1">
                  <a:off x="3387" y="1658"/>
                  <a:ext cx="707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88" name="Freeform 64"/>
                <p:cNvSpPr>
                  <a:spLocks/>
                </p:cNvSpPr>
                <p:nvPr/>
              </p:nvSpPr>
              <p:spPr bwMode="white">
                <a:xfrm rot="-744944">
                  <a:off x="4387" y="1456"/>
                  <a:ext cx="707" cy="1015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089" name="Freeform 65"/>
                <p:cNvSpPr>
                  <a:spLocks/>
                </p:cNvSpPr>
                <p:nvPr/>
              </p:nvSpPr>
              <p:spPr bwMode="white">
                <a:xfrm>
                  <a:off x="4086" y="1695"/>
                  <a:ext cx="474" cy="1163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sp>
            <p:nvSpPr>
              <p:cNvPr id="1090" name="Freeform 66"/>
              <p:cNvSpPr>
                <a:spLocks/>
              </p:cNvSpPr>
              <p:nvPr/>
            </p:nvSpPr>
            <p:spPr bwMode="white">
              <a:xfrm rot="-744944">
                <a:off x="818" y="3141"/>
                <a:ext cx="527" cy="756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white">
              <a:xfrm>
                <a:off x="604" y="3352"/>
                <a:ext cx="353" cy="868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white">
              <a:xfrm>
                <a:off x="721" y="2948"/>
                <a:ext cx="729" cy="248"/>
              </a:xfrm>
              <a:custGeom>
                <a:avLst/>
                <a:gdLst/>
                <a:ahLst/>
                <a:cxnLst>
                  <a:cxn ang="0">
                    <a:pos x="96" y="464"/>
                  </a:cxn>
                  <a:cxn ang="0">
                    <a:pos x="48" y="368"/>
                  </a:cxn>
                  <a:cxn ang="0">
                    <a:pos x="96" y="224"/>
                  </a:cxn>
                  <a:cxn ang="0">
                    <a:pos x="384" y="32"/>
                  </a:cxn>
                  <a:cxn ang="0">
                    <a:pos x="960" y="32"/>
                  </a:cxn>
                  <a:cxn ang="0">
                    <a:pos x="1584" y="224"/>
                  </a:cxn>
                  <a:cxn ang="0">
                    <a:pos x="1920" y="416"/>
                  </a:cxn>
                  <a:cxn ang="0">
                    <a:pos x="2004" y="544"/>
                  </a:cxn>
                  <a:cxn ang="0">
                    <a:pos x="1824" y="560"/>
                  </a:cxn>
                  <a:cxn ang="0">
                    <a:pos x="1488" y="464"/>
                  </a:cxn>
                  <a:cxn ang="0">
                    <a:pos x="960" y="320"/>
                  </a:cxn>
                  <a:cxn ang="0">
                    <a:pos x="480" y="320"/>
                  </a:cxn>
                  <a:cxn ang="0">
                    <a:pos x="336" y="368"/>
                  </a:cxn>
                  <a:cxn ang="0">
                    <a:pos x="336" y="416"/>
                  </a:cxn>
                  <a:cxn ang="0">
                    <a:pos x="528" y="368"/>
                  </a:cxn>
                  <a:cxn ang="0">
                    <a:pos x="960" y="368"/>
                  </a:cxn>
                  <a:cxn ang="0">
                    <a:pos x="1584" y="560"/>
                  </a:cxn>
                  <a:cxn ang="0">
                    <a:pos x="1632" y="608"/>
                  </a:cxn>
                  <a:cxn ang="0">
                    <a:pos x="1392" y="656"/>
                  </a:cxn>
                  <a:cxn ang="0">
                    <a:pos x="624" y="656"/>
                  </a:cxn>
                  <a:cxn ang="0">
                    <a:pos x="96" y="464"/>
                  </a:cxn>
                </a:cxnLst>
                <a:rect l="0" t="0" r="r" b="b"/>
                <a:pathLst>
                  <a:path w="2020" h="688">
                    <a:moveTo>
                      <a:pt x="96" y="464"/>
                    </a:moveTo>
                    <a:cubicBezTo>
                      <a:pt x="0" y="416"/>
                      <a:pt x="48" y="408"/>
                      <a:pt x="48" y="368"/>
                    </a:cubicBezTo>
                    <a:cubicBezTo>
                      <a:pt x="48" y="328"/>
                      <a:pt x="40" y="280"/>
                      <a:pt x="96" y="224"/>
                    </a:cubicBezTo>
                    <a:cubicBezTo>
                      <a:pt x="152" y="168"/>
                      <a:pt x="240" y="64"/>
                      <a:pt x="384" y="32"/>
                    </a:cubicBezTo>
                    <a:cubicBezTo>
                      <a:pt x="528" y="0"/>
                      <a:pt x="760" y="0"/>
                      <a:pt x="960" y="32"/>
                    </a:cubicBezTo>
                    <a:cubicBezTo>
                      <a:pt x="1160" y="64"/>
                      <a:pt x="1424" y="160"/>
                      <a:pt x="1584" y="224"/>
                    </a:cubicBezTo>
                    <a:cubicBezTo>
                      <a:pt x="1744" y="288"/>
                      <a:pt x="1850" y="363"/>
                      <a:pt x="1920" y="416"/>
                    </a:cubicBezTo>
                    <a:cubicBezTo>
                      <a:pt x="1990" y="469"/>
                      <a:pt x="2020" y="520"/>
                      <a:pt x="2004" y="544"/>
                    </a:cubicBezTo>
                    <a:cubicBezTo>
                      <a:pt x="1988" y="568"/>
                      <a:pt x="1910" y="573"/>
                      <a:pt x="1824" y="560"/>
                    </a:cubicBezTo>
                    <a:cubicBezTo>
                      <a:pt x="1738" y="547"/>
                      <a:pt x="1632" y="504"/>
                      <a:pt x="1488" y="464"/>
                    </a:cubicBezTo>
                    <a:cubicBezTo>
                      <a:pt x="1344" y="424"/>
                      <a:pt x="1128" y="344"/>
                      <a:pt x="960" y="320"/>
                    </a:cubicBezTo>
                    <a:cubicBezTo>
                      <a:pt x="792" y="296"/>
                      <a:pt x="584" y="312"/>
                      <a:pt x="480" y="320"/>
                    </a:cubicBezTo>
                    <a:cubicBezTo>
                      <a:pt x="376" y="328"/>
                      <a:pt x="360" y="352"/>
                      <a:pt x="336" y="368"/>
                    </a:cubicBezTo>
                    <a:cubicBezTo>
                      <a:pt x="312" y="384"/>
                      <a:pt x="304" y="416"/>
                      <a:pt x="336" y="416"/>
                    </a:cubicBezTo>
                    <a:cubicBezTo>
                      <a:pt x="368" y="416"/>
                      <a:pt x="424" y="376"/>
                      <a:pt x="528" y="368"/>
                    </a:cubicBezTo>
                    <a:cubicBezTo>
                      <a:pt x="632" y="360"/>
                      <a:pt x="784" y="336"/>
                      <a:pt x="960" y="368"/>
                    </a:cubicBezTo>
                    <a:cubicBezTo>
                      <a:pt x="1136" y="400"/>
                      <a:pt x="1472" y="520"/>
                      <a:pt x="1584" y="560"/>
                    </a:cubicBezTo>
                    <a:cubicBezTo>
                      <a:pt x="1696" y="600"/>
                      <a:pt x="1664" y="592"/>
                      <a:pt x="1632" y="608"/>
                    </a:cubicBezTo>
                    <a:cubicBezTo>
                      <a:pt x="1600" y="624"/>
                      <a:pt x="1560" y="648"/>
                      <a:pt x="1392" y="656"/>
                    </a:cubicBezTo>
                    <a:cubicBezTo>
                      <a:pt x="1224" y="664"/>
                      <a:pt x="840" y="688"/>
                      <a:pt x="624" y="656"/>
                    </a:cubicBezTo>
                    <a:cubicBezTo>
                      <a:pt x="408" y="624"/>
                      <a:pt x="192" y="512"/>
                      <a:pt x="96" y="46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white">
              <a:xfrm>
                <a:off x="0" y="3278"/>
                <a:ext cx="537" cy="619"/>
              </a:xfrm>
              <a:custGeom>
                <a:avLst/>
                <a:gdLst/>
                <a:ahLst/>
                <a:cxnLst>
                  <a:cxn ang="0">
                    <a:pos x="497" y="43"/>
                  </a:cxn>
                  <a:cxn ang="0">
                    <a:pos x="315" y="58"/>
                  </a:cxn>
                  <a:cxn ang="0">
                    <a:pos x="0" y="388"/>
                  </a:cxn>
                  <a:cxn ang="0">
                    <a:pos x="3" y="520"/>
                  </a:cxn>
                  <a:cxn ang="0">
                    <a:pos x="119" y="387"/>
                  </a:cxn>
                  <a:cxn ang="0">
                    <a:pos x="302" y="197"/>
                  </a:cxn>
                  <a:cxn ang="0">
                    <a:pos x="447" y="104"/>
                  </a:cxn>
                  <a:cxn ang="0">
                    <a:pos x="460" y="124"/>
                  </a:cxn>
                  <a:cxn ang="0">
                    <a:pos x="357" y="191"/>
                  </a:cxn>
                  <a:cxn ang="0">
                    <a:pos x="221" y="322"/>
                  </a:cxn>
                  <a:cxn ang="0">
                    <a:pos x="0" y="562"/>
                  </a:cxn>
                  <a:cxn ang="0">
                    <a:pos x="0" y="619"/>
                  </a:cxn>
                  <a:cxn ang="0">
                    <a:pos x="264" y="455"/>
                  </a:cxn>
                  <a:cxn ang="0">
                    <a:pos x="488" y="238"/>
                  </a:cxn>
                  <a:cxn ang="0">
                    <a:pos x="536" y="106"/>
                  </a:cxn>
                  <a:cxn ang="0">
                    <a:pos x="497" y="43"/>
                  </a:cxn>
                </a:cxnLst>
                <a:rect l="0" t="0" r="r" b="b"/>
                <a:pathLst>
                  <a:path w="537" h="619">
                    <a:moveTo>
                      <a:pt x="497" y="43"/>
                    </a:moveTo>
                    <a:cubicBezTo>
                      <a:pt x="459" y="35"/>
                      <a:pt x="398" y="0"/>
                      <a:pt x="315" y="58"/>
                    </a:cubicBezTo>
                    <a:cubicBezTo>
                      <a:pt x="232" y="116"/>
                      <a:pt x="52" y="311"/>
                      <a:pt x="0" y="388"/>
                    </a:cubicBezTo>
                    <a:lnTo>
                      <a:pt x="3" y="520"/>
                    </a:lnTo>
                    <a:cubicBezTo>
                      <a:pt x="23" y="520"/>
                      <a:pt x="69" y="441"/>
                      <a:pt x="119" y="387"/>
                    </a:cubicBezTo>
                    <a:cubicBezTo>
                      <a:pt x="169" y="333"/>
                      <a:pt x="248" y="243"/>
                      <a:pt x="302" y="197"/>
                    </a:cubicBezTo>
                    <a:cubicBezTo>
                      <a:pt x="357" y="150"/>
                      <a:pt x="421" y="116"/>
                      <a:pt x="447" y="104"/>
                    </a:cubicBezTo>
                    <a:cubicBezTo>
                      <a:pt x="473" y="92"/>
                      <a:pt x="476" y="110"/>
                      <a:pt x="460" y="124"/>
                    </a:cubicBezTo>
                    <a:cubicBezTo>
                      <a:pt x="446" y="140"/>
                      <a:pt x="396" y="158"/>
                      <a:pt x="357" y="191"/>
                    </a:cubicBezTo>
                    <a:cubicBezTo>
                      <a:pt x="317" y="224"/>
                      <a:pt x="280" y="260"/>
                      <a:pt x="221" y="322"/>
                    </a:cubicBezTo>
                    <a:cubicBezTo>
                      <a:pt x="162" y="384"/>
                      <a:pt x="37" y="513"/>
                      <a:pt x="0" y="562"/>
                    </a:cubicBezTo>
                    <a:lnTo>
                      <a:pt x="0" y="619"/>
                    </a:lnTo>
                    <a:cubicBezTo>
                      <a:pt x="44" y="601"/>
                      <a:pt x="183" y="518"/>
                      <a:pt x="264" y="455"/>
                    </a:cubicBezTo>
                    <a:cubicBezTo>
                      <a:pt x="345" y="392"/>
                      <a:pt x="443" y="296"/>
                      <a:pt x="488" y="238"/>
                    </a:cubicBezTo>
                    <a:cubicBezTo>
                      <a:pt x="534" y="180"/>
                      <a:pt x="534" y="138"/>
                      <a:pt x="536" y="106"/>
                    </a:cubicBezTo>
                    <a:cubicBezTo>
                      <a:pt x="537" y="74"/>
                      <a:pt x="533" y="51"/>
                      <a:pt x="497" y="4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4" name="Freeform 70"/>
              <p:cNvSpPr>
                <a:spLocks/>
              </p:cNvSpPr>
              <p:nvPr/>
            </p:nvSpPr>
            <p:spPr bwMode="white">
              <a:xfrm>
                <a:off x="0" y="3063"/>
                <a:ext cx="506" cy="242"/>
              </a:xfrm>
              <a:custGeom>
                <a:avLst/>
                <a:gdLst/>
                <a:ahLst/>
                <a:cxnLst>
                  <a:cxn ang="0">
                    <a:pos x="469" y="200"/>
                  </a:cxn>
                  <a:cxn ang="0">
                    <a:pos x="492" y="168"/>
                  </a:cxn>
                  <a:cxn ang="0">
                    <a:pos x="481" y="114"/>
                  </a:cxn>
                  <a:cxn ang="0">
                    <a:pos x="389" y="31"/>
                  </a:cxn>
                  <a:cxn ang="0">
                    <a:pos x="184" y="1"/>
                  </a:cxn>
                  <a:cxn ang="0">
                    <a:pos x="3" y="24"/>
                  </a:cxn>
                  <a:cxn ang="0">
                    <a:pos x="0" y="114"/>
                  </a:cxn>
                  <a:cxn ang="0">
                    <a:pos x="169" y="103"/>
                  </a:cxn>
                  <a:cxn ang="0">
                    <a:pos x="340" y="129"/>
                  </a:cxn>
                  <a:cxn ang="0">
                    <a:pos x="389" y="153"/>
                  </a:cxn>
                  <a:cxn ang="0">
                    <a:pos x="386" y="170"/>
                  </a:cxn>
                  <a:cxn ang="0">
                    <a:pos x="319" y="143"/>
                  </a:cxn>
                  <a:cxn ang="0">
                    <a:pos x="166" y="120"/>
                  </a:cxn>
                  <a:cxn ang="0">
                    <a:pos x="3" y="144"/>
                  </a:cxn>
                  <a:cxn ang="0">
                    <a:pos x="6" y="204"/>
                  </a:cxn>
                  <a:cxn ang="0">
                    <a:pos x="271" y="241"/>
                  </a:cxn>
                  <a:cxn ang="0">
                    <a:pos x="469" y="200"/>
                  </a:cxn>
                </a:cxnLst>
                <a:rect l="0" t="0" r="r" b="b"/>
                <a:pathLst>
                  <a:path w="506" h="242">
                    <a:moveTo>
                      <a:pt x="469" y="200"/>
                    </a:moveTo>
                    <a:cubicBezTo>
                      <a:pt x="506" y="188"/>
                      <a:pt x="490" y="182"/>
                      <a:pt x="492" y="168"/>
                    </a:cubicBezTo>
                    <a:cubicBezTo>
                      <a:pt x="494" y="155"/>
                      <a:pt x="499" y="138"/>
                      <a:pt x="481" y="114"/>
                    </a:cubicBezTo>
                    <a:cubicBezTo>
                      <a:pt x="465" y="92"/>
                      <a:pt x="438" y="50"/>
                      <a:pt x="389" y="31"/>
                    </a:cubicBezTo>
                    <a:cubicBezTo>
                      <a:pt x="339" y="12"/>
                      <a:pt x="248" y="2"/>
                      <a:pt x="184" y="1"/>
                    </a:cubicBezTo>
                    <a:cubicBezTo>
                      <a:pt x="120" y="0"/>
                      <a:pt x="34" y="5"/>
                      <a:pt x="3" y="24"/>
                    </a:cubicBezTo>
                    <a:lnTo>
                      <a:pt x="0" y="114"/>
                    </a:lnTo>
                    <a:cubicBezTo>
                      <a:pt x="28" y="127"/>
                      <a:pt x="112" y="101"/>
                      <a:pt x="169" y="103"/>
                    </a:cubicBezTo>
                    <a:cubicBezTo>
                      <a:pt x="226" y="105"/>
                      <a:pt x="303" y="120"/>
                      <a:pt x="340" y="129"/>
                    </a:cubicBezTo>
                    <a:cubicBezTo>
                      <a:pt x="376" y="137"/>
                      <a:pt x="381" y="146"/>
                      <a:pt x="389" y="153"/>
                    </a:cubicBezTo>
                    <a:cubicBezTo>
                      <a:pt x="396" y="160"/>
                      <a:pt x="397" y="172"/>
                      <a:pt x="386" y="170"/>
                    </a:cubicBezTo>
                    <a:cubicBezTo>
                      <a:pt x="374" y="168"/>
                      <a:pt x="357" y="151"/>
                      <a:pt x="319" y="143"/>
                    </a:cubicBezTo>
                    <a:cubicBezTo>
                      <a:pt x="283" y="135"/>
                      <a:pt x="219" y="120"/>
                      <a:pt x="166" y="120"/>
                    </a:cubicBezTo>
                    <a:cubicBezTo>
                      <a:pt x="113" y="120"/>
                      <a:pt x="30" y="130"/>
                      <a:pt x="3" y="144"/>
                    </a:cubicBezTo>
                    <a:lnTo>
                      <a:pt x="6" y="204"/>
                    </a:lnTo>
                    <a:cubicBezTo>
                      <a:pt x="51" y="220"/>
                      <a:pt x="194" y="242"/>
                      <a:pt x="271" y="241"/>
                    </a:cubicBezTo>
                    <a:cubicBezTo>
                      <a:pt x="348" y="240"/>
                      <a:pt x="433" y="212"/>
                      <a:pt x="469" y="200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5" name="Freeform 71"/>
              <p:cNvSpPr>
                <a:spLocks/>
              </p:cNvSpPr>
              <p:nvPr/>
            </p:nvSpPr>
            <p:spPr bwMode="white">
              <a:xfrm rot="-744944">
                <a:off x="811" y="22"/>
                <a:ext cx="527" cy="756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6" name="Freeform 72"/>
              <p:cNvSpPr>
                <a:spLocks/>
              </p:cNvSpPr>
              <p:nvPr/>
            </p:nvSpPr>
            <p:spPr bwMode="white">
              <a:xfrm>
                <a:off x="597" y="233"/>
                <a:ext cx="353" cy="868"/>
              </a:xfrm>
              <a:custGeom>
                <a:avLst/>
                <a:gdLst/>
                <a:ahLst/>
                <a:cxnLst>
                  <a:cxn ang="0">
                    <a:pos x="253" y="1432"/>
                  </a:cxn>
                  <a:cxn ang="0">
                    <a:pos x="82" y="881"/>
                  </a:cxn>
                  <a:cxn ang="0">
                    <a:pos x="12" y="296"/>
                  </a:cxn>
                  <a:cxn ang="0">
                    <a:pos x="156" y="56"/>
                  </a:cxn>
                  <a:cxn ang="0">
                    <a:pos x="444" y="56"/>
                  </a:cxn>
                  <a:cxn ang="0">
                    <a:pos x="636" y="392"/>
                  </a:cxn>
                  <a:cxn ang="0">
                    <a:pos x="876" y="1112"/>
                  </a:cxn>
                  <a:cxn ang="0">
                    <a:pos x="972" y="2024"/>
                  </a:cxn>
                  <a:cxn ang="0">
                    <a:pos x="924" y="2360"/>
                  </a:cxn>
                  <a:cxn ang="0">
                    <a:pos x="876" y="2312"/>
                  </a:cxn>
                  <a:cxn ang="0">
                    <a:pos x="828" y="1928"/>
                  </a:cxn>
                  <a:cxn ang="0">
                    <a:pos x="684" y="1304"/>
                  </a:cxn>
                  <a:cxn ang="0">
                    <a:pos x="396" y="488"/>
                  </a:cxn>
                  <a:cxn ang="0">
                    <a:pos x="300" y="344"/>
                  </a:cxn>
                  <a:cxn ang="0">
                    <a:pos x="300" y="440"/>
                  </a:cxn>
                  <a:cxn ang="0">
                    <a:pos x="540" y="1064"/>
                  </a:cxn>
                  <a:cxn ang="0">
                    <a:pos x="732" y="1784"/>
                  </a:cxn>
                  <a:cxn ang="0">
                    <a:pos x="780" y="2264"/>
                  </a:cxn>
                  <a:cxn ang="0">
                    <a:pos x="732" y="2312"/>
                  </a:cxn>
                  <a:cxn ang="0">
                    <a:pos x="496" y="1887"/>
                  </a:cxn>
                  <a:cxn ang="0">
                    <a:pos x="253" y="1432"/>
                  </a:cxn>
                </a:cxnLst>
                <a:rect l="0" t="0" r="r" b="b"/>
                <a:pathLst>
                  <a:path w="980" h="2408">
                    <a:moveTo>
                      <a:pt x="253" y="1432"/>
                    </a:moveTo>
                    <a:cubicBezTo>
                      <a:pt x="184" y="1264"/>
                      <a:pt x="122" y="1070"/>
                      <a:pt x="82" y="881"/>
                    </a:cubicBezTo>
                    <a:cubicBezTo>
                      <a:pt x="42" y="692"/>
                      <a:pt x="0" y="433"/>
                      <a:pt x="12" y="296"/>
                    </a:cubicBezTo>
                    <a:cubicBezTo>
                      <a:pt x="24" y="159"/>
                      <a:pt x="84" y="96"/>
                      <a:pt x="156" y="56"/>
                    </a:cubicBezTo>
                    <a:cubicBezTo>
                      <a:pt x="228" y="16"/>
                      <a:pt x="364" y="0"/>
                      <a:pt x="444" y="56"/>
                    </a:cubicBezTo>
                    <a:cubicBezTo>
                      <a:pt x="524" y="112"/>
                      <a:pt x="564" y="216"/>
                      <a:pt x="636" y="392"/>
                    </a:cubicBezTo>
                    <a:cubicBezTo>
                      <a:pt x="708" y="568"/>
                      <a:pt x="820" y="840"/>
                      <a:pt x="876" y="1112"/>
                    </a:cubicBezTo>
                    <a:cubicBezTo>
                      <a:pt x="932" y="1384"/>
                      <a:pt x="964" y="1816"/>
                      <a:pt x="972" y="2024"/>
                    </a:cubicBezTo>
                    <a:cubicBezTo>
                      <a:pt x="980" y="2232"/>
                      <a:pt x="940" y="2312"/>
                      <a:pt x="924" y="2360"/>
                    </a:cubicBezTo>
                    <a:cubicBezTo>
                      <a:pt x="908" y="2408"/>
                      <a:pt x="892" y="2384"/>
                      <a:pt x="876" y="2312"/>
                    </a:cubicBezTo>
                    <a:cubicBezTo>
                      <a:pt x="860" y="2240"/>
                      <a:pt x="860" y="2096"/>
                      <a:pt x="828" y="1928"/>
                    </a:cubicBezTo>
                    <a:cubicBezTo>
                      <a:pt x="796" y="1760"/>
                      <a:pt x="756" y="1544"/>
                      <a:pt x="684" y="1304"/>
                    </a:cubicBezTo>
                    <a:cubicBezTo>
                      <a:pt x="612" y="1064"/>
                      <a:pt x="460" y="648"/>
                      <a:pt x="396" y="488"/>
                    </a:cubicBezTo>
                    <a:cubicBezTo>
                      <a:pt x="332" y="328"/>
                      <a:pt x="316" y="352"/>
                      <a:pt x="300" y="344"/>
                    </a:cubicBezTo>
                    <a:cubicBezTo>
                      <a:pt x="284" y="336"/>
                      <a:pt x="260" y="320"/>
                      <a:pt x="300" y="440"/>
                    </a:cubicBezTo>
                    <a:cubicBezTo>
                      <a:pt x="340" y="560"/>
                      <a:pt x="468" y="840"/>
                      <a:pt x="540" y="1064"/>
                    </a:cubicBezTo>
                    <a:cubicBezTo>
                      <a:pt x="612" y="1288"/>
                      <a:pt x="692" y="1584"/>
                      <a:pt x="732" y="1784"/>
                    </a:cubicBezTo>
                    <a:cubicBezTo>
                      <a:pt x="772" y="1984"/>
                      <a:pt x="780" y="2176"/>
                      <a:pt x="780" y="2264"/>
                    </a:cubicBezTo>
                    <a:cubicBezTo>
                      <a:pt x="780" y="2352"/>
                      <a:pt x="779" y="2375"/>
                      <a:pt x="732" y="2312"/>
                    </a:cubicBezTo>
                    <a:cubicBezTo>
                      <a:pt x="685" y="2249"/>
                      <a:pt x="576" y="2034"/>
                      <a:pt x="496" y="1887"/>
                    </a:cubicBezTo>
                    <a:cubicBezTo>
                      <a:pt x="416" y="1740"/>
                      <a:pt x="304" y="1527"/>
                      <a:pt x="253" y="1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7" name="Freeform 73"/>
              <p:cNvSpPr>
                <a:spLocks/>
              </p:cNvSpPr>
              <p:nvPr/>
            </p:nvSpPr>
            <p:spPr bwMode="white">
              <a:xfrm>
                <a:off x="667" y="0"/>
                <a:ext cx="880" cy="76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776" y="0"/>
                  </a:cxn>
                  <a:cxn ang="0">
                    <a:pos x="705" y="31"/>
                  </a:cxn>
                  <a:cxn ang="0">
                    <a:pos x="619" y="31"/>
                  </a:cxn>
                  <a:cxn ang="0">
                    <a:pos x="636" y="48"/>
                  </a:cxn>
                  <a:cxn ang="0">
                    <a:pos x="549" y="65"/>
                  </a:cxn>
                  <a:cxn ang="0">
                    <a:pos x="272" y="65"/>
                  </a:cxn>
                  <a:cxn ang="0">
                    <a:pos x="83" y="0"/>
                  </a:cxn>
                </a:cxnLst>
                <a:rect l="0" t="0" r="r" b="b"/>
                <a:pathLst>
                  <a:path w="880" h="76">
                    <a:moveTo>
                      <a:pt x="83" y="0"/>
                    </a:moveTo>
                    <a:lnTo>
                      <a:pt x="776" y="0"/>
                    </a:lnTo>
                    <a:cubicBezTo>
                      <a:pt x="880" y="5"/>
                      <a:pt x="731" y="26"/>
                      <a:pt x="705" y="31"/>
                    </a:cubicBezTo>
                    <a:cubicBezTo>
                      <a:pt x="679" y="36"/>
                      <a:pt x="630" y="28"/>
                      <a:pt x="619" y="31"/>
                    </a:cubicBezTo>
                    <a:cubicBezTo>
                      <a:pt x="608" y="34"/>
                      <a:pt x="648" y="42"/>
                      <a:pt x="636" y="48"/>
                    </a:cubicBezTo>
                    <a:cubicBezTo>
                      <a:pt x="624" y="54"/>
                      <a:pt x="610" y="63"/>
                      <a:pt x="549" y="65"/>
                    </a:cubicBezTo>
                    <a:cubicBezTo>
                      <a:pt x="489" y="68"/>
                      <a:pt x="350" y="76"/>
                      <a:pt x="272" y="65"/>
                    </a:cubicBezTo>
                    <a:cubicBezTo>
                      <a:pt x="194" y="54"/>
                      <a:pt x="0" y="7"/>
                      <a:pt x="83" y="0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8" name="Freeform 74"/>
              <p:cNvSpPr>
                <a:spLocks/>
              </p:cNvSpPr>
              <p:nvPr/>
            </p:nvSpPr>
            <p:spPr bwMode="white">
              <a:xfrm>
                <a:off x="-14" y="161"/>
                <a:ext cx="544" cy="634"/>
              </a:xfrm>
              <a:custGeom>
                <a:avLst/>
                <a:gdLst/>
                <a:ahLst/>
                <a:cxnLst>
                  <a:cxn ang="0">
                    <a:pos x="504" y="41"/>
                  </a:cxn>
                  <a:cxn ang="0">
                    <a:pos x="322" y="56"/>
                  </a:cxn>
                  <a:cxn ang="0">
                    <a:pos x="17" y="379"/>
                  </a:cxn>
                  <a:cxn ang="0">
                    <a:pos x="14" y="520"/>
                  </a:cxn>
                  <a:cxn ang="0">
                    <a:pos x="126" y="385"/>
                  </a:cxn>
                  <a:cxn ang="0">
                    <a:pos x="309" y="195"/>
                  </a:cxn>
                  <a:cxn ang="0">
                    <a:pos x="454" y="102"/>
                  </a:cxn>
                  <a:cxn ang="0">
                    <a:pos x="467" y="122"/>
                  </a:cxn>
                  <a:cxn ang="0">
                    <a:pos x="364" y="189"/>
                  </a:cxn>
                  <a:cxn ang="0">
                    <a:pos x="228" y="320"/>
                  </a:cxn>
                  <a:cxn ang="0">
                    <a:pos x="41" y="527"/>
                  </a:cxn>
                  <a:cxn ang="0">
                    <a:pos x="17" y="559"/>
                  </a:cxn>
                  <a:cxn ang="0">
                    <a:pos x="14" y="628"/>
                  </a:cxn>
                  <a:cxn ang="0">
                    <a:pos x="43" y="598"/>
                  </a:cxn>
                  <a:cxn ang="0">
                    <a:pos x="271" y="453"/>
                  </a:cxn>
                  <a:cxn ang="0">
                    <a:pos x="495" y="236"/>
                  </a:cxn>
                  <a:cxn ang="0">
                    <a:pos x="543" y="104"/>
                  </a:cxn>
                  <a:cxn ang="0">
                    <a:pos x="504" y="41"/>
                  </a:cxn>
                </a:cxnLst>
                <a:rect l="0" t="0" r="r" b="b"/>
                <a:pathLst>
                  <a:path w="544" h="634">
                    <a:moveTo>
                      <a:pt x="504" y="41"/>
                    </a:moveTo>
                    <a:cubicBezTo>
                      <a:pt x="466" y="33"/>
                      <a:pt x="403" y="0"/>
                      <a:pt x="322" y="56"/>
                    </a:cubicBezTo>
                    <a:cubicBezTo>
                      <a:pt x="241" y="112"/>
                      <a:pt x="68" y="302"/>
                      <a:pt x="17" y="379"/>
                    </a:cubicBezTo>
                    <a:lnTo>
                      <a:pt x="14" y="520"/>
                    </a:lnTo>
                    <a:cubicBezTo>
                      <a:pt x="32" y="521"/>
                      <a:pt x="77" y="439"/>
                      <a:pt x="126" y="385"/>
                    </a:cubicBezTo>
                    <a:cubicBezTo>
                      <a:pt x="175" y="331"/>
                      <a:pt x="255" y="241"/>
                      <a:pt x="309" y="195"/>
                    </a:cubicBezTo>
                    <a:cubicBezTo>
                      <a:pt x="364" y="148"/>
                      <a:pt x="428" y="114"/>
                      <a:pt x="454" y="102"/>
                    </a:cubicBezTo>
                    <a:cubicBezTo>
                      <a:pt x="480" y="90"/>
                      <a:pt x="483" y="108"/>
                      <a:pt x="467" y="122"/>
                    </a:cubicBezTo>
                    <a:cubicBezTo>
                      <a:pt x="453" y="138"/>
                      <a:pt x="403" y="156"/>
                      <a:pt x="364" y="189"/>
                    </a:cubicBezTo>
                    <a:cubicBezTo>
                      <a:pt x="324" y="222"/>
                      <a:pt x="283" y="263"/>
                      <a:pt x="228" y="320"/>
                    </a:cubicBezTo>
                    <a:cubicBezTo>
                      <a:pt x="175" y="375"/>
                      <a:pt x="76" y="487"/>
                      <a:pt x="41" y="527"/>
                    </a:cubicBezTo>
                    <a:cubicBezTo>
                      <a:pt x="6" y="567"/>
                      <a:pt x="21" y="542"/>
                      <a:pt x="17" y="559"/>
                    </a:cubicBezTo>
                    <a:cubicBezTo>
                      <a:pt x="13" y="576"/>
                      <a:pt x="10" y="622"/>
                      <a:pt x="14" y="628"/>
                    </a:cubicBezTo>
                    <a:cubicBezTo>
                      <a:pt x="18" y="634"/>
                      <a:pt x="0" y="627"/>
                      <a:pt x="43" y="598"/>
                    </a:cubicBezTo>
                    <a:cubicBezTo>
                      <a:pt x="86" y="569"/>
                      <a:pt x="195" y="514"/>
                      <a:pt x="271" y="453"/>
                    </a:cubicBezTo>
                    <a:cubicBezTo>
                      <a:pt x="345" y="392"/>
                      <a:pt x="450" y="294"/>
                      <a:pt x="495" y="236"/>
                    </a:cubicBezTo>
                    <a:cubicBezTo>
                      <a:pt x="541" y="178"/>
                      <a:pt x="541" y="136"/>
                      <a:pt x="543" y="104"/>
                    </a:cubicBezTo>
                    <a:cubicBezTo>
                      <a:pt x="544" y="72"/>
                      <a:pt x="540" y="49"/>
                      <a:pt x="504" y="4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099" name="Freeform 75"/>
              <p:cNvSpPr>
                <a:spLocks/>
              </p:cNvSpPr>
              <p:nvPr/>
            </p:nvSpPr>
            <p:spPr bwMode="white">
              <a:xfrm>
                <a:off x="0" y="0"/>
                <a:ext cx="499" cy="186"/>
              </a:xfrm>
              <a:custGeom>
                <a:avLst/>
                <a:gdLst/>
                <a:ahLst/>
                <a:cxnLst>
                  <a:cxn ang="0">
                    <a:pos x="462" y="144"/>
                  </a:cxn>
                  <a:cxn ang="0">
                    <a:pos x="485" y="112"/>
                  </a:cxn>
                  <a:cxn ang="0">
                    <a:pos x="474" y="58"/>
                  </a:cxn>
                  <a:cxn ang="0">
                    <a:pos x="411" y="3"/>
                  </a:cxn>
                  <a:cxn ang="0">
                    <a:pos x="0" y="0"/>
                  </a:cxn>
                  <a:cxn ang="0">
                    <a:pos x="3" y="60"/>
                  </a:cxn>
                  <a:cxn ang="0">
                    <a:pos x="162" y="47"/>
                  </a:cxn>
                  <a:cxn ang="0">
                    <a:pos x="333" y="73"/>
                  </a:cxn>
                  <a:cxn ang="0">
                    <a:pos x="382" y="97"/>
                  </a:cxn>
                  <a:cxn ang="0">
                    <a:pos x="379" y="114"/>
                  </a:cxn>
                  <a:cxn ang="0">
                    <a:pos x="312" y="87"/>
                  </a:cxn>
                  <a:cxn ang="0">
                    <a:pos x="159" y="64"/>
                  </a:cxn>
                  <a:cxn ang="0">
                    <a:pos x="3" y="87"/>
                  </a:cxn>
                  <a:cxn ang="0">
                    <a:pos x="3" y="150"/>
                  </a:cxn>
                  <a:cxn ang="0">
                    <a:pos x="264" y="185"/>
                  </a:cxn>
                  <a:cxn ang="0">
                    <a:pos x="462" y="144"/>
                  </a:cxn>
                </a:cxnLst>
                <a:rect l="0" t="0" r="r" b="b"/>
                <a:pathLst>
                  <a:path w="499" h="186">
                    <a:moveTo>
                      <a:pt x="462" y="144"/>
                    </a:moveTo>
                    <a:cubicBezTo>
                      <a:pt x="499" y="132"/>
                      <a:pt x="483" y="126"/>
                      <a:pt x="485" y="112"/>
                    </a:cubicBezTo>
                    <a:cubicBezTo>
                      <a:pt x="487" y="99"/>
                      <a:pt x="486" y="76"/>
                      <a:pt x="474" y="58"/>
                    </a:cubicBezTo>
                    <a:cubicBezTo>
                      <a:pt x="462" y="40"/>
                      <a:pt x="490" y="13"/>
                      <a:pt x="411" y="3"/>
                    </a:cubicBezTo>
                    <a:lnTo>
                      <a:pt x="0" y="0"/>
                    </a:lnTo>
                    <a:lnTo>
                      <a:pt x="3" y="60"/>
                    </a:lnTo>
                    <a:cubicBezTo>
                      <a:pt x="30" y="68"/>
                      <a:pt x="107" y="45"/>
                      <a:pt x="162" y="47"/>
                    </a:cubicBezTo>
                    <a:cubicBezTo>
                      <a:pt x="217" y="49"/>
                      <a:pt x="296" y="64"/>
                      <a:pt x="333" y="73"/>
                    </a:cubicBezTo>
                    <a:cubicBezTo>
                      <a:pt x="369" y="81"/>
                      <a:pt x="374" y="90"/>
                      <a:pt x="382" y="97"/>
                    </a:cubicBezTo>
                    <a:cubicBezTo>
                      <a:pt x="389" y="104"/>
                      <a:pt x="390" y="116"/>
                      <a:pt x="379" y="114"/>
                    </a:cubicBezTo>
                    <a:cubicBezTo>
                      <a:pt x="367" y="112"/>
                      <a:pt x="350" y="95"/>
                      <a:pt x="312" y="87"/>
                    </a:cubicBezTo>
                    <a:cubicBezTo>
                      <a:pt x="276" y="79"/>
                      <a:pt x="210" y="64"/>
                      <a:pt x="159" y="64"/>
                    </a:cubicBezTo>
                    <a:cubicBezTo>
                      <a:pt x="108" y="64"/>
                      <a:pt x="29" y="73"/>
                      <a:pt x="3" y="87"/>
                    </a:cubicBezTo>
                    <a:lnTo>
                      <a:pt x="3" y="150"/>
                    </a:lnTo>
                    <a:cubicBezTo>
                      <a:pt x="46" y="166"/>
                      <a:pt x="188" y="186"/>
                      <a:pt x="264" y="185"/>
                    </a:cubicBezTo>
                    <a:cubicBezTo>
                      <a:pt x="340" y="184"/>
                      <a:pt x="426" y="156"/>
                      <a:pt x="462" y="144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grpSp>
            <p:nvGrpSpPr>
              <p:cNvPr id="1065" name="Group 76"/>
              <p:cNvGrpSpPr>
                <a:grpSpLocks/>
              </p:cNvGrpSpPr>
              <p:nvPr/>
            </p:nvGrpSpPr>
            <p:grpSpPr bwMode="auto">
              <a:xfrm>
                <a:off x="1485" y="2469"/>
                <a:ext cx="930" cy="764"/>
                <a:chOff x="3387" y="1456"/>
                <a:chExt cx="1707" cy="1402"/>
              </a:xfrm>
            </p:grpSpPr>
            <p:sp>
              <p:nvSpPr>
                <p:cNvPr id="1101" name="Freeform 77"/>
                <p:cNvSpPr>
                  <a:spLocks/>
                </p:cNvSpPr>
                <p:nvPr/>
              </p:nvSpPr>
              <p:spPr bwMode="white">
                <a:xfrm rot="21428822" flipH="1">
                  <a:off x="3387" y="1658"/>
                  <a:ext cx="707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02" name="Freeform 78"/>
                <p:cNvSpPr>
                  <a:spLocks/>
                </p:cNvSpPr>
                <p:nvPr/>
              </p:nvSpPr>
              <p:spPr bwMode="white">
                <a:xfrm rot="-744944">
                  <a:off x="4387" y="1456"/>
                  <a:ext cx="707" cy="1015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03" name="Freeform 79"/>
                <p:cNvSpPr>
                  <a:spLocks/>
                </p:cNvSpPr>
                <p:nvPr/>
              </p:nvSpPr>
              <p:spPr bwMode="white">
                <a:xfrm>
                  <a:off x="4086" y="1695"/>
                  <a:ext cx="474" cy="1163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66" name="Group 80"/>
              <p:cNvGrpSpPr>
                <a:grpSpLocks/>
              </p:cNvGrpSpPr>
              <p:nvPr/>
            </p:nvGrpSpPr>
            <p:grpSpPr bwMode="auto">
              <a:xfrm>
                <a:off x="1500" y="90"/>
                <a:ext cx="930" cy="764"/>
                <a:chOff x="3387" y="1456"/>
                <a:chExt cx="1707" cy="1402"/>
              </a:xfrm>
            </p:grpSpPr>
            <p:sp>
              <p:nvSpPr>
                <p:cNvPr id="1105" name="Freeform 81"/>
                <p:cNvSpPr>
                  <a:spLocks/>
                </p:cNvSpPr>
                <p:nvPr/>
              </p:nvSpPr>
              <p:spPr bwMode="white">
                <a:xfrm rot="21428822" flipH="1">
                  <a:off x="3387" y="1658"/>
                  <a:ext cx="707" cy="1013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06" name="Freeform 82"/>
                <p:cNvSpPr>
                  <a:spLocks/>
                </p:cNvSpPr>
                <p:nvPr/>
              </p:nvSpPr>
              <p:spPr bwMode="white">
                <a:xfrm rot="-744944">
                  <a:off x="4387" y="1456"/>
                  <a:ext cx="707" cy="1015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07" name="Freeform 83"/>
                <p:cNvSpPr>
                  <a:spLocks/>
                </p:cNvSpPr>
                <p:nvPr/>
              </p:nvSpPr>
              <p:spPr bwMode="white">
                <a:xfrm>
                  <a:off x="4086" y="1695"/>
                  <a:ext cx="474" cy="1163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sp>
            <p:nvSpPr>
              <p:cNvPr id="1108" name="Freeform 84"/>
              <p:cNvSpPr>
                <a:spLocks/>
              </p:cNvSpPr>
              <p:nvPr/>
            </p:nvSpPr>
            <p:spPr bwMode="white">
              <a:xfrm>
                <a:off x="2998" y="3579"/>
                <a:ext cx="678" cy="738"/>
              </a:xfrm>
              <a:custGeom>
                <a:avLst/>
                <a:gdLst/>
                <a:ahLst/>
                <a:cxnLst>
                  <a:cxn ang="0">
                    <a:pos x="577" y="17"/>
                  </a:cxn>
                  <a:cxn ang="0">
                    <a:pos x="341" y="100"/>
                  </a:cxn>
                  <a:cxn ang="0">
                    <a:pos x="54" y="621"/>
                  </a:cxn>
                  <a:cxn ang="0">
                    <a:pos x="17" y="735"/>
                  </a:cxn>
                  <a:cxn ang="0">
                    <a:pos x="140" y="738"/>
                  </a:cxn>
                  <a:cxn ang="0">
                    <a:pos x="198" y="614"/>
                  </a:cxn>
                  <a:cxn ang="0">
                    <a:pos x="375" y="292"/>
                  </a:cxn>
                  <a:cxn ang="0">
                    <a:pos x="534" y="115"/>
                  </a:cxn>
                  <a:cxn ang="0">
                    <a:pos x="559" y="138"/>
                  </a:cxn>
                  <a:cxn ang="0">
                    <a:pos x="445" y="264"/>
                  </a:cxn>
                  <a:cxn ang="0">
                    <a:pos x="311" y="487"/>
                  </a:cxn>
                  <a:cxn ang="0">
                    <a:pos x="188" y="738"/>
                  </a:cxn>
                  <a:cxn ang="0">
                    <a:pos x="353" y="738"/>
                  </a:cxn>
                  <a:cxn ang="0">
                    <a:pos x="417" y="651"/>
                  </a:cxn>
                  <a:cxn ang="0">
                    <a:pos x="638" y="279"/>
                  </a:cxn>
                  <a:cxn ang="0">
                    <a:pos x="653" y="85"/>
                  </a:cxn>
                  <a:cxn ang="0">
                    <a:pos x="577" y="17"/>
                  </a:cxn>
                </a:cxnLst>
                <a:rect l="0" t="0" r="r" b="b"/>
                <a:pathLst>
                  <a:path w="678" h="738">
                    <a:moveTo>
                      <a:pt x="577" y="17"/>
                    </a:moveTo>
                    <a:cubicBezTo>
                      <a:pt x="525" y="19"/>
                      <a:pt x="428" y="0"/>
                      <a:pt x="341" y="100"/>
                    </a:cubicBezTo>
                    <a:cubicBezTo>
                      <a:pt x="253" y="202"/>
                      <a:pt x="108" y="515"/>
                      <a:pt x="54" y="621"/>
                    </a:cubicBezTo>
                    <a:cubicBezTo>
                      <a:pt x="0" y="727"/>
                      <a:pt x="3" y="716"/>
                      <a:pt x="17" y="735"/>
                    </a:cubicBezTo>
                    <a:lnTo>
                      <a:pt x="140" y="738"/>
                    </a:lnTo>
                    <a:cubicBezTo>
                      <a:pt x="170" y="718"/>
                      <a:pt x="159" y="688"/>
                      <a:pt x="198" y="614"/>
                    </a:cubicBezTo>
                    <a:cubicBezTo>
                      <a:pt x="237" y="540"/>
                      <a:pt x="318" y="375"/>
                      <a:pt x="375" y="292"/>
                    </a:cubicBezTo>
                    <a:cubicBezTo>
                      <a:pt x="431" y="209"/>
                      <a:pt x="503" y="140"/>
                      <a:pt x="534" y="115"/>
                    </a:cubicBezTo>
                    <a:cubicBezTo>
                      <a:pt x="565" y="89"/>
                      <a:pt x="574" y="113"/>
                      <a:pt x="559" y="138"/>
                    </a:cubicBezTo>
                    <a:cubicBezTo>
                      <a:pt x="544" y="162"/>
                      <a:pt x="487" y="206"/>
                      <a:pt x="445" y="264"/>
                    </a:cubicBezTo>
                    <a:cubicBezTo>
                      <a:pt x="404" y="323"/>
                      <a:pt x="354" y="408"/>
                      <a:pt x="311" y="487"/>
                    </a:cubicBezTo>
                    <a:cubicBezTo>
                      <a:pt x="268" y="566"/>
                      <a:pt x="181" y="696"/>
                      <a:pt x="188" y="738"/>
                    </a:cubicBezTo>
                    <a:lnTo>
                      <a:pt x="353" y="738"/>
                    </a:lnTo>
                    <a:cubicBezTo>
                      <a:pt x="391" y="724"/>
                      <a:pt x="370" y="727"/>
                      <a:pt x="417" y="651"/>
                    </a:cubicBezTo>
                    <a:cubicBezTo>
                      <a:pt x="464" y="575"/>
                      <a:pt x="599" y="373"/>
                      <a:pt x="638" y="279"/>
                    </a:cubicBezTo>
                    <a:cubicBezTo>
                      <a:pt x="678" y="185"/>
                      <a:pt x="663" y="128"/>
                      <a:pt x="653" y="85"/>
                    </a:cubicBezTo>
                    <a:cubicBezTo>
                      <a:pt x="643" y="41"/>
                      <a:pt x="629" y="14"/>
                      <a:pt x="577" y="17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white">
              <a:xfrm rot="-744944">
                <a:off x="3996" y="3377"/>
                <a:ext cx="729" cy="1047"/>
              </a:xfrm>
              <a:custGeom>
                <a:avLst/>
                <a:gdLst/>
                <a:ahLst/>
                <a:cxnLst>
                  <a:cxn ang="0">
                    <a:pos x="184" y="48"/>
                  </a:cxn>
                  <a:cxn ang="0">
                    <a:pos x="664" y="192"/>
                  </a:cxn>
                  <a:cxn ang="0">
                    <a:pos x="1288" y="1200"/>
                  </a:cxn>
                  <a:cxn ang="0">
                    <a:pos x="1432" y="1968"/>
                  </a:cxn>
                  <a:cxn ang="0">
                    <a:pos x="1384" y="1920"/>
                  </a:cxn>
                  <a:cxn ang="0">
                    <a:pos x="1000" y="1200"/>
                  </a:cxn>
                  <a:cxn ang="0">
                    <a:pos x="616" y="576"/>
                  </a:cxn>
                  <a:cxn ang="0">
                    <a:pos x="280" y="240"/>
                  </a:cxn>
                  <a:cxn ang="0">
                    <a:pos x="232" y="288"/>
                  </a:cxn>
                  <a:cxn ang="0">
                    <a:pos x="472" y="528"/>
                  </a:cxn>
                  <a:cxn ang="0">
                    <a:pos x="760" y="960"/>
                  </a:cxn>
                  <a:cxn ang="0">
                    <a:pos x="1144" y="1632"/>
                  </a:cxn>
                  <a:cxn ang="0">
                    <a:pos x="1384" y="2016"/>
                  </a:cxn>
                  <a:cxn ang="0">
                    <a:pos x="1336" y="2016"/>
                  </a:cxn>
                  <a:cxn ang="0">
                    <a:pos x="1096" y="1824"/>
                  </a:cxn>
                  <a:cxn ang="0">
                    <a:pos x="568" y="1296"/>
                  </a:cxn>
                  <a:cxn ang="0">
                    <a:pos x="88" y="576"/>
                  </a:cxn>
                  <a:cxn ang="0">
                    <a:pos x="40" y="192"/>
                  </a:cxn>
                  <a:cxn ang="0">
                    <a:pos x="184" y="48"/>
                  </a:cxn>
                </a:cxnLst>
                <a:rect l="0" t="0" r="r" b="b"/>
                <a:pathLst>
                  <a:path w="1456" h="2088">
                    <a:moveTo>
                      <a:pt x="184" y="48"/>
                    </a:moveTo>
                    <a:cubicBezTo>
                      <a:pt x="288" y="48"/>
                      <a:pt x="480" y="0"/>
                      <a:pt x="664" y="192"/>
                    </a:cubicBezTo>
                    <a:cubicBezTo>
                      <a:pt x="848" y="384"/>
                      <a:pt x="1160" y="904"/>
                      <a:pt x="1288" y="1200"/>
                    </a:cubicBezTo>
                    <a:cubicBezTo>
                      <a:pt x="1416" y="1496"/>
                      <a:pt x="1416" y="1848"/>
                      <a:pt x="1432" y="1968"/>
                    </a:cubicBezTo>
                    <a:cubicBezTo>
                      <a:pt x="1448" y="2088"/>
                      <a:pt x="1456" y="2048"/>
                      <a:pt x="1384" y="1920"/>
                    </a:cubicBezTo>
                    <a:cubicBezTo>
                      <a:pt x="1312" y="1792"/>
                      <a:pt x="1128" y="1424"/>
                      <a:pt x="1000" y="1200"/>
                    </a:cubicBezTo>
                    <a:cubicBezTo>
                      <a:pt x="872" y="976"/>
                      <a:pt x="736" y="736"/>
                      <a:pt x="616" y="576"/>
                    </a:cubicBezTo>
                    <a:cubicBezTo>
                      <a:pt x="496" y="416"/>
                      <a:pt x="344" y="288"/>
                      <a:pt x="280" y="240"/>
                    </a:cubicBezTo>
                    <a:cubicBezTo>
                      <a:pt x="216" y="192"/>
                      <a:pt x="200" y="240"/>
                      <a:pt x="232" y="288"/>
                    </a:cubicBezTo>
                    <a:cubicBezTo>
                      <a:pt x="264" y="336"/>
                      <a:pt x="384" y="416"/>
                      <a:pt x="472" y="528"/>
                    </a:cubicBezTo>
                    <a:cubicBezTo>
                      <a:pt x="560" y="640"/>
                      <a:pt x="648" y="776"/>
                      <a:pt x="760" y="960"/>
                    </a:cubicBezTo>
                    <a:cubicBezTo>
                      <a:pt x="872" y="1144"/>
                      <a:pt x="1040" y="1456"/>
                      <a:pt x="1144" y="1632"/>
                    </a:cubicBezTo>
                    <a:cubicBezTo>
                      <a:pt x="1248" y="1808"/>
                      <a:pt x="1352" y="1952"/>
                      <a:pt x="1384" y="2016"/>
                    </a:cubicBezTo>
                    <a:cubicBezTo>
                      <a:pt x="1416" y="2080"/>
                      <a:pt x="1384" y="2048"/>
                      <a:pt x="1336" y="2016"/>
                    </a:cubicBezTo>
                    <a:cubicBezTo>
                      <a:pt x="1288" y="1984"/>
                      <a:pt x="1224" y="1944"/>
                      <a:pt x="1096" y="1824"/>
                    </a:cubicBezTo>
                    <a:cubicBezTo>
                      <a:pt x="968" y="1704"/>
                      <a:pt x="736" y="1504"/>
                      <a:pt x="568" y="1296"/>
                    </a:cubicBezTo>
                    <a:cubicBezTo>
                      <a:pt x="400" y="1088"/>
                      <a:pt x="176" y="760"/>
                      <a:pt x="88" y="576"/>
                    </a:cubicBezTo>
                    <a:cubicBezTo>
                      <a:pt x="0" y="392"/>
                      <a:pt x="24" y="280"/>
                      <a:pt x="40" y="192"/>
                    </a:cubicBezTo>
                    <a:cubicBezTo>
                      <a:pt x="56" y="104"/>
                      <a:pt x="80" y="48"/>
                      <a:pt x="184" y="48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white">
              <a:xfrm>
                <a:off x="3685" y="3623"/>
                <a:ext cx="472" cy="726"/>
              </a:xfrm>
              <a:custGeom>
                <a:avLst/>
                <a:gdLst/>
                <a:ahLst/>
                <a:cxnLst>
                  <a:cxn ang="0">
                    <a:pos x="116" y="694"/>
                  </a:cxn>
                  <a:cxn ang="0">
                    <a:pos x="41" y="440"/>
                  </a:cxn>
                  <a:cxn ang="0">
                    <a:pos x="6" y="148"/>
                  </a:cxn>
                  <a:cxn ang="0">
                    <a:pos x="78" y="28"/>
                  </a:cxn>
                  <a:cxn ang="0">
                    <a:pos x="222" y="28"/>
                  </a:cxn>
                  <a:cxn ang="0">
                    <a:pos x="317" y="196"/>
                  </a:cxn>
                  <a:cxn ang="0">
                    <a:pos x="437" y="555"/>
                  </a:cxn>
                  <a:cxn ang="0">
                    <a:pos x="458" y="691"/>
                  </a:cxn>
                  <a:cxn ang="0">
                    <a:pos x="350" y="694"/>
                  </a:cxn>
                  <a:cxn ang="0">
                    <a:pos x="341" y="651"/>
                  </a:cxn>
                  <a:cxn ang="0">
                    <a:pos x="198" y="244"/>
                  </a:cxn>
                  <a:cxn ang="0">
                    <a:pos x="150" y="172"/>
                  </a:cxn>
                  <a:cxn ang="0">
                    <a:pos x="150" y="220"/>
                  </a:cxn>
                  <a:cxn ang="0">
                    <a:pos x="269" y="531"/>
                  </a:cxn>
                  <a:cxn ang="0">
                    <a:pos x="311" y="691"/>
                  </a:cxn>
                  <a:cxn ang="0">
                    <a:pos x="116" y="694"/>
                  </a:cxn>
                </a:cxnLst>
                <a:rect l="0" t="0" r="r" b="b"/>
                <a:pathLst>
                  <a:path w="472" h="726">
                    <a:moveTo>
                      <a:pt x="116" y="694"/>
                    </a:moveTo>
                    <a:cubicBezTo>
                      <a:pt x="71" y="652"/>
                      <a:pt x="59" y="531"/>
                      <a:pt x="41" y="440"/>
                    </a:cubicBezTo>
                    <a:cubicBezTo>
                      <a:pt x="23" y="349"/>
                      <a:pt x="0" y="216"/>
                      <a:pt x="6" y="148"/>
                    </a:cubicBezTo>
                    <a:cubicBezTo>
                      <a:pt x="12" y="79"/>
                      <a:pt x="42" y="48"/>
                      <a:pt x="78" y="28"/>
                    </a:cubicBezTo>
                    <a:cubicBezTo>
                      <a:pt x="114" y="8"/>
                      <a:pt x="182" y="0"/>
                      <a:pt x="222" y="28"/>
                    </a:cubicBezTo>
                    <a:cubicBezTo>
                      <a:pt x="261" y="56"/>
                      <a:pt x="281" y="108"/>
                      <a:pt x="317" y="196"/>
                    </a:cubicBezTo>
                    <a:cubicBezTo>
                      <a:pt x="353" y="284"/>
                      <a:pt x="414" y="473"/>
                      <a:pt x="437" y="555"/>
                    </a:cubicBezTo>
                    <a:cubicBezTo>
                      <a:pt x="460" y="637"/>
                      <a:pt x="472" y="668"/>
                      <a:pt x="458" y="691"/>
                    </a:cubicBezTo>
                    <a:lnTo>
                      <a:pt x="350" y="694"/>
                    </a:lnTo>
                    <a:cubicBezTo>
                      <a:pt x="331" y="687"/>
                      <a:pt x="366" y="726"/>
                      <a:pt x="341" y="651"/>
                    </a:cubicBezTo>
                    <a:cubicBezTo>
                      <a:pt x="316" y="576"/>
                      <a:pt x="230" y="323"/>
                      <a:pt x="198" y="244"/>
                    </a:cubicBezTo>
                    <a:cubicBezTo>
                      <a:pt x="166" y="164"/>
                      <a:pt x="158" y="176"/>
                      <a:pt x="150" y="172"/>
                    </a:cubicBezTo>
                    <a:cubicBezTo>
                      <a:pt x="142" y="168"/>
                      <a:pt x="130" y="160"/>
                      <a:pt x="150" y="220"/>
                    </a:cubicBezTo>
                    <a:cubicBezTo>
                      <a:pt x="170" y="280"/>
                      <a:pt x="242" y="453"/>
                      <a:pt x="269" y="531"/>
                    </a:cubicBezTo>
                    <a:cubicBezTo>
                      <a:pt x="296" y="609"/>
                      <a:pt x="337" y="664"/>
                      <a:pt x="311" y="691"/>
                    </a:cubicBezTo>
                    <a:lnTo>
                      <a:pt x="116" y="694"/>
                    </a:ln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ar-SA"/>
              </a:p>
            </p:txBody>
          </p:sp>
          <p:grpSp>
            <p:nvGrpSpPr>
              <p:cNvPr id="1070" name="Group 87"/>
              <p:cNvGrpSpPr>
                <a:grpSpLocks/>
              </p:cNvGrpSpPr>
              <p:nvPr/>
            </p:nvGrpSpPr>
            <p:grpSpPr bwMode="auto">
              <a:xfrm>
                <a:off x="3959" y="330"/>
                <a:ext cx="1724" cy="1316"/>
                <a:chOff x="196" y="1100"/>
                <a:chExt cx="2234" cy="1706"/>
              </a:xfrm>
            </p:grpSpPr>
            <p:sp>
              <p:nvSpPr>
                <p:cNvPr id="1112" name="Freeform 88"/>
                <p:cNvSpPr>
                  <a:spLocks/>
                </p:cNvSpPr>
                <p:nvPr/>
              </p:nvSpPr>
              <p:spPr bwMode="white">
                <a:xfrm rot="-744944">
                  <a:off x="1583" y="1359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13" name="Freeform 89"/>
                <p:cNvSpPr>
                  <a:spLocks/>
                </p:cNvSpPr>
                <p:nvPr/>
              </p:nvSpPr>
              <p:spPr bwMode="white">
                <a:xfrm>
                  <a:off x="1295" y="1642"/>
                  <a:ext cx="474" cy="1164"/>
                </a:xfrm>
                <a:custGeom>
                  <a:avLst/>
                  <a:gdLst/>
                  <a:ahLst/>
                  <a:cxnLst>
                    <a:cxn ang="0">
                      <a:pos x="253" y="1432"/>
                    </a:cxn>
                    <a:cxn ang="0">
                      <a:pos x="82" y="881"/>
                    </a:cxn>
                    <a:cxn ang="0">
                      <a:pos x="12" y="296"/>
                    </a:cxn>
                    <a:cxn ang="0">
                      <a:pos x="156" y="56"/>
                    </a:cxn>
                    <a:cxn ang="0">
                      <a:pos x="444" y="56"/>
                    </a:cxn>
                    <a:cxn ang="0">
                      <a:pos x="636" y="392"/>
                    </a:cxn>
                    <a:cxn ang="0">
                      <a:pos x="876" y="1112"/>
                    </a:cxn>
                    <a:cxn ang="0">
                      <a:pos x="972" y="2024"/>
                    </a:cxn>
                    <a:cxn ang="0">
                      <a:pos x="924" y="2360"/>
                    </a:cxn>
                    <a:cxn ang="0">
                      <a:pos x="876" y="2312"/>
                    </a:cxn>
                    <a:cxn ang="0">
                      <a:pos x="828" y="1928"/>
                    </a:cxn>
                    <a:cxn ang="0">
                      <a:pos x="684" y="1304"/>
                    </a:cxn>
                    <a:cxn ang="0">
                      <a:pos x="396" y="488"/>
                    </a:cxn>
                    <a:cxn ang="0">
                      <a:pos x="300" y="344"/>
                    </a:cxn>
                    <a:cxn ang="0">
                      <a:pos x="300" y="440"/>
                    </a:cxn>
                    <a:cxn ang="0">
                      <a:pos x="540" y="1064"/>
                    </a:cxn>
                    <a:cxn ang="0">
                      <a:pos x="732" y="1784"/>
                    </a:cxn>
                    <a:cxn ang="0">
                      <a:pos x="780" y="2264"/>
                    </a:cxn>
                    <a:cxn ang="0">
                      <a:pos x="732" y="2312"/>
                    </a:cxn>
                    <a:cxn ang="0">
                      <a:pos x="496" y="1887"/>
                    </a:cxn>
                    <a:cxn ang="0">
                      <a:pos x="253" y="1432"/>
                    </a:cxn>
                  </a:cxnLst>
                  <a:rect l="0" t="0" r="r" b="b"/>
                  <a:pathLst>
                    <a:path w="980" h="2408">
                      <a:moveTo>
                        <a:pt x="253" y="1432"/>
                      </a:moveTo>
                      <a:cubicBezTo>
                        <a:pt x="184" y="1264"/>
                        <a:pt x="122" y="1070"/>
                        <a:pt x="82" y="881"/>
                      </a:cubicBezTo>
                      <a:cubicBezTo>
                        <a:pt x="42" y="692"/>
                        <a:pt x="0" y="433"/>
                        <a:pt x="12" y="296"/>
                      </a:cubicBezTo>
                      <a:cubicBezTo>
                        <a:pt x="24" y="159"/>
                        <a:pt x="84" y="96"/>
                        <a:pt x="156" y="56"/>
                      </a:cubicBezTo>
                      <a:cubicBezTo>
                        <a:pt x="228" y="16"/>
                        <a:pt x="364" y="0"/>
                        <a:pt x="444" y="56"/>
                      </a:cubicBezTo>
                      <a:cubicBezTo>
                        <a:pt x="524" y="112"/>
                        <a:pt x="564" y="216"/>
                        <a:pt x="636" y="392"/>
                      </a:cubicBezTo>
                      <a:cubicBezTo>
                        <a:pt x="708" y="568"/>
                        <a:pt x="820" y="840"/>
                        <a:pt x="876" y="1112"/>
                      </a:cubicBezTo>
                      <a:cubicBezTo>
                        <a:pt x="932" y="1384"/>
                        <a:pt x="964" y="1816"/>
                        <a:pt x="972" y="2024"/>
                      </a:cubicBezTo>
                      <a:cubicBezTo>
                        <a:pt x="980" y="2232"/>
                        <a:pt x="940" y="2312"/>
                        <a:pt x="924" y="2360"/>
                      </a:cubicBezTo>
                      <a:cubicBezTo>
                        <a:pt x="908" y="2408"/>
                        <a:pt x="892" y="2384"/>
                        <a:pt x="876" y="2312"/>
                      </a:cubicBezTo>
                      <a:cubicBezTo>
                        <a:pt x="860" y="2240"/>
                        <a:pt x="860" y="2096"/>
                        <a:pt x="828" y="1928"/>
                      </a:cubicBezTo>
                      <a:cubicBezTo>
                        <a:pt x="796" y="1760"/>
                        <a:pt x="756" y="1544"/>
                        <a:pt x="684" y="1304"/>
                      </a:cubicBezTo>
                      <a:cubicBezTo>
                        <a:pt x="612" y="1064"/>
                        <a:pt x="460" y="648"/>
                        <a:pt x="396" y="488"/>
                      </a:cubicBezTo>
                      <a:cubicBezTo>
                        <a:pt x="332" y="328"/>
                        <a:pt x="316" y="352"/>
                        <a:pt x="300" y="344"/>
                      </a:cubicBezTo>
                      <a:cubicBezTo>
                        <a:pt x="284" y="336"/>
                        <a:pt x="260" y="320"/>
                        <a:pt x="300" y="440"/>
                      </a:cubicBezTo>
                      <a:cubicBezTo>
                        <a:pt x="340" y="560"/>
                        <a:pt x="468" y="840"/>
                        <a:pt x="540" y="1064"/>
                      </a:cubicBezTo>
                      <a:cubicBezTo>
                        <a:pt x="612" y="1288"/>
                        <a:pt x="692" y="1584"/>
                        <a:pt x="732" y="1784"/>
                      </a:cubicBezTo>
                      <a:cubicBezTo>
                        <a:pt x="772" y="1984"/>
                        <a:pt x="780" y="2176"/>
                        <a:pt x="780" y="2264"/>
                      </a:cubicBezTo>
                      <a:cubicBezTo>
                        <a:pt x="780" y="2352"/>
                        <a:pt x="779" y="2375"/>
                        <a:pt x="732" y="2312"/>
                      </a:cubicBezTo>
                      <a:cubicBezTo>
                        <a:pt x="685" y="2249"/>
                        <a:pt x="576" y="2034"/>
                        <a:pt x="496" y="1887"/>
                      </a:cubicBezTo>
                      <a:cubicBezTo>
                        <a:pt x="416" y="1740"/>
                        <a:pt x="304" y="1527"/>
                        <a:pt x="253" y="14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14" name="Freeform 90"/>
                <p:cNvSpPr>
                  <a:spLocks/>
                </p:cNvSpPr>
                <p:nvPr/>
              </p:nvSpPr>
              <p:spPr bwMode="white">
                <a:xfrm>
                  <a:off x="1452" y="1100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15" name="Freeform 91"/>
                <p:cNvSpPr>
                  <a:spLocks/>
                </p:cNvSpPr>
                <p:nvPr/>
              </p:nvSpPr>
              <p:spPr bwMode="white">
                <a:xfrm rot="744944" flipH="1">
                  <a:off x="437" y="1510"/>
                  <a:ext cx="706" cy="1014"/>
                </a:xfrm>
                <a:custGeom>
                  <a:avLst/>
                  <a:gdLst/>
                  <a:ahLst/>
                  <a:cxnLst>
                    <a:cxn ang="0">
                      <a:pos x="184" y="48"/>
                    </a:cxn>
                    <a:cxn ang="0">
                      <a:pos x="664" y="192"/>
                    </a:cxn>
                    <a:cxn ang="0">
                      <a:pos x="1288" y="1200"/>
                    </a:cxn>
                    <a:cxn ang="0">
                      <a:pos x="1432" y="1968"/>
                    </a:cxn>
                    <a:cxn ang="0">
                      <a:pos x="1384" y="1920"/>
                    </a:cxn>
                    <a:cxn ang="0">
                      <a:pos x="1000" y="1200"/>
                    </a:cxn>
                    <a:cxn ang="0">
                      <a:pos x="616" y="576"/>
                    </a:cxn>
                    <a:cxn ang="0">
                      <a:pos x="280" y="240"/>
                    </a:cxn>
                    <a:cxn ang="0">
                      <a:pos x="232" y="288"/>
                    </a:cxn>
                    <a:cxn ang="0">
                      <a:pos x="472" y="528"/>
                    </a:cxn>
                    <a:cxn ang="0">
                      <a:pos x="760" y="960"/>
                    </a:cxn>
                    <a:cxn ang="0">
                      <a:pos x="1144" y="1632"/>
                    </a:cxn>
                    <a:cxn ang="0">
                      <a:pos x="1384" y="2016"/>
                    </a:cxn>
                    <a:cxn ang="0">
                      <a:pos x="1336" y="2016"/>
                    </a:cxn>
                    <a:cxn ang="0">
                      <a:pos x="1096" y="1824"/>
                    </a:cxn>
                    <a:cxn ang="0">
                      <a:pos x="568" y="1296"/>
                    </a:cxn>
                    <a:cxn ang="0">
                      <a:pos x="88" y="576"/>
                    </a:cxn>
                    <a:cxn ang="0">
                      <a:pos x="40" y="192"/>
                    </a:cxn>
                    <a:cxn ang="0">
                      <a:pos x="184" y="48"/>
                    </a:cxn>
                  </a:cxnLst>
                  <a:rect l="0" t="0" r="r" b="b"/>
                  <a:pathLst>
                    <a:path w="1456" h="2088">
                      <a:moveTo>
                        <a:pt x="184" y="48"/>
                      </a:moveTo>
                      <a:cubicBezTo>
                        <a:pt x="288" y="48"/>
                        <a:pt x="480" y="0"/>
                        <a:pt x="664" y="192"/>
                      </a:cubicBezTo>
                      <a:cubicBezTo>
                        <a:pt x="848" y="384"/>
                        <a:pt x="1160" y="904"/>
                        <a:pt x="1288" y="1200"/>
                      </a:cubicBezTo>
                      <a:cubicBezTo>
                        <a:pt x="1416" y="1496"/>
                        <a:pt x="1416" y="1848"/>
                        <a:pt x="1432" y="1968"/>
                      </a:cubicBezTo>
                      <a:cubicBezTo>
                        <a:pt x="1448" y="2088"/>
                        <a:pt x="1456" y="2048"/>
                        <a:pt x="1384" y="1920"/>
                      </a:cubicBezTo>
                      <a:cubicBezTo>
                        <a:pt x="1312" y="1792"/>
                        <a:pt x="1128" y="1424"/>
                        <a:pt x="1000" y="1200"/>
                      </a:cubicBezTo>
                      <a:cubicBezTo>
                        <a:pt x="872" y="976"/>
                        <a:pt x="736" y="736"/>
                        <a:pt x="616" y="576"/>
                      </a:cubicBezTo>
                      <a:cubicBezTo>
                        <a:pt x="496" y="416"/>
                        <a:pt x="344" y="288"/>
                        <a:pt x="280" y="240"/>
                      </a:cubicBezTo>
                      <a:cubicBezTo>
                        <a:pt x="216" y="192"/>
                        <a:pt x="200" y="240"/>
                        <a:pt x="232" y="288"/>
                      </a:cubicBezTo>
                      <a:cubicBezTo>
                        <a:pt x="264" y="336"/>
                        <a:pt x="384" y="416"/>
                        <a:pt x="472" y="528"/>
                      </a:cubicBezTo>
                      <a:cubicBezTo>
                        <a:pt x="560" y="640"/>
                        <a:pt x="648" y="776"/>
                        <a:pt x="760" y="960"/>
                      </a:cubicBezTo>
                      <a:cubicBezTo>
                        <a:pt x="872" y="1144"/>
                        <a:pt x="1040" y="1456"/>
                        <a:pt x="1144" y="1632"/>
                      </a:cubicBezTo>
                      <a:cubicBezTo>
                        <a:pt x="1248" y="1808"/>
                        <a:pt x="1352" y="1952"/>
                        <a:pt x="1384" y="2016"/>
                      </a:cubicBezTo>
                      <a:cubicBezTo>
                        <a:pt x="1416" y="2080"/>
                        <a:pt x="1384" y="2048"/>
                        <a:pt x="1336" y="2016"/>
                      </a:cubicBezTo>
                      <a:cubicBezTo>
                        <a:pt x="1288" y="1984"/>
                        <a:pt x="1224" y="1944"/>
                        <a:pt x="1096" y="1824"/>
                      </a:cubicBezTo>
                      <a:cubicBezTo>
                        <a:pt x="968" y="1704"/>
                        <a:pt x="736" y="1504"/>
                        <a:pt x="568" y="1296"/>
                      </a:cubicBezTo>
                      <a:cubicBezTo>
                        <a:pt x="400" y="1088"/>
                        <a:pt x="176" y="760"/>
                        <a:pt x="88" y="576"/>
                      </a:cubicBezTo>
                      <a:cubicBezTo>
                        <a:pt x="0" y="392"/>
                        <a:pt x="24" y="280"/>
                        <a:pt x="40" y="192"/>
                      </a:cubicBezTo>
                      <a:cubicBezTo>
                        <a:pt x="56" y="104"/>
                        <a:pt x="80" y="48"/>
                        <a:pt x="184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16" name="Freeform 92"/>
                <p:cNvSpPr>
                  <a:spLocks/>
                </p:cNvSpPr>
                <p:nvPr/>
              </p:nvSpPr>
              <p:spPr bwMode="white">
                <a:xfrm rot="505459" flipH="1">
                  <a:off x="196" y="1235"/>
                  <a:ext cx="978" cy="332"/>
                </a:xfrm>
                <a:custGeom>
                  <a:avLst/>
                  <a:gdLst/>
                  <a:ahLst/>
                  <a:cxnLst>
                    <a:cxn ang="0">
                      <a:pos x="96" y="464"/>
                    </a:cxn>
                    <a:cxn ang="0">
                      <a:pos x="48" y="368"/>
                    </a:cxn>
                    <a:cxn ang="0">
                      <a:pos x="96" y="224"/>
                    </a:cxn>
                    <a:cxn ang="0">
                      <a:pos x="384" y="32"/>
                    </a:cxn>
                    <a:cxn ang="0">
                      <a:pos x="960" y="32"/>
                    </a:cxn>
                    <a:cxn ang="0">
                      <a:pos x="1584" y="224"/>
                    </a:cxn>
                    <a:cxn ang="0">
                      <a:pos x="1920" y="416"/>
                    </a:cxn>
                    <a:cxn ang="0">
                      <a:pos x="2004" y="544"/>
                    </a:cxn>
                    <a:cxn ang="0">
                      <a:pos x="1824" y="560"/>
                    </a:cxn>
                    <a:cxn ang="0">
                      <a:pos x="1488" y="464"/>
                    </a:cxn>
                    <a:cxn ang="0">
                      <a:pos x="960" y="320"/>
                    </a:cxn>
                    <a:cxn ang="0">
                      <a:pos x="480" y="320"/>
                    </a:cxn>
                    <a:cxn ang="0">
                      <a:pos x="336" y="368"/>
                    </a:cxn>
                    <a:cxn ang="0">
                      <a:pos x="336" y="416"/>
                    </a:cxn>
                    <a:cxn ang="0">
                      <a:pos x="528" y="368"/>
                    </a:cxn>
                    <a:cxn ang="0">
                      <a:pos x="960" y="368"/>
                    </a:cxn>
                    <a:cxn ang="0">
                      <a:pos x="1584" y="560"/>
                    </a:cxn>
                    <a:cxn ang="0">
                      <a:pos x="1632" y="608"/>
                    </a:cxn>
                    <a:cxn ang="0">
                      <a:pos x="1392" y="656"/>
                    </a:cxn>
                    <a:cxn ang="0">
                      <a:pos x="624" y="656"/>
                    </a:cxn>
                    <a:cxn ang="0">
                      <a:pos x="96" y="464"/>
                    </a:cxn>
                  </a:cxnLst>
                  <a:rect l="0" t="0" r="r" b="b"/>
                  <a:pathLst>
                    <a:path w="2020" h="688">
                      <a:moveTo>
                        <a:pt x="96" y="464"/>
                      </a:moveTo>
                      <a:cubicBezTo>
                        <a:pt x="0" y="416"/>
                        <a:pt x="48" y="408"/>
                        <a:pt x="48" y="368"/>
                      </a:cubicBezTo>
                      <a:cubicBezTo>
                        <a:pt x="48" y="328"/>
                        <a:pt x="40" y="280"/>
                        <a:pt x="96" y="224"/>
                      </a:cubicBezTo>
                      <a:cubicBezTo>
                        <a:pt x="152" y="168"/>
                        <a:pt x="240" y="64"/>
                        <a:pt x="384" y="32"/>
                      </a:cubicBezTo>
                      <a:cubicBezTo>
                        <a:pt x="528" y="0"/>
                        <a:pt x="760" y="0"/>
                        <a:pt x="960" y="32"/>
                      </a:cubicBezTo>
                      <a:cubicBezTo>
                        <a:pt x="1160" y="64"/>
                        <a:pt x="1424" y="160"/>
                        <a:pt x="1584" y="224"/>
                      </a:cubicBezTo>
                      <a:cubicBezTo>
                        <a:pt x="1744" y="288"/>
                        <a:pt x="1850" y="363"/>
                        <a:pt x="1920" y="416"/>
                      </a:cubicBezTo>
                      <a:cubicBezTo>
                        <a:pt x="1990" y="469"/>
                        <a:pt x="2020" y="520"/>
                        <a:pt x="2004" y="544"/>
                      </a:cubicBezTo>
                      <a:cubicBezTo>
                        <a:pt x="1988" y="568"/>
                        <a:pt x="1910" y="573"/>
                        <a:pt x="1824" y="560"/>
                      </a:cubicBezTo>
                      <a:cubicBezTo>
                        <a:pt x="1738" y="547"/>
                        <a:pt x="1632" y="504"/>
                        <a:pt x="1488" y="464"/>
                      </a:cubicBezTo>
                      <a:cubicBezTo>
                        <a:pt x="1344" y="424"/>
                        <a:pt x="1128" y="344"/>
                        <a:pt x="960" y="320"/>
                      </a:cubicBezTo>
                      <a:cubicBezTo>
                        <a:pt x="792" y="296"/>
                        <a:pt x="584" y="312"/>
                        <a:pt x="480" y="320"/>
                      </a:cubicBezTo>
                      <a:cubicBezTo>
                        <a:pt x="376" y="328"/>
                        <a:pt x="360" y="352"/>
                        <a:pt x="336" y="368"/>
                      </a:cubicBezTo>
                      <a:cubicBezTo>
                        <a:pt x="312" y="384"/>
                        <a:pt x="304" y="416"/>
                        <a:pt x="336" y="416"/>
                      </a:cubicBezTo>
                      <a:cubicBezTo>
                        <a:pt x="368" y="416"/>
                        <a:pt x="424" y="376"/>
                        <a:pt x="528" y="368"/>
                      </a:cubicBezTo>
                      <a:cubicBezTo>
                        <a:pt x="632" y="360"/>
                        <a:pt x="784" y="336"/>
                        <a:pt x="960" y="368"/>
                      </a:cubicBezTo>
                      <a:cubicBezTo>
                        <a:pt x="1136" y="400"/>
                        <a:pt x="1472" y="520"/>
                        <a:pt x="1584" y="560"/>
                      </a:cubicBezTo>
                      <a:cubicBezTo>
                        <a:pt x="1696" y="600"/>
                        <a:pt x="1664" y="592"/>
                        <a:pt x="1632" y="608"/>
                      </a:cubicBezTo>
                      <a:cubicBezTo>
                        <a:pt x="1600" y="624"/>
                        <a:pt x="1560" y="648"/>
                        <a:pt x="1392" y="656"/>
                      </a:cubicBezTo>
                      <a:cubicBezTo>
                        <a:pt x="1224" y="664"/>
                        <a:pt x="840" y="688"/>
                        <a:pt x="624" y="656"/>
                      </a:cubicBezTo>
                      <a:cubicBezTo>
                        <a:pt x="408" y="624"/>
                        <a:pt x="192" y="512"/>
                        <a:pt x="96" y="464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  <p:grpSp>
            <p:nvGrpSpPr>
              <p:cNvPr id="1071" name="Group 93"/>
              <p:cNvGrpSpPr>
                <a:grpSpLocks/>
              </p:cNvGrpSpPr>
              <p:nvPr/>
            </p:nvGrpSpPr>
            <p:grpSpPr bwMode="auto">
              <a:xfrm>
                <a:off x="151" y="-2"/>
                <a:ext cx="209" cy="4316"/>
                <a:chOff x="1834" y="-2"/>
                <a:chExt cx="209" cy="4316"/>
              </a:xfrm>
            </p:grpSpPr>
            <p:sp>
              <p:nvSpPr>
                <p:cNvPr id="1118" name="Freeform 94"/>
                <p:cNvSpPr>
                  <a:spLocks/>
                </p:cNvSpPr>
                <p:nvPr/>
              </p:nvSpPr>
              <p:spPr bwMode="white">
                <a:xfrm>
                  <a:off x="1834" y="0"/>
                  <a:ext cx="209" cy="4314"/>
                </a:xfrm>
                <a:custGeom>
                  <a:avLst/>
                  <a:gdLst/>
                  <a:ahLst/>
                  <a:cxnLst>
                    <a:cxn ang="0">
                      <a:pos x="14" y="4314"/>
                    </a:cxn>
                    <a:cxn ang="0">
                      <a:pos x="19" y="3207"/>
                    </a:cxn>
                    <a:cxn ang="0">
                      <a:pos x="3" y="2467"/>
                    </a:cxn>
                    <a:cxn ang="0">
                      <a:pos x="3" y="2330"/>
                    </a:cxn>
                    <a:cxn ang="0">
                      <a:pos x="8" y="2288"/>
                    </a:cxn>
                    <a:cxn ang="0">
                      <a:pos x="10" y="2244"/>
                    </a:cxn>
                    <a:cxn ang="0">
                      <a:pos x="3" y="2193"/>
                    </a:cxn>
                    <a:cxn ang="0">
                      <a:pos x="3" y="2103"/>
                    </a:cxn>
                    <a:cxn ang="0">
                      <a:pos x="12" y="1849"/>
                    </a:cxn>
                    <a:cxn ang="0">
                      <a:pos x="10" y="1270"/>
                    </a:cxn>
                    <a:cxn ang="0">
                      <a:pos x="12" y="0"/>
                    </a:cxn>
                    <a:cxn ang="0">
                      <a:pos x="34" y="4"/>
                    </a:cxn>
                    <a:cxn ang="0">
                      <a:pos x="37" y="1026"/>
                    </a:cxn>
                    <a:cxn ang="0">
                      <a:pos x="36" y="1897"/>
                    </a:cxn>
                    <a:cxn ang="0">
                      <a:pos x="25" y="2105"/>
                    </a:cxn>
                    <a:cxn ang="0">
                      <a:pos x="39" y="2212"/>
                    </a:cxn>
                    <a:cxn ang="0">
                      <a:pos x="102" y="2228"/>
                    </a:cxn>
                    <a:cxn ang="0">
                      <a:pos x="163" y="2228"/>
                    </a:cxn>
                    <a:cxn ang="0">
                      <a:pos x="181" y="2184"/>
                    </a:cxn>
                    <a:cxn ang="0">
                      <a:pos x="180" y="2077"/>
                    </a:cxn>
                    <a:cxn ang="0">
                      <a:pos x="178" y="1969"/>
                    </a:cxn>
                    <a:cxn ang="0">
                      <a:pos x="173" y="1817"/>
                    </a:cxn>
                    <a:cxn ang="0">
                      <a:pos x="167" y="3"/>
                    </a:cxn>
                    <a:cxn ang="0">
                      <a:pos x="202" y="6"/>
                    </a:cxn>
                    <a:cxn ang="0">
                      <a:pos x="195" y="701"/>
                    </a:cxn>
                    <a:cxn ang="0">
                      <a:pos x="198" y="1841"/>
                    </a:cxn>
                    <a:cxn ang="0">
                      <a:pos x="209" y="2148"/>
                    </a:cxn>
                    <a:cxn ang="0">
                      <a:pos x="198" y="2264"/>
                    </a:cxn>
                    <a:cxn ang="0">
                      <a:pos x="206" y="2330"/>
                    </a:cxn>
                    <a:cxn ang="0">
                      <a:pos x="206" y="2512"/>
                    </a:cxn>
                    <a:cxn ang="0">
                      <a:pos x="193" y="3287"/>
                    </a:cxn>
                    <a:cxn ang="0">
                      <a:pos x="197" y="4314"/>
                    </a:cxn>
                    <a:cxn ang="0">
                      <a:pos x="176" y="4313"/>
                    </a:cxn>
                    <a:cxn ang="0">
                      <a:pos x="175" y="3786"/>
                    </a:cxn>
                    <a:cxn ang="0">
                      <a:pos x="171" y="3391"/>
                    </a:cxn>
                    <a:cxn ang="0">
                      <a:pos x="178" y="2720"/>
                    </a:cxn>
                    <a:cxn ang="0">
                      <a:pos x="185" y="2356"/>
                    </a:cxn>
                    <a:cxn ang="0">
                      <a:pos x="170" y="2288"/>
                    </a:cxn>
                    <a:cxn ang="0">
                      <a:pos x="103" y="2308"/>
                    </a:cxn>
                    <a:cxn ang="0">
                      <a:pos x="41" y="2296"/>
                    </a:cxn>
                    <a:cxn ang="0">
                      <a:pos x="23" y="2467"/>
                    </a:cxn>
                    <a:cxn ang="0">
                      <a:pos x="37" y="2955"/>
                    </a:cxn>
                    <a:cxn ang="0">
                      <a:pos x="39" y="3730"/>
                    </a:cxn>
                    <a:cxn ang="0">
                      <a:pos x="37" y="4313"/>
                    </a:cxn>
                    <a:cxn ang="0">
                      <a:pos x="14" y="4314"/>
                    </a:cxn>
                  </a:cxnLst>
                  <a:rect l="0" t="0" r="r" b="b"/>
                  <a:pathLst>
                    <a:path w="209" h="4314">
                      <a:moveTo>
                        <a:pt x="14" y="4314"/>
                      </a:moveTo>
                      <a:cubicBezTo>
                        <a:pt x="11" y="4130"/>
                        <a:pt x="21" y="3515"/>
                        <a:pt x="19" y="3207"/>
                      </a:cubicBezTo>
                      <a:cubicBezTo>
                        <a:pt x="17" y="2899"/>
                        <a:pt x="5" y="2613"/>
                        <a:pt x="3" y="2467"/>
                      </a:cubicBezTo>
                      <a:cubicBezTo>
                        <a:pt x="0" y="2321"/>
                        <a:pt x="2" y="2360"/>
                        <a:pt x="3" y="2330"/>
                      </a:cubicBezTo>
                      <a:cubicBezTo>
                        <a:pt x="3" y="2300"/>
                        <a:pt x="7" y="2302"/>
                        <a:pt x="8" y="2288"/>
                      </a:cubicBezTo>
                      <a:cubicBezTo>
                        <a:pt x="10" y="2274"/>
                        <a:pt x="11" y="2260"/>
                        <a:pt x="10" y="2244"/>
                      </a:cubicBezTo>
                      <a:cubicBezTo>
                        <a:pt x="9" y="2228"/>
                        <a:pt x="4" y="2217"/>
                        <a:pt x="3" y="2193"/>
                      </a:cubicBezTo>
                      <a:cubicBezTo>
                        <a:pt x="1" y="2169"/>
                        <a:pt x="1" y="2159"/>
                        <a:pt x="3" y="2103"/>
                      </a:cubicBezTo>
                      <a:cubicBezTo>
                        <a:pt x="4" y="2046"/>
                        <a:pt x="11" y="1988"/>
                        <a:pt x="12" y="1849"/>
                      </a:cubicBezTo>
                      <a:cubicBezTo>
                        <a:pt x="13" y="1710"/>
                        <a:pt x="10" y="1578"/>
                        <a:pt x="10" y="1270"/>
                      </a:cubicBezTo>
                      <a:cubicBezTo>
                        <a:pt x="10" y="961"/>
                        <a:pt x="8" y="211"/>
                        <a:pt x="12" y="0"/>
                      </a:cubicBezTo>
                      <a:lnTo>
                        <a:pt x="34" y="4"/>
                      </a:lnTo>
                      <a:cubicBezTo>
                        <a:pt x="38" y="175"/>
                        <a:pt x="37" y="711"/>
                        <a:pt x="37" y="1026"/>
                      </a:cubicBezTo>
                      <a:cubicBezTo>
                        <a:pt x="38" y="1342"/>
                        <a:pt x="38" y="1717"/>
                        <a:pt x="36" y="1897"/>
                      </a:cubicBezTo>
                      <a:cubicBezTo>
                        <a:pt x="39" y="1973"/>
                        <a:pt x="29" y="2051"/>
                        <a:pt x="25" y="2105"/>
                      </a:cubicBezTo>
                      <a:cubicBezTo>
                        <a:pt x="22" y="2164"/>
                        <a:pt x="20" y="2202"/>
                        <a:pt x="39" y="2212"/>
                      </a:cubicBezTo>
                      <a:cubicBezTo>
                        <a:pt x="57" y="2226"/>
                        <a:pt x="81" y="2231"/>
                        <a:pt x="102" y="2228"/>
                      </a:cubicBezTo>
                      <a:cubicBezTo>
                        <a:pt x="123" y="2231"/>
                        <a:pt x="150" y="2235"/>
                        <a:pt x="163" y="2228"/>
                      </a:cubicBezTo>
                      <a:cubicBezTo>
                        <a:pt x="176" y="2221"/>
                        <a:pt x="178" y="2209"/>
                        <a:pt x="181" y="2184"/>
                      </a:cubicBezTo>
                      <a:cubicBezTo>
                        <a:pt x="184" y="2159"/>
                        <a:pt x="180" y="2113"/>
                        <a:pt x="180" y="2077"/>
                      </a:cubicBezTo>
                      <a:cubicBezTo>
                        <a:pt x="179" y="2041"/>
                        <a:pt x="179" y="2012"/>
                        <a:pt x="178" y="1969"/>
                      </a:cubicBezTo>
                      <a:cubicBezTo>
                        <a:pt x="174" y="1922"/>
                        <a:pt x="175" y="2145"/>
                        <a:pt x="173" y="1817"/>
                      </a:cubicBezTo>
                      <a:cubicBezTo>
                        <a:pt x="171" y="1490"/>
                        <a:pt x="163" y="305"/>
                        <a:pt x="167" y="3"/>
                      </a:cubicBezTo>
                      <a:lnTo>
                        <a:pt x="202" y="6"/>
                      </a:lnTo>
                      <a:cubicBezTo>
                        <a:pt x="206" y="122"/>
                        <a:pt x="195" y="395"/>
                        <a:pt x="195" y="701"/>
                      </a:cubicBezTo>
                      <a:cubicBezTo>
                        <a:pt x="194" y="1006"/>
                        <a:pt x="196" y="1600"/>
                        <a:pt x="198" y="1841"/>
                      </a:cubicBezTo>
                      <a:cubicBezTo>
                        <a:pt x="197" y="1985"/>
                        <a:pt x="209" y="2095"/>
                        <a:pt x="209" y="2148"/>
                      </a:cubicBezTo>
                      <a:cubicBezTo>
                        <a:pt x="209" y="2201"/>
                        <a:pt x="203" y="2212"/>
                        <a:pt x="198" y="2264"/>
                      </a:cubicBezTo>
                      <a:cubicBezTo>
                        <a:pt x="208" y="2285"/>
                        <a:pt x="205" y="2289"/>
                        <a:pt x="206" y="2330"/>
                      </a:cubicBezTo>
                      <a:cubicBezTo>
                        <a:pt x="208" y="2371"/>
                        <a:pt x="209" y="2352"/>
                        <a:pt x="206" y="2512"/>
                      </a:cubicBezTo>
                      <a:cubicBezTo>
                        <a:pt x="204" y="2672"/>
                        <a:pt x="194" y="2987"/>
                        <a:pt x="193" y="3287"/>
                      </a:cubicBezTo>
                      <a:cubicBezTo>
                        <a:pt x="192" y="3587"/>
                        <a:pt x="200" y="4143"/>
                        <a:pt x="197" y="4314"/>
                      </a:cubicBezTo>
                      <a:lnTo>
                        <a:pt x="176" y="4313"/>
                      </a:lnTo>
                      <a:cubicBezTo>
                        <a:pt x="172" y="4225"/>
                        <a:pt x="176" y="3940"/>
                        <a:pt x="175" y="3786"/>
                      </a:cubicBezTo>
                      <a:cubicBezTo>
                        <a:pt x="174" y="3632"/>
                        <a:pt x="171" y="3568"/>
                        <a:pt x="171" y="3391"/>
                      </a:cubicBezTo>
                      <a:cubicBezTo>
                        <a:pt x="172" y="3213"/>
                        <a:pt x="176" y="2892"/>
                        <a:pt x="178" y="2720"/>
                      </a:cubicBezTo>
                      <a:cubicBezTo>
                        <a:pt x="180" y="2547"/>
                        <a:pt x="186" y="2428"/>
                        <a:pt x="185" y="2356"/>
                      </a:cubicBezTo>
                      <a:cubicBezTo>
                        <a:pt x="183" y="2332"/>
                        <a:pt x="187" y="2295"/>
                        <a:pt x="170" y="2288"/>
                      </a:cubicBezTo>
                      <a:cubicBezTo>
                        <a:pt x="158" y="2275"/>
                        <a:pt x="125" y="2307"/>
                        <a:pt x="103" y="2308"/>
                      </a:cubicBezTo>
                      <a:cubicBezTo>
                        <a:pt x="82" y="2309"/>
                        <a:pt x="54" y="2270"/>
                        <a:pt x="41" y="2296"/>
                      </a:cubicBezTo>
                      <a:cubicBezTo>
                        <a:pt x="27" y="2322"/>
                        <a:pt x="23" y="2357"/>
                        <a:pt x="23" y="2467"/>
                      </a:cubicBezTo>
                      <a:cubicBezTo>
                        <a:pt x="22" y="2577"/>
                        <a:pt x="35" y="2745"/>
                        <a:pt x="37" y="2955"/>
                      </a:cubicBezTo>
                      <a:cubicBezTo>
                        <a:pt x="40" y="3166"/>
                        <a:pt x="39" y="3503"/>
                        <a:pt x="39" y="3730"/>
                      </a:cubicBezTo>
                      <a:cubicBezTo>
                        <a:pt x="39" y="3957"/>
                        <a:pt x="41" y="4216"/>
                        <a:pt x="37" y="4313"/>
                      </a:cubicBezTo>
                      <a:lnTo>
                        <a:pt x="14" y="4314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  <p:sp>
              <p:nvSpPr>
                <p:cNvPr id="1119" name="Freeform 95"/>
                <p:cNvSpPr>
                  <a:spLocks/>
                </p:cNvSpPr>
                <p:nvPr/>
              </p:nvSpPr>
              <p:spPr bwMode="white">
                <a:xfrm flipV="1">
                  <a:off x="1943" y="-2"/>
                  <a:ext cx="47" cy="2199"/>
                </a:xfrm>
                <a:custGeom>
                  <a:avLst/>
                  <a:gdLst/>
                  <a:ahLst/>
                  <a:cxnLst>
                    <a:cxn ang="0">
                      <a:pos x="27" y="477"/>
                    </a:cxn>
                    <a:cxn ang="0">
                      <a:pos x="23" y="217"/>
                    </a:cxn>
                    <a:cxn ang="0">
                      <a:pos x="11" y="81"/>
                    </a:cxn>
                    <a:cxn ang="0">
                      <a:pos x="3" y="29"/>
                    </a:cxn>
                    <a:cxn ang="0">
                      <a:pos x="31" y="5"/>
                    </a:cxn>
                    <a:cxn ang="0">
                      <a:pos x="83" y="5"/>
                    </a:cxn>
                    <a:cxn ang="0">
                      <a:pos x="103" y="33"/>
                    </a:cxn>
                    <a:cxn ang="0">
                      <a:pos x="107" y="133"/>
                    </a:cxn>
                    <a:cxn ang="0">
                      <a:pos x="87" y="369"/>
                    </a:cxn>
                    <a:cxn ang="0">
                      <a:pos x="87" y="853"/>
                    </a:cxn>
                    <a:cxn ang="0">
                      <a:pos x="79" y="1613"/>
                    </a:cxn>
                    <a:cxn ang="0">
                      <a:pos x="87" y="2045"/>
                    </a:cxn>
                    <a:cxn ang="0">
                      <a:pos x="79" y="2129"/>
                    </a:cxn>
                    <a:cxn ang="0">
                      <a:pos x="39" y="2129"/>
                    </a:cxn>
                    <a:cxn ang="0">
                      <a:pos x="39" y="1481"/>
                    </a:cxn>
                    <a:cxn ang="0">
                      <a:pos x="27" y="477"/>
                    </a:cxn>
                  </a:cxnLst>
                  <a:rect l="0" t="0" r="r" b="b"/>
                  <a:pathLst>
                    <a:path w="110" h="2131">
                      <a:moveTo>
                        <a:pt x="27" y="477"/>
                      </a:moveTo>
                      <a:cubicBezTo>
                        <a:pt x="24" y="266"/>
                        <a:pt x="26" y="283"/>
                        <a:pt x="23" y="217"/>
                      </a:cubicBezTo>
                      <a:cubicBezTo>
                        <a:pt x="20" y="151"/>
                        <a:pt x="14" y="112"/>
                        <a:pt x="11" y="81"/>
                      </a:cubicBezTo>
                      <a:cubicBezTo>
                        <a:pt x="8" y="50"/>
                        <a:pt x="0" y="42"/>
                        <a:pt x="3" y="29"/>
                      </a:cubicBezTo>
                      <a:cubicBezTo>
                        <a:pt x="6" y="16"/>
                        <a:pt x="18" y="9"/>
                        <a:pt x="31" y="5"/>
                      </a:cubicBezTo>
                      <a:cubicBezTo>
                        <a:pt x="44" y="1"/>
                        <a:pt x="71" y="0"/>
                        <a:pt x="83" y="5"/>
                      </a:cubicBezTo>
                      <a:cubicBezTo>
                        <a:pt x="95" y="10"/>
                        <a:pt x="99" y="12"/>
                        <a:pt x="103" y="33"/>
                      </a:cubicBezTo>
                      <a:cubicBezTo>
                        <a:pt x="107" y="54"/>
                        <a:pt x="110" y="77"/>
                        <a:pt x="107" y="133"/>
                      </a:cubicBezTo>
                      <a:cubicBezTo>
                        <a:pt x="104" y="189"/>
                        <a:pt x="90" y="249"/>
                        <a:pt x="87" y="369"/>
                      </a:cubicBezTo>
                      <a:cubicBezTo>
                        <a:pt x="84" y="489"/>
                        <a:pt x="88" y="646"/>
                        <a:pt x="87" y="853"/>
                      </a:cubicBezTo>
                      <a:cubicBezTo>
                        <a:pt x="86" y="1060"/>
                        <a:pt x="79" y="1414"/>
                        <a:pt x="79" y="1613"/>
                      </a:cubicBezTo>
                      <a:cubicBezTo>
                        <a:pt x="79" y="1812"/>
                        <a:pt x="87" y="1959"/>
                        <a:pt x="87" y="2045"/>
                      </a:cubicBezTo>
                      <a:cubicBezTo>
                        <a:pt x="87" y="2131"/>
                        <a:pt x="87" y="2115"/>
                        <a:pt x="79" y="2129"/>
                      </a:cubicBezTo>
                      <a:lnTo>
                        <a:pt x="39" y="2129"/>
                      </a:lnTo>
                      <a:cubicBezTo>
                        <a:pt x="32" y="2021"/>
                        <a:pt x="42" y="1757"/>
                        <a:pt x="39" y="1481"/>
                      </a:cubicBezTo>
                      <a:cubicBezTo>
                        <a:pt x="36" y="1205"/>
                        <a:pt x="30" y="688"/>
                        <a:pt x="27" y="477"/>
                      </a:cubicBez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ar-SA"/>
                </a:p>
              </p:txBody>
            </p:sp>
          </p:grpSp>
        </p:grpSp>
        <p:sp>
          <p:nvSpPr>
            <p:cNvPr id="1120" name="Rectangle 96"/>
            <p:cNvSpPr>
              <a:spLocks noChangeArrowheads="1"/>
            </p:cNvSpPr>
            <p:nvPr/>
          </p:nvSpPr>
          <p:spPr bwMode="gray">
            <a:xfrm>
              <a:off x="813" y="3"/>
              <a:ext cx="4945" cy="95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1121" name="Rectangle 97"/>
            <p:cNvSpPr>
              <a:spLocks noChangeArrowheads="1"/>
            </p:cNvSpPr>
            <p:nvPr/>
          </p:nvSpPr>
          <p:spPr bwMode="auto">
            <a:xfrm>
              <a:off x="1963" y="908"/>
              <a:ext cx="3793" cy="5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F64EA4-EF77-4778-AD98-B2AD6F6F60C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>
    <p:pull dir="d"/>
  </p:transition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Arial" charset="0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2"/>
          </a:solidFill>
          <a:latin typeface="+mn-lt"/>
          <a:ea typeface="+mn-ea"/>
          <a:cs typeface="Arial" charset="0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2"/>
          </a:solidFill>
          <a:latin typeface="+mn-lt"/>
          <a:cs typeface="Arial" pitchFamily="34" charset="0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2"/>
          </a:solidFill>
          <a:latin typeface="+mn-lt"/>
          <a:cs typeface="Arial" pitchFamily="34" charset="0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2"/>
          </a:solidFill>
          <a:latin typeface="+mn-lt"/>
          <a:cs typeface="Arial" pitchFamily="34" charset="0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2"/>
          </a:solidFill>
          <a:latin typeface="+mn-lt"/>
          <a:cs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5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ChangeArrowheads="1"/>
          </p:cNvSpPr>
          <p:nvPr/>
        </p:nvSpPr>
        <p:spPr bwMode="auto">
          <a:xfrm>
            <a:off x="0" y="279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7" name="رسم تخطيطي 16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عنصر نائب للمحتوى 1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رسم تخطيطي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785786" y="1643050"/>
          <a:ext cx="771530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ChangeArrowheads="1"/>
          </p:cNvSpPr>
          <p:nvPr/>
        </p:nvSpPr>
        <p:spPr bwMode="auto">
          <a:xfrm>
            <a:off x="-106363" y="31146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47" name="Rectangle 14"/>
          <p:cNvSpPr>
            <a:spLocks noChangeArrowheads="1"/>
          </p:cNvSpPr>
          <p:nvPr/>
        </p:nvSpPr>
        <p:spPr bwMode="auto">
          <a:xfrm>
            <a:off x="-6350" y="2606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عنصر نائب للمحتوى 1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250825" y="928670"/>
          <a:ext cx="8893175" cy="1846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1" name="Picture 4" descr="gh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576" b="27570"/>
          <a:stretch>
            <a:fillRect/>
          </a:stretch>
        </p:blipFill>
        <p:spPr bwMode="auto">
          <a:xfrm>
            <a:off x="214313" y="3714750"/>
            <a:ext cx="5545137" cy="29305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72" name="Picture 7" descr="lblue lequid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3716338"/>
            <a:ext cx="23891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صورة 1" descr="المنحنى القياسي للالبيومي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8475" y="244475"/>
            <a:ext cx="5875338" cy="636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مربع نص 2"/>
          <p:cNvSpPr txBox="1">
            <a:spLocks noChangeArrowheads="1"/>
          </p:cNvSpPr>
          <p:nvPr/>
        </p:nvSpPr>
        <p:spPr bwMode="auto">
          <a:xfrm>
            <a:off x="7643813" y="1214438"/>
            <a:ext cx="1357312" cy="13843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2800" b="1">
                <a:solidFill>
                  <a:srgbClr val="FFFFFF"/>
                </a:solidFill>
              </a:rPr>
              <a:t>المنحنى القياسي للألبيومين</a:t>
            </a:r>
            <a:endParaRPr lang="en-US" sz="28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2_TP10069041">
  <a:themeElements>
    <a:clrScheme name="Default Design 5">
      <a:dk1>
        <a:srgbClr val="694D2B"/>
      </a:dk1>
      <a:lt1>
        <a:srgbClr val="E5D5C1"/>
      </a:lt1>
      <a:dk2>
        <a:srgbClr val="333333"/>
      </a:dk2>
      <a:lt2>
        <a:srgbClr val="BD9361"/>
      </a:lt2>
      <a:accent1>
        <a:srgbClr val="E9947D"/>
      </a:accent1>
      <a:accent2>
        <a:srgbClr val="DDC6AB"/>
      </a:accent2>
      <a:accent3>
        <a:srgbClr val="F0E7DD"/>
      </a:accent3>
      <a:accent4>
        <a:srgbClr val="594023"/>
      </a:accent4>
      <a:accent5>
        <a:srgbClr val="F2C8BF"/>
      </a:accent5>
      <a:accent6>
        <a:srgbClr val="C8B39B"/>
      </a:accent6>
      <a:hlink>
        <a:srgbClr val="A19E37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lnDef>
  </a:objectDefaults>
  <a:extraClrSchemeLst>
    <a:extraClrScheme>
      <a:clrScheme name="Default Design 1">
        <a:dk1>
          <a:srgbClr val="333333"/>
        </a:dk1>
        <a:lt1>
          <a:srgbClr val="E5EEDA"/>
        </a:lt1>
        <a:dk2>
          <a:srgbClr val="425032"/>
        </a:dk2>
        <a:lt2>
          <a:srgbClr val="B2C29C"/>
        </a:lt2>
        <a:accent1>
          <a:srgbClr val="8CC6CA"/>
        </a:accent1>
        <a:accent2>
          <a:srgbClr val="D5E3C3"/>
        </a:accent2>
        <a:accent3>
          <a:srgbClr val="F0F5EA"/>
        </a:accent3>
        <a:accent4>
          <a:srgbClr val="2A2A2A"/>
        </a:accent4>
        <a:accent5>
          <a:srgbClr val="C5DFE1"/>
        </a:accent5>
        <a:accent6>
          <a:srgbClr val="C1CEB0"/>
        </a:accent6>
        <a:hlink>
          <a:srgbClr val="B8904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33333"/>
        </a:dk1>
        <a:lt1>
          <a:srgbClr val="9AAF7D"/>
        </a:lt1>
        <a:dk2>
          <a:srgbClr val="425032"/>
        </a:dk2>
        <a:lt2>
          <a:srgbClr val="5C6254"/>
        </a:lt2>
        <a:accent1>
          <a:srgbClr val="A8C1C6"/>
        </a:accent1>
        <a:accent2>
          <a:srgbClr val="8DA56D"/>
        </a:accent2>
        <a:accent3>
          <a:srgbClr val="CAD4BF"/>
        </a:accent3>
        <a:accent4>
          <a:srgbClr val="2A2A2A"/>
        </a:accent4>
        <a:accent5>
          <a:srgbClr val="D1DDDF"/>
        </a:accent5>
        <a:accent6>
          <a:srgbClr val="7F9562"/>
        </a:accent6>
        <a:hlink>
          <a:srgbClr val="D3781D"/>
        </a:hlink>
        <a:folHlink>
          <a:srgbClr val="D4D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694D2B"/>
        </a:dk1>
        <a:lt1>
          <a:srgbClr val="FFFFFF"/>
        </a:lt1>
        <a:dk2>
          <a:srgbClr val="99703F"/>
        </a:dk2>
        <a:lt2>
          <a:srgbClr val="FCF3D0"/>
        </a:lt2>
        <a:accent1>
          <a:srgbClr val="E9947D"/>
        </a:accent1>
        <a:accent2>
          <a:srgbClr val="8F693B"/>
        </a:accent2>
        <a:accent3>
          <a:srgbClr val="CABBAF"/>
        </a:accent3>
        <a:accent4>
          <a:srgbClr val="DADADA"/>
        </a:accent4>
        <a:accent5>
          <a:srgbClr val="F2C8BF"/>
        </a:accent5>
        <a:accent6>
          <a:srgbClr val="815E35"/>
        </a:accent6>
        <a:hlink>
          <a:srgbClr val="CDAE6F"/>
        </a:hlink>
        <a:folHlink>
          <a:srgbClr val="BF956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694D2B"/>
        </a:dk1>
        <a:lt1>
          <a:srgbClr val="E5D5C1"/>
        </a:lt1>
        <a:dk2>
          <a:srgbClr val="333333"/>
        </a:dk2>
        <a:lt2>
          <a:srgbClr val="BD9361"/>
        </a:lt2>
        <a:accent1>
          <a:srgbClr val="E9947D"/>
        </a:accent1>
        <a:accent2>
          <a:srgbClr val="DDC6AB"/>
        </a:accent2>
        <a:accent3>
          <a:srgbClr val="F0E7DD"/>
        </a:accent3>
        <a:accent4>
          <a:srgbClr val="594023"/>
        </a:accent4>
        <a:accent5>
          <a:srgbClr val="F2C8BF"/>
        </a:accent5>
        <a:accent6>
          <a:srgbClr val="C8B39B"/>
        </a:accent6>
        <a:hlink>
          <a:srgbClr val="A19E37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694D2B"/>
        </a:dk1>
        <a:lt1>
          <a:srgbClr val="FFFFFF"/>
        </a:lt1>
        <a:dk2>
          <a:srgbClr val="333333"/>
        </a:dk2>
        <a:lt2>
          <a:srgbClr val="BD9361"/>
        </a:lt2>
        <a:accent1>
          <a:srgbClr val="F4CABE"/>
        </a:accent1>
        <a:accent2>
          <a:srgbClr val="F5EEE7"/>
        </a:accent2>
        <a:accent3>
          <a:srgbClr val="FFFFFF"/>
        </a:accent3>
        <a:accent4>
          <a:srgbClr val="594023"/>
        </a:accent4>
        <a:accent5>
          <a:srgbClr val="F8E1DB"/>
        </a:accent5>
        <a:accent6>
          <a:srgbClr val="DED8D1"/>
        </a:accent6>
        <a:hlink>
          <a:srgbClr val="A19E37"/>
        </a:hlink>
        <a:folHlink>
          <a:srgbClr val="DCC4A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694D2B"/>
        </a:dk1>
        <a:lt1>
          <a:srgbClr val="FFFFFF"/>
        </a:lt1>
        <a:dk2>
          <a:srgbClr val="5F5F5F"/>
        </a:dk2>
        <a:lt2>
          <a:srgbClr val="FCF3D0"/>
        </a:lt2>
        <a:accent1>
          <a:srgbClr val="AAAA9A"/>
        </a:accent1>
        <a:accent2>
          <a:srgbClr val="424E49"/>
        </a:accent2>
        <a:accent3>
          <a:srgbClr val="B6B6B6"/>
        </a:accent3>
        <a:accent4>
          <a:srgbClr val="DADADA"/>
        </a:accent4>
        <a:accent5>
          <a:srgbClr val="D2D2CA"/>
        </a:accent5>
        <a:accent6>
          <a:srgbClr val="3B4641"/>
        </a:accent6>
        <a:hlink>
          <a:srgbClr val="D9B945"/>
        </a:hlink>
        <a:folHlink>
          <a:srgbClr val="93928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573266D03E7A4FA52D5E280DC14EBD" ma:contentTypeVersion="0" ma:contentTypeDescription="Create a new document." ma:contentTypeScope="" ma:versionID="b43a5f20aeacb95ea9bec08c527c09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bdead3c0d938818e388b6da9e757e8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DC4BC2-784F-4315-89C5-4988BE151BC7}"/>
</file>

<file path=customXml/itemProps2.xml><?xml version="1.0" encoding="utf-8"?>
<ds:datastoreItem xmlns:ds="http://schemas.openxmlformats.org/officeDocument/2006/customXml" ds:itemID="{B0B38FA1-DDBB-4AF5-A004-4812BD796DC6}"/>
</file>

<file path=customXml/itemProps3.xml><?xml version="1.0" encoding="utf-8"?>
<ds:datastoreItem xmlns:ds="http://schemas.openxmlformats.org/officeDocument/2006/customXml" ds:itemID="{418D3528-035A-4A19-BA7B-6039B65582B3}"/>
</file>

<file path=customXml/itemProps4.xml><?xml version="1.0" encoding="utf-8"?>
<ds:datastoreItem xmlns:ds="http://schemas.openxmlformats.org/officeDocument/2006/customXml" ds:itemID="{BDAE43BB-A4D9-4098-8945-DA14F873898A}"/>
</file>

<file path=docProps/app.xml><?xml version="1.0" encoding="utf-8"?>
<Properties xmlns="http://schemas.openxmlformats.org/officeDocument/2006/extended-properties" xmlns:vt="http://schemas.openxmlformats.org/officeDocument/2006/docPropsVTypes">
  <Template>10069041</Template>
  <TotalTime>94</TotalTime>
  <Words>334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Bamboo2_TP10069041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lab.10</dc:title>
  <dc:creator>العنود الفغم</dc:creator>
  <cp:lastModifiedBy>abanomai</cp:lastModifiedBy>
  <cp:revision>21</cp:revision>
  <dcterms:created xsi:type="dcterms:W3CDTF">2009-02-06T11:16:13Z</dcterms:created>
  <dcterms:modified xsi:type="dcterms:W3CDTF">2013-02-06T06:13:22Z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ntentTypeId">
    <vt:lpwstr>0x010100E5573266D03E7A4FA52D5E280DC14EBD</vt:lpwstr>
  </property>
  <property fmtid="{D5CDD505-2E9C-101B-9397-08002B2CF9AE}" pid="4" name="TemplateUrl">
    <vt:lpwstr/>
  </property>
  <property fmtid="{D5CDD505-2E9C-101B-9397-08002B2CF9AE}" pid="5" name="Order">
    <vt:r8>40500</vt:r8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xd_Signature">
    <vt:bool>false</vt:bool>
  </property>
  <property fmtid="{D5CDD505-2E9C-101B-9397-08002B2CF9AE}" pid="9" name="xd_ProgID">
    <vt:lpwstr/>
  </property>
</Properties>
</file>