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diagrams/data1.xml" ContentType="application/vnd.openxmlformats-officedocument.drawingml.diagramData+xml"/>
  <Override PartName="/ppt/diagrams/data8.xml" ContentType="application/vnd.openxmlformats-officedocument.drawingml.diagramData+xml"/>
  <Override PartName="/ppt/diagrams/data7.xml" ContentType="application/vnd.openxmlformats-officedocument.drawingml.diagramData+xml"/>
  <Override PartName="/ppt/diagrams/data9.xml" ContentType="application/vnd.openxmlformats-officedocument.drawingml.diagramData+xml"/>
  <Override PartName="/ppt/diagrams/data6.xml" ContentType="application/vnd.openxmlformats-officedocument.drawingml.diagramData+xml"/>
  <Override PartName="/ppt/diagrams/data5.xml" ContentType="application/vnd.openxmlformats-officedocument.drawingml.diagramData+xml"/>
  <Override PartName="/ppt/diagrams/data4.xml" ContentType="application/vnd.openxmlformats-officedocument.drawingml.diagramData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quickStyle3.xml" ContentType="application/vnd.openxmlformats-officedocument.drawingml.diagramStyle+xml"/>
  <Override PartName="/ppt/diagrams/layout3.xml" ContentType="application/vnd.openxmlformats-officedocument.drawingml.diagramLayout+xml"/>
  <Override PartName="/ppt/diagrams/drawing3.xml" ContentType="application/vnd.ms-office.drawingml.diagramDrawing+xml"/>
  <Override PartName="/ppt/diagrams/drawing2.xml" ContentType="application/vnd.ms-office.drawingml.diagramDrawing+xml"/>
  <Override PartName="/ppt/theme/theme1.xml" ContentType="application/vnd.openxmlformats-officedocument.theme+xml"/>
  <Override PartName="/ppt/diagrams/colors3.xml" ContentType="application/vnd.openxmlformats-officedocument.drawingml.diagramColors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colors2.xml" ContentType="application/vnd.openxmlformats-officedocument.drawingml.diagramColors+xml"/>
  <Override PartName="/ppt/diagrams/drawing4.xml" ContentType="application/vnd.ms-office.drawingml.diagramDrawing+xml"/>
  <Override PartName="/ppt/diagrams/quickStyle5.xml" ContentType="application/vnd.openxmlformats-officedocument.drawingml.diagramStyle+xml"/>
  <Override PartName="/ppt/diagrams/drawing6.xml" ContentType="application/vnd.ms-office.drawingml.diagramDrawing+xml"/>
  <Override PartName="/ppt/diagrams/quickStyle4.xml" ContentType="application/vnd.openxmlformats-officedocument.drawingml.diagramStyle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6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6.xml" ContentType="application/vnd.openxmlformats-officedocument.drawingml.diagram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colors5.xml" ContentType="application/vnd.openxmlformats-officedocument.drawingml.diagramColors+xml"/>
  <Override PartName="/ppt/diagrams/drawing9.xml" ContentType="application/vnd.ms-office.drawingml.diagramDrawing+xml"/>
  <Override PartName="/ppt/diagrams/colors7.xml" ContentType="application/vnd.openxmlformats-officedocument.drawingml.diagramColors+xml"/>
  <Override PartName="/ppt/diagrams/layout4.xml" ContentType="application/vnd.openxmlformats-officedocument.drawingml.diagramLayout+xml"/>
  <Override PartName="/ppt/diagrams/colors9.xml" ContentType="application/vnd.openxmlformats-officedocument.drawingml.diagramColors+xml"/>
  <Override PartName="/ppt/diagrams/quickStyle9.xml" ContentType="application/vnd.openxmlformats-officedocument.drawingml.diagramStyle+xml"/>
  <Override PartName="/ppt/diagrams/layout9.xml" ContentType="application/vnd.openxmlformats-officedocument.drawingml.diagramLayout+xml"/>
  <Override PartName="/ppt/diagrams/drawing8.xml" ContentType="application/vnd.ms-office.drawingml.diagramDrawing+xml"/>
  <Override PartName="/ppt/diagrams/drawing7.xml" ContentType="application/vnd.ms-office.drawingml.diagramDrawing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نمط فاتح 3 - تميي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47" d="100"/>
          <a:sy n="47" d="100"/>
        </p:scale>
        <p:origin x="-136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79EA2A-C5D2-49FB-B1AF-FC268705331A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63CAE2CF-1D69-45B6-87A1-D0DDDF065599}">
      <dgm:prSet/>
      <dgm:spPr/>
      <dgm:t>
        <a:bodyPr/>
        <a:lstStyle/>
        <a:p>
          <a:pPr algn="ctr" rtl="1"/>
          <a:r>
            <a:rPr lang="ar-SA" dirty="0" smtClean="0"/>
            <a:t>الإجهاد الملحي</a:t>
          </a:r>
        </a:p>
        <a:p>
          <a:pPr algn="ctr" rtl="1"/>
          <a:r>
            <a:rPr lang="en-US" dirty="0" smtClean="0"/>
            <a:t>Salt Steers</a:t>
          </a:r>
          <a:endParaRPr lang="ar-SA" dirty="0"/>
        </a:p>
      </dgm:t>
    </dgm:pt>
    <dgm:pt modelId="{7E962D53-AA1E-41FD-9AF7-D0531B56CDBB}" type="parTrans" cxnId="{25FA7483-1DFC-4FD1-805D-7962D36BC1D2}">
      <dgm:prSet/>
      <dgm:spPr/>
      <dgm:t>
        <a:bodyPr/>
        <a:lstStyle/>
        <a:p>
          <a:pPr algn="ctr" rtl="1"/>
          <a:endParaRPr lang="ar-SA"/>
        </a:p>
      </dgm:t>
    </dgm:pt>
    <dgm:pt modelId="{CB710571-F081-4CB1-8DA0-B3A511AFE932}" type="sibTrans" cxnId="{25FA7483-1DFC-4FD1-805D-7962D36BC1D2}">
      <dgm:prSet/>
      <dgm:spPr/>
      <dgm:t>
        <a:bodyPr/>
        <a:lstStyle/>
        <a:p>
          <a:pPr algn="ctr" rtl="1"/>
          <a:endParaRPr lang="ar-SA"/>
        </a:p>
      </dgm:t>
    </dgm:pt>
    <dgm:pt modelId="{BFBBA7E2-6109-46D6-AE0A-A6A622D66615}" type="pres">
      <dgm:prSet presAssocID="{5D79EA2A-C5D2-49FB-B1AF-FC268705331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58F52C1-CDDB-432B-A317-53CF1D0C6FD8}" type="pres">
      <dgm:prSet presAssocID="{63CAE2CF-1D69-45B6-87A1-D0DDDF06559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ECB0E0D-1EFA-4D5D-9CBE-25B54EA4C051}" type="presOf" srcId="{63CAE2CF-1D69-45B6-87A1-D0DDDF065599}" destId="{358F52C1-CDDB-432B-A317-53CF1D0C6FD8}" srcOrd="0" destOrd="0" presId="urn:microsoft.com/office/officeart/2005/8/layout/vList2"/>
    <dgm:cxn modelId="{25FA7483-1DFC-4FD1-805D-7962D36BC1D2}" srcId="{5D79EA2A-C5D2-49FB-B1AF-FC268705331A}" destId="{63CAE2CF-1D69-45B6-87A1-D0DDDF065599}" srcOrd="0" destOrd="0" parTransId="{7E962D53-AA1E-41FD-9AF7-D0531B56CDBB}" sibTransId="{CB710571-F081-4CB1-8DA0-B3A511AFE932}"/>
    <dgm:cxn modelId="{FE90781B-2C79-4FE1-BA8B-2D8096873D60}" type="presOf" srcId="{5D79EA2A-C5D2-49FB-B1AF-FC268705331A}" destId="{BFBBA7E2-6109-46D6-AE0A-A6A622D66615}" srcOrd="0" destOrd="0" presId="urn:microsoft.com/office/officeart/2005/8/layout/vList2"/>
    <dgm:cxn modelId="{DAEAB6CF-8316-4687-8FA7-A40D58D03236}" type="presParOf" srcId="{BFBBA7E2-6109-46D6-AE0A-A6A622D66615}" destId="{358F52C1-CDDB-432B-A317-53CF1D0C6FD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8CA4D6-2E82-478E-A460-3614E13D1BB0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pPr rtl="1"/>
          <a:endParaRPr lang="ar-SA"/>
        </a:p>
      </dgm:t>
    </dgm:pt>
    <dgm:pt modelId="{A0F43EB1-56F0-42BB-BFFF-DE33F1CE39B8}">
      <dgm:prSet/>
      <dgm:spPr/>
      <dgm:t>
        <a:bodyPr/>
        <a:lstStyle/>
        <a:p>
          <a:pPr rtl="1"/>
          <a:r>
            <a:rPr lang="ar-SA" b="1" dirty="0" smtClean="0"/>
            <a:t>ينشأ الإجهاد الملحي نتيجة زيادة تركيز الأملاح وأهمها أملاح الصوديوم ( </a:t>
          </a:r>
          <a:r>
            <a:rPr lang="ar-SA" b="1" dirty="0" err="1" smtClean="0"/>
            <a:t>كلوريد</a:t>
          </a:r>
          <a:r>
            <a:rPr lang="ar-SA" b="1" dirty="0" smtClean="0"/>
            <a:t> الصوديوم ، كربونات الصوديوم ، كبريتات الصوديوم ).</a:t>
          </a:r>
          <a:endParaRPr lang="ar-SA" dirty="0"/>
        </a:p>
      </dgm:t>
    </dgm:pt>
    <dgm:pt modelId="{490CEAA8-45CC-4EB9-880F-04A04FCFAB55}" type="parTrans" cxnId="{97FDC196-47D8-4D82-9B4B-09865B6004C9}">
      <dgm:prSet/>
      <dgm:spPr/>
      <dgm:t>
        <a:bodyPr/>
        <a:lstStyle/>
        <a:p>
          <a:pPr rtl="1"/>
          <a:endParaRPr lang="ar-SA"/>
        </a:p>
      </dgm:t>
    </dgm:pt>
    <dgm:pt modelId="{F97C0394-2365-42AE-8C31-ED0B95D460B5}" type="sibTrans" cxnId="{97FDC196-47D8-4D82-9B4B-09865B6004C9}">
      <dgm:prSet/>
      <dgm:spPr/>
      <dgm:t>
        <a:bodyPr/>
        <a:lstStyle/>
        <a:p>
          <a:pPr rtl="1"/>
          <a:endParaRPr lang="ar-SA"/>
        </a:p>
      </dgm:t>
    </dgm:pt>
    <dgm:pt modelId="{7862E418-0348-4816-819C-48BDFB777637}">
      <dgm:prSet/>
      <dgm:spPr/>
      <dgm:t>
        <a:bodyPr/>
        <a:lstStyle/>
        <a:p>
          <a:pPr rtl="1"/>
          <a:r>
            <a:rPr lang="ar-SA" b="1" dirty="0" smtClean="0"/>
            <a:t>وتعد الأراضي مالحة عندما يصل تركيز الملح في التربة إلى مستوى يثبط نمو معظم نباتات المحاصيل ، وبما أن النباتات تختلف اختلافاً كبيراً فيما بينها في درجة مقاومتها للإجهاد الملحي فإنه من الصعب تحديد تركيز معين من الملح يمكن استخدامه للتمييز بين الأراضي المالحة وغير المالحة ، وعموماً تعد الأراضي مالحة إذا زاد تركيز الملح فيها عن 0.1 % </a:t>
          </a:r>
          <a:endParaRPr lang="en-US" dirty="0"/>
        </a:p>
      </dgm:t>
    </dgm:pt>
    <dgm:pt modelId="{AA04D955-B31A-45FE-BA03-D06503E75D63}" type="parTrans" cxnId="{44A6DDDE-6A0D-445B-B3EC-E01FDFDD23BF}">
      <dgm:prSet/>
      <dgm:spPr/>
      <dgm:t>
        <a:bodyPr/>
        <a:lstStyle/>
        <a:p>
          <a:pPr rtl="1"/>
          <a:endParaRPr lang="ar-SA"/>
        </a:p>
      </dgm:t>
    </dgm:pt>
    <dgm:pt modelId="{A12562EE-EAB4-482E-921B-417A6F4F3E5F}" type="sibTrans" cxnId="{44A6DDDE-6A0D-445B-B3EC-E01FDFDD23BF}">
      <dgm:prSet/>
      <dgm:spPr/>
      <dgm:t>
        <a:bodyPr/>
        <a:lstStyle/>
        <a:p>
          <a:pPr rtl="1"/>
          <a:endParaRPr lang="ar-SA"/>
        </a:p>
      </dgm:t>
    </dgm:pt>
    <dgm:pt modelId="{8DA244FB-AA27-41AA-ABFA-7E4AE4ADBABE}" type="pres">
      <dgm:prSet presAssocID="{298CA4D6-2E82-478E-A460-3614E13D1BB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E52FC93-CF90-47DD-A960-89073DF660EF}" type="pres">
      <dgm:prSet presAssocID="{A0F43EB1-56F0-42BB-BFFF-DE33F1CE39B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C034203-BE73-43C3-AD92-C991A1FF3691}" type="pres">
      <dgm:prSet presAssocID="{F97C0394-2365-42AE-8C31-ED0B95D460B5}" presName="spacer" presStyleCnt="0"/>
      <dgm:spPr/>
    </dgm:pt>
    <dgm:pt modelId="{BAE580A0-16BB-4DED-BFD6-38A6DC6A86E2}" type="pres">
      <dgm:prSet presAssocID="{7862E418-0348-4816-819C-48BDFB77763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DE75175-057D-4083-9240-B951E88B2F58}" type="presOf" srcId="{298CA4D6-2E82-478E-A460-3614E13D1BB0}" destId="{8DA244FB-AA27-41AA-ABFA-7E4AE4ADBABE}" srcOrd="0" destOrd="0" presId="urn:microsoft.com/office/officeart/2005/8/layout/vList2"/>
    <dgm:cxn modelId="{F701D70F-AACF-4764-BCFC-3338004D32BD}" type="presOf" srcId="{A0F43EB1-56F0-42BB-BFFF-DE33F1CE39B8}" destId="{9E52FC93-CF90-47DD-A960-89073DF660EF}" srcOrd="0" destOrd="0" presId="urn:microsoft.com/office/officeart/2005/8/layout/vList2"/>
    <dgm:cxn modelId="{44A6DDDE-6A0D-445B-B3EC-E01FDFDD23BF}" srcId="{298CA4D6-2E82-478E-A460-3614E13D1BB0}" destId="{7862E418-0348-4816-819C-48BDFB777637}" srcOrd="1" destOrd="0" parTransId="{AA04D955-B31A-45FE-BA03-D06503E75D63}" sibTransId="{A12562EE-EAB4-482E-921B-417A6F4F3E5F}"/>
    <dgm:cxn modelId="{B50D119C-A84C-4CD8-A35D-D2EA493699BD}" type="presOf" srcId="{7862E418-0348-4816-819C-48BDFB777637}" destId="{BAE580A0-16BB-4DED-BFD6-38A6DC6A86E2}" srcOrd="0" destOrd="0" presId="urn:microsoft.com/office/officeart/2005/8/layout/vList2"/>
    <dgm:cxn modelId="{97FDC196-47D8-4D82-9B4B-09865B6004C9}" srcId="{298CA4D6-2E82-478E-A460-3614E13D1BB0}" destId="{A0F43EB1-56F0-42BB-BFFF-DE33F1CE39B8}" srcOrd="0" destOrd="0" parTransId="{490CEAA8-45CC-4EB9-880F-04A04FCFAB55}" sibTransId="{F97C0394-2365-42AE-8C31-ED0B95D460B5}"/>
    <dgm:cxn modelId="{7E5969E5-8B11-417B-86DD-21376043305D}" type="presParOf" srcId="{8DA244FB-AA27-41AA-ABFA-7E4AE4ADBABE}" destId="{9E52FC93-CF90-47DD-A960-89073DF660EF}" srcOrd="0" destOrd="0" presId="urn:microsoft.com/office/officeart/2005/8/layout/vList2"/>
    <dgm:cxn modelId="{53F4C56A-49CD-4553-8815-4C3AEAF14CEE}" type="presParOf" srcId="{8DA244FB-AA27-41AA-ABFA-7E4AE4ADBABE}" destId="{FC034203-BE73-43C3-AD92-C991A1FF3691}" srcOrd="1" destOrd="0" presId="urn:microsoft.com/office/officeart/2005/8/layout/vList2"/>
    <dgm:cxn modelId="{49A2852E-6510-4D22-8343-2D914E3909DC}" type="presParOf" srcId="{8DA244FB-AA27-41AA-ABFA-7E4AE4ADBABE}" destId="{BAE580A0-16BB-4DED-BFD6-38A6DC6A86E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DBEA53-B16C-4F4B-897B-5C33B2E6D429}" type="doc">
      <dgm:prSet loTypeId="urn:microsoft.com/office/officeart/2005/8/layout/vLis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77FA2149-3B0C-4F21-ADF8-F73BB7C697DA}">
      <dgm:prSet/>
      <dgm:spPr/>
      <dgm:t>
        <a:bodyPr/>
        <a:lstStyle/>
        <a:p>
          <a:pPr rtl="1"/>
          <a:r>
            <a:rPr lang="ar-SA" b="1" dirty="0" smtClean="0"/>
            <a:t>تزداد مشكلة الملوحة بدرجة أكبر في المناطق الجافة لكون كمية الأمطار لا تكفي لغسل الأملاح المتجمعة من التربة بعيداً عن منطقة الجذور ، كما تتميز بارتفاع معدلات البخر.</a:t>
          </a:r>
          <a:endParaRPr lang="ar-SA" dirty="0"/>
        </a:p>
      </dgm:t>
    </dgm:pt>
    <dgm:pt modelId="{F97E73AD-9775-45F4-BDB5-F9134D9652BD}" type="parTrans" cxnId="{5BEE8D1C-EB66-40A6-87B7-48463A1A59A7}">
      <dgm:prSet/>
      <dgm:spPr/>
      <dgm:t>
        <a:bodyPr/>
        <a:lstStyle/>
        <a:p>
          <a:pPr rtl="1"/>
          <a:endParaRPr lang="ar-SA"/>
        </a:p>
      </dgm:t>
    </dgm:pt>
    <dgm:pt modelId="{8D14A1AB-BE01-40B0-A827-29D1E6E547E3}" type="sibTrans" cxnId="{5BEE8D1C-EB66-40A6-87B7-48463A1A59A7}">
      <dgm:prSet/>
      <dgm:spPr/>
      <dgm:t>
        <a:bodyPr/>
        <a:lstStyle/>
        <a:p>
          <a:pPr rtl="1"/>
          <a:endParaRPr lang="ar-SA"/>
        </a:p>
      </dgm:t>
    </dgm:pt>
    <dgm:pt modelId="{C2A2878F-499E-4C44-BD9F-34EC23DAC591}" type="pres">
      <dgm:prSet presAssocID="{3FDBEA53-B16C-4F4B-897B-5C33B2E6D42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01E6FDE-E9E3-41B2-9E20-DA7277FF4311}" type="pres">
      <dgm:prSet presAssocID="{77FA2149-3B0C-4F21-ADF8-F73BB7C697DA}" presName="composite" presStyleCnt="0"/>
      <dgm:spPr/>
    </dgm:pt>
    <dgm:pt modelId="{12A17690-C515-4DF3-8B7C-0D3A496B852E}" type="pres">
      <dgm:prSet presAssocID="{77FA2149-3B0C-4F21-ADF8-F73BB7C697DA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396408E-310E-43AC-BC52-6F0B284CAF6F}" type="pres">
      <dgm:prSet presAssocID="{77FA2149-3B0C-4F21-ADF8-F73BB7C697DA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BEE8D1C-EB66-40A6-87B7-48463A1A59A7}" srcId="{3FDBEA53-B16C-4F4B-897B-5C33B2E6D429}" destId="{77FA2149-3B0C-4F21-ADF8-F73BB7C697DA}" srcOrd="0" destOrd="0" parTransId="{F97E73AD-9775-45F4-BDB5-F9134D9652BD}" sibTransId="{8D14A1AB-BE01-40B0-A827-29D1E6E547E3}"/>
    <dgm:cxn modelId="{E29B5A35-4596-492B-AA96-E16770A990F1}" type="presOf" srcId="{3FDBEA53-B16C-4F4B-897B-5C33B2E6D429}" destId="{C2A2878F-499E-4C44-BD9F-34EC23DAC591}" srcOrd="0" destOrd="0" presId="urn:microsoft.com/office/officeart/2005/8/layout/vList3"/>
    <dgm:cxn modelId="{198DC59B-B0A6-4A2E-95EC-8E38062305E9}" type="presOf" srcId="{77FA2149-3B0C-4F21-ADF8-F73BB7C697DA}" destId="{9396408E-310E-43AC-BC52-6F0B284CAF6F}" srcOrd="0" destOrd="0" presId="urn:microsoft.com/office/officeart/2005/8/layout/vList3"/>
    <dgm:cxn modelId="{E9138B08-2F83-471E-AD97-F4636BAFC791}" type="presParOf" srcId="{C2A2878F-499E-4C44-BD9F-34EC23DAC591}" destId="{C01E6FDE-E9E3-41B2-9E20-DA7277FF4311}" srcOrd="0" destOrd="0" presId="urn:microsoft.com/office/officeart/2005/8/layout/vList3"/>
    <dgm:cxn modelId="{286CCDC5-E30B-4F09-851B-C216BBC96BF4}" type="presParOf" srcId="{C01E6FDE-E9E3-41B2-9E20-DA7277FF4311}" destId="{12A17690-C515-4DF3-8B7C-0D3A496B852E}" srcOrd="0" destOrd="0" presId="urn:microsoft.com/office/officeart/2005/8/layout/vList3"/>
    <dgm:cxn modelId="{DFA07B46-55DF-49B1-B785-5F14219FF6B4}" type="presParOf" srcId="{C01E6FDE-E9E3-41B2-9E20-DA7277FF4311}" destId="{9396408E-310E-43AC-BC52-6F0B284CAF6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6CD047-EEC2-47DB-8843-83B9360A6A95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pPr rtl="1"/>
          <a:endParaRPr lang="ar-SA"/>
        </a:p>
      </dgm:t>
    </dgm:pt>
    <dgm:pt modelId="{AB3725B9-39AA-48EC-A7A1-82A5038EA6D2}">
      <dgm:prSet/>
      <dgm:spPr/>
      <dgm:t>
        <a:bodyPr/>
        <a:lstStyle/>
        <a:p>
          <a:pPr rtl="1"/>
          <a:r>
            <a:rPr lang="ar-SA" b="1" dirty="0" smtClean="0"/>
            <a:t>كيف يؤثر الإجهاد الملحي على الإنبات ؟</a:t>
          </a:r>
          <a:endParaRPr lang="ar-SA" dirty="0"/>
        </a:p>
      </dgm:t>
    </dgm:pt>
    <dgm:pt modelId="{070E22C3-29F6-48AA-9428-F2573929F3A4}" type="parTrans" cxnId="{29D30B93-0704-42D9-BB3E-224F953EDFC6}">
      <dgm:prSet/>
      <dgm:spPr/>
      <dgm:t>
        <a:bodyPr/>
        <a:lstStyle/>
        <a:p>
          <a:pPr rtl="1"/>
          <a:endParaRPr lang="ar-SA"/>
        </a:p>
      </dgm:t>
    </dgm:pt>
    <dgm:pt modelId="{F9ADE5BF-7440-4807-8CCC-159CA5E97370}" type="sibTrans" cxnId="{29D30B93-0704-42D9-BB3E-224F953EDFC6}">
      <dgm:prSet/>
      <dgm:spPr/>
      <dgm:t>
        <a:bodyPr/>
        <a:lstStyle/>
        <a:p>
          <a:pPr rtl="1"/>
          <a:endParaRPr lang="ar-SA"/>
        </a:p>
      </dgm:t>
    </dgm:pt>
    <dgm:pt modelId="{15EA55B2-132B-42DE-B3BD-E231F4298B6B}" type="pres">
      <dgm:prSet presAssocID="{576CD047-EEC2-47DB-8843-83B9360A6A9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7174CDB-1E9D-421F-933C-B62B713501AF}" type="pres">
      <dgm:prSet presAssocID="{AB3725B9-39AA-48EC-A7A1-82A5038EA6D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9D30B93-0704-42D9-BB3E-224F953EDFC6}" srcId="{576CD047-EEC2-47DB-8843-83B9360A6A95}" destId="{AB3725B9-39AA-48EC-A7A1-82A5038EA6D2}" srcOrd="0" destOrd="0" parTransId="{070E22C3-29F6-48AA-9428-F2573929F3A4}" sibTransId="{F9ADE5BF-7440-4807-8CCC-159CA5E97370}"/>
    <dgm:cxn modelId="{41522489-552C-4A56-88B8-A08DEAC4827F}" type="presOf" srcId="{AB3725B9-39AA-48EC-A7A1-82A5038EA6D2}" destId="{97174CDB-1E9D-421F-933C-B62B713501AF}" srcOrd="0" destOrd="0" presId="urn:microsoft.com/office/officeart/2005/8/layout/vList2"/>
    <dgm:cxn modelId="{AA14C127-886F-4356-B291-DAEEE18DD451}" type="presOf" srcId="{576CD047-EEC2-47DB-8843-83B9360A6A95}" destId="{15EA55B2-132B-42DE-B3BD-E231F4298B6B}" srcOrd="0" destOrd="0" presId="urn:microsoft.com/office/officeart/2005/8/layout/vList2"/>
    <dgm:cxn modelId="{EF893F55-82D7-40C4-8DB8-A897F1FED7F3}" type="presParOf" srcId="{15EA55B2-132B-42DE-B3BD-E231F4298B6B}" destId="{97174CDB-1E9D-421F-933C-B62B713501A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3FE0F61-F94E-4057-A344-BB021209FAD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A6CB8667-CB00-4997-BF77-85DE74215AF0}">
      <dgm:prSet/>
      <dgm:spPr/>
      <dgm:t>
        <a:bodyPr/>
        <a:lstStyle/>
        <a:p>
          <a:pPr rtl="1"/>
          <a:r>
            <a:rPr lang="ar-SA" b="1" dirty="0" smtClean="0"/>
            <a:t>تعد مرحلة إنبات البذور حساسة جداً للأملاح بسبب انخفاض الجهد </a:t>
          </a:r>
          <a:r>
            <a:rPr lang="ar-SA" b="1" dirty="0" err="1" smtClean="0"/>
            <a:t>الإسموزي</a:t>
          </a:r>
          <a:r>
            <a:rPr lang="ar-SA" b="1" dirty="0" smtClean="0"/>
            <a:t> في البيئة ( انخفاض جهد الماء نتيجة تركيز الأملاح ، أي ارتفاع الضغط </a:t>
          </a:r>
          <a:r>
            <a:rPr lang="ar-SA" b="1" dirty="0" err="1" smtClean="0"/>
            <a:t>الإسموزي</a:t>
          </a:r>
          <a:r>
            <a:rPr lang="ar-SA" b="1" dirty="0" smtClean="0"/>
            <a:t> ) نقصاً في النسبة المئوية للإنبات ونقص في معدلات الإنبات حيث وجد أن نسبة الإنبات تنخفض إذا زاد تركيز الملح عن 1 % ، ويبدو أن استجابة إنبات البذور للأملاح تعتمد على درجة الحرارة .</a:t>
          </a:r>
          <a:endParaRPr lang="en-US" dirty="0"/>
        </a:p>
      </dgm:t>
    </dgm:pt>
    <dgm:pt modelId="{971DE7C3-2841-4790-9761-A0FF0227A682}" type="parTrans" cxnId="{06E519CB-09E1-48DF-810E-4942CCA5A1A8}">
      <dgm:prSet/>
      <dgm:spPr/>
      <dgm:t>
        <a:bodyPr/>
        <a:lstStyle/>
        <a:p>
          <a:pPr rtl="1"/>
          <a:endParaRPr lang="ar-SA"/>
        </a:p>
      </dgm:t>
    </dgm:pt>
    <dgm:pt modelId="{BE61AD9F-83BC-4F0A-98F4-721DC9222E84}" type="sibTrans" cxnId="{06E519CB-09E1-48DF-810E-4942CCA5A1A8}">
      <dgm:prSet/>
      <dgm:spPr/>
      <dgm:t>
        <a:bodyPr/>
        <a:lstStyle/>
        <a:p>
          <a:pPr rtl="1"/>
          <a:endParaRPr lang="ar-SA"/>
        </a:p>
      </dgm:t>
    </dgm:pt>
    <dgm:pt modelId="{48155343-2D00-4C06-85C4-4DB995D9FADD}" type="pres">
      <dgm:prSet presAssocID="{D3FE0F61-F94E-4057-A344-BB021209FAD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35BB16B-F652-4ADC-9574-1274C1812E29}" type="pres">
      <dgm:prSet presAssocID="{A6CB8667-CB00-4997-BF77-85DE74215AF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45C528B-8F01-4169-840E-0B23C069C555}" type="presOf" srcId="{D3FE0F61-F94E-4057-A344-BB021209FADB}" destId="{48155343-2D00-4C06-85C4-4DB995D9FADD}" srcOrd="0" destOrd="0" presId="urn:microsoft.com/office/officeart/2005/8/layout/vList2"/>
    <dgm:cxn modelId="{9524DF33-DC22-4AE1-AB8D-8A044DFA10D5}" type="presOf" srcId="{A6CB8667-CB00-4997-BF77-85DE74215AF0}" destId="{535BB16B-F652-4ADC-9574-1274C1812E29}" srcOrd="0" destOrd="0" presId="urn:microsoft.com/office/officeart/2005/8/layout/vList2"/>
    <dgm:cxn modelId="{06E519CB-09E1-48DF-810E-4942CCA5A1A8}" srcId="{D3FE0F61-F94E-4057-A344-BB021209FADB}" destId="{A6CB8667-CB00-4997-BF77-85DE74215AF0}" srcOrd="0" destOrd="0" parTransId="{971DE7C3-2841-4790-9761-A0FF0227A682}" sibTransId="{BE61AD9F-83BC-4F0A-98F4-721DC9222E84}"/>
    <dgm:cxn modelId="{3654CDC6-3A33-43B3-BAF6-0F8E03C0EBA9}" type="presParOf" srcId="{48155343-2D00-4C06-85C4-4DB995D9FADD}" destId="{535BB16B-F652-4ADC-9574-1274C1812E2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3622CD9-E43C-4A3E-9AE7-CDE2666A2645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pPr rtl="1"/>
          <a:endParaRPr lang="ar-SA"/>
        </a:p>
      </dgm:t>
    </dgm:pt>
    <dgm:pt modelId="{2BA239D0-95B7-4BCB-A1BC-0A7CD2044666}">
      <dgm:prSet/>
      <dgm:spPr/>
      <dgm:t>
        <a:bodyPr/>
        <a:lstStyle/>
        <a:p>
          <a:pPr rtl="1"/>
          <a:r>
            <a:rPr lang="ar-SA" b="1" dirty="0" smtClean="0"/>
            <a:t>يرجع تأثير الأملاح على إنبات البذور إلى :</a:t>
          </a:r>
          <a:endParaRPr lang="ar-SA" dirty="0"/>
        </a:p>
      </dgm:t>
    </dgm:pt>
    <dgm:pt modelId="{34C35A93-B269-44B8-ACA1-F65635F830F1}" type="parTrans" cxnId="{3BD4624A-C24D-45AB-960A-4AE64AF74AF8}">
      <dgm:prSet/>
      <dgm:spPr/>
      <dgm:t>
        <a:bodyPr/>
        <a:lstStyle/>
        <a:p>
          <a:pPr rtl="1"/>
          <a:endParaRPr lang="ar-SA"/>
        </a:p>
      </dgm:t>
    </dgm:pt>
    <dgm:pt modelId="{A8078246-64B4-4A4A-A7F7-46F7D55948BE}" type="sibTrans" cxnId="{3BD4624A-C24D-45AB-960A-4AE64AF74AF8}">
      <dgm:prSet/>
      <dgm:spPr/>
      <dgm:t>
        <a:bodyPr/>
        <a:lstStyle/>
        <a:p>
          <a:pPr rtl="1"/>
          <a:endParaRPr lang="ar-SA"/>
        </a:p>
      </dgm:t>
    </dgm:pt>
    <dgm:pt modelId="{8F8E2B69-BD1D-4DC1-8987-F80C10642A57}" type="pres">
      <dgm:prSet presAssocID="{D3622CD9-E43C-4A3E-9AE7-CDE2666A264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A02B05C-4807-42DA-8083-4CCE746A949F}" type="pres">
      <dgm:prSet presAssocID="{2BA239D0-95B7-4BCB-A1BC-0A7CD204466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1192554-CCEF-45B7-9541-914C1780B2B9}" type="presOf" srcId="{D3622CD9-E43C-4A3E-9AE7-CDE2666A2645}" destId="{8F8E2B69-BD1D-4DC1-8987-F80C10642A57}" srcOrd="0" destOrd="0" presId="urn:microsoft.com/office/officeart/2005/8/layout/vList2"/>
    <dgm:cxn modelId="{30A604F9-42D1-477C-A7F1-A30E35A38005}" type="presOf" srcId="{2BA239D0-95B7-4BCB-A1BC-0A7CD2044666}" destId="{CA02B05C-4807-42DA-8083-4CCE746A949F}" srcOrd="0" destOrd="0" presId="urn:microsoft.com/office/officeart/2005/8/layout/vList2"/>
    <dgm:cxn modelId="{3BD4624A-C24D-45AB-960A-4AE64AF74AF8}" srcId="{D3622CD9-E43C-4A3E-9AE7-CDE2666A2645}" destId="{2BA239D0-95B7-4BCB-A1BC-0A7CD2044666}" srcOrd="0" destOrd="0" parTransId="{34C35A93-B269-44B8-ACA1-F65635F830F1}" sibTransId="{A8078246-64B4-4A4A-A7F7-46F7D55948BE}"/>
    <dgm:cxn modelId="{871D260B-FCD4-435C-B753-7E5F36173E4D}" type="presParOf" srcId="{8F8E2B69-BD1D-4DC1-8987-F80C10642A57}" destId="{CA02B05C-4807-42DA-8083-4CCE746A949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30F1387-C8F6-42BA-90CD-C6E970135C9D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pPr rtl="1"/>
          <a:endParaRPr lang="ar-SA"/>
        </a:p>
      </dgm:t>
    </dgm:pt>
    <dgm:pt modelId="{1CD3D545-2C4A-4FE8-A62C-83852098CF5A}">
      <dgm:prSet/>
      <dgm:spPr/>
      <dgm:t>
        <a:bodyPr/>
        <a:lstStyle/>
        <a:p>
          <a:pPr rtl="1"/>
          <a:r>
            <a:rPr lang="ar-SA" b="1" dirty="0" smtClean="0"/>
            <a:t>السمية الأيونية</a:t>
          </a:r>
          <a:endParaRPr lang="en-US" dirty="0"/>
        </a:p>
      </dgm:t>
    </dgm:pt>
    <dgm:pt modelId="{1D3BDDEB-7448-47F4-85ED-AB13457E3602}" type="parTrans" cxnId="{328DE450-AA76-450A-86BB-FB560E72832C}">
      <dgm:prSet/>
      <dgm:spPr/>
      <dgm:t>
        <a:bodyPr/>
        <a:lstStyle/>
        <a:p>
          <a:pPr rtl="1"/>
          <a:endParaRPr lang="ar-SA"/>
        </a:p>
      </dgm:t>
    </dgm:pt>
    <dgm:pt modelId="{6AC8FE9B-AD1B-40B9-85C5-B00FCC71213D}" type="sibTrans" cxnId="{328DE450-AA76-450A-86BB-FB560E72832C}">
      <dgm:prSet/>
      <dgm:spPr/>
      <dgm:t>
        <a:bodyPr/>
        <a:lstStyle/>
        <a:p>
          <a:pPr rtl="1"/>
          <a:endParaRPr lang="ar-SA"/>
        </a:p>
      </dgm:t>
    </dgm:pt>
    <dgm:pt modelId="{391288B7-8577-40B7-93EA-919B68BDBF35}">
      <dgm:prSet/>
      <dgm:spPr/>
      <dgm:t>
        <a:bodyPr/>
        <a:lstStyle/>
        <a:p>
          <a:pPr rtl="1"/>
          <a:r>
            <a:rPr lang="ar-SA" b="1" dirty="0" smtClean="0"/>
            <a:t>تأثير </a:t>
          </a:r>
          <a:r>
            <a:rPr lang="ar-SA" b="1" dirty="0" err="1" smtClean="0"/>
            <a:t>اسموزي</a:t>
          </a:r>
          <a:r>
            <a:rPr lang="ar-SA" b="1" dirty="0" smtClean="0"/>
            <a:t> نتيجة نقص جهد الماء في بيئة النمو لزيادة تركيز الأملاح</a:t>
          </a:r>
          <a:endParaRPr lang="en-US" dirty="0"/>
        </a:p>
      </dgm:t>
    </dgm:pt>
    <dgm:pt modelId="{718E67B2-C62C-4A8B-9BDF-18EAAE0D15C6}" type="parTrans" cxnId="{2CE601F1-B40C-4735-97D8-BB681AE0B505}">
      <dgm:prSet/>
      <dgm:spPr/>
      <dgm:t>
        <a:bodyPr/>
        <a:lstStyle/>
        <a:p>
          <a:pPr rtl="1"/>
          <a:endParaRPr lang="ar-SA"/>
        </a:p>
      </dgm:t>
    </dgm:pt>
    <dgm:pt modelId="{34A75EE2-B84D-429E-A4F3-49DEB6FFEF8B}" type="sibTrans" cxnId="{2CE601F1-B40C-4735-97D8-BB681AE0B505}">
      <dgm:prSet/>
      <dgm:spPr/>
      <dgm:t>
        <a:bodyPr/>
        <a:lstStyle/>
        <a:p>
          <a:pPr rtl="1"/>
          <a:endParaRPr lang="ar-SA"/>
        </a:p>
      </dgm:t>
    </dgm:pt>
    <dgm:pt modelId="{84DE0B7C-F631-4E99-80D7-6ED72A003203}">
      <dgm:prSet/>
      <dgm:spPr/>
      <dgm:t>
        <a:bodyPr/>
        <a:lstStyle/>
        <a:p>
          <a:pPr rtl="1"/>
          <a:r>
            <a:rPr lang="ar-SA" b="1" dirty="0" smtClean="0"/>
            <a:t>قد يرجع للتأثيرين السابقين معاً</a:t>
          </a:r>
          <a:endParaRPr lang="en-US" dirty="0"/>
        </a:p>
      </dgm:t>
    </dgm:pt>
    <dgm:pt modelId="{ABE0D4E5-7645-42F7-8FB4-908977F758EA}" type="parTrans" cxnId="{03CDC6B1-E71B-47D6-B92B-F6A7065C37B3}">
      <dgm:prSet/>
      <dgm:spPr/>
      <dgm:t>
        <a:bodyPr/>
        <a:lstStyle/>
        <a:p>
          <a:pPr rtl="1"/>
          <a:endParaRPr lang="ar-SA"/>
        </a:p>
      </dgm:t>
    </dgm:pt>
    <dgm:pt modelId="{E7172A1C-1283-44EB-B8ED-A8CC94778A62}" type="sibTrans" cxnId="{03CDC6B1-E71B-47D6-B92B-F6A7065C37B3}">
      <dgm:prSet/>
      <dgm:spPr/>
      <dgm:t>
        <a:bodyPr/>
        <a:lstStyle/>
        <a:p>
          <a:pPr rtl="1"/>
          <a:endParaRPr lang="ar-SA"/>
        </a:p>
      </dgm:t>
    </dgm:pt>
    <dgm:pt modelId="{55CB86FC-FE52-4FC3-9185-26DA2DFC8B38}" type="pres">
      <dgm:prSet presAssocID="{230F1387-C8F6-42BA-90CD-C6E970135C9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C766EC5-8829-472E-8FC6-39903E90C16D}" type="pres">
      <dgm:prSet presAssocID="{1CD3D545-2C4A-4FE8-A62C-83852098CF5A}" presName="linNode" presStyleCnt="0"/>
      <dgm:spPr/>
    </dgm:pt>
    <dgm:pt modelId="{689338FC-E0D4-40E9-8E37-74E94AD0468D}" type="pres">
      <dgm:prSet presAssocID="{1CD3D545-2C4A-4FE8-A62C-83852098CF5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B81D829-F10D-4756-94A3-6B61D1BE55AF}" type="pres">
      <dgm:prSet presAssocID="{6AC8FE9B-AD1B-40B9-85C5-B00FCC71213D}" presName="sp" presStyleCnt="0"/>
      <dgm:spPr/>
    </dgm:pt>
    <dgm:pt modelId="{D2439F02-00B4-4F1B-BBC8-61E1AF545EF5}" type="pres">
      <dgm:prSet presAssocID="{391288B7-8577-40B7-93EA-919B68BDBF35}" presName="linNode" presStyleCnt="0"/>
      <dgm:spPr/>
    </dgm:pt>
    <dgm:pt modelId="{43A9CCFA-634C-46FF-8187-1D3B550DF20F}" type="pres">
      <dgm:prSet presAssocID="{391288B7-8577-40B7-93EA-919B68BDBF35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678B9CD-0105-4C9D-A3F8-C840EA2ED3D2}" type="pres">
      <dgm:prSet presAssocID="{34A75EE2-B84D-429E-A4F3-49DEB6FFEF8B}" presName="sp" presStyleCnt="0"/>
      <dgm:spPr/>
    </dgm:pt>
    <dgm:pt modelId="{41F550E3-7B11-4F28-BC48-1395F08D2B61}" type="pres">
      <dgm:prSet presAssocID="{84DE0B7C-F631-4E99-80D7-6ED72A003203}" presName="linNode" presStyleCnt="0"/>
      <dgm:spPr/>
    </dgm:pt>
    <dgm:pt modelId="{9D1901EF-9144-47A5-8A21-0FFCD5DE0A36}" type="pres">
      <dgm:prSet presAssocID="{84DE0B7C-F631-4E99-80D7-6ED72A003203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28DE450-AA76-450A-86BB-FB560E72832C}" srcId="{230F1387-C8F6-42BA-90CD-C6E970135C9D}" destId="{1CD3D545-2C4A-4FE8-A62C-83852098CF5A}" srcOrd="0" destOrd="0" parTransId="{1D3BDDEB-7448-47F4-85ED-AB13457E3602}" sibTransId="{6AC8FE9B-AD1B-40B9-85C5-B00FCC71213D}"/>
    <dgm:cxn modelId="{96AB1F8B-2259-4E5B-8A24-A5EF9BE886C9}" type="presOf" srcId="{84DE0B7C-F631-4E99-80D7-6ED72A003203}" destId="{9D1901EF-9144-47A5-8A21-0FFCD5DE0A36}" srcOrd="0" destOrd="0" presId="urn:microsoft.com/office/officeart/2005/8/layout/vList5"/>
    <dgm:cxn modelId="{51D59CC0-6E79-420E-BE15-1DFBFD3017BD}" type="presOf" srcId="{391288B7-8577-40B7-93EA-919B68BDBF35}" destId="{43A9CCFA-634C-46FF-8187-1D3B550DF20F}" srcOrd="0" destOrd="0" presId="urn:microsoft.com/office/officeart/2005/8/layout/vList5"/>
    <dgm:cxn modelId="{2CE601F1-B40C-4735-97D8-BB681AE0B505}" srcId="{230F1387-C8F6-42BA-90CD-C6E970135C9D}" destId="{391288B7-8577-40B7-93EA-919B68BDBF35}" srcOrd="1" destOrd="0" parTransId="{718E67B2-C62C-4A8B-9BDF-18EAAE0D15C6}" sibTransId="{34A75EE2-B84D-429E-A4F3-49DEB6FFEF8B}"/>
    <dgm:cxn modelId="{03CDC6B1-E71B-47D6-B92B-F6A7065C37B3}" srcId="{230F1387-C8F6-42BA-90CD-C6E970135C9D}" destId="{84DE0B7C-F631-4E99-80D7-6ED72A003203}" srcOrd="2" destOrd="0" parTransId="{ABE0D4E5-7645-42F7-8FB4-908977F758EA}" sibTransId="{E7172A1C-1283-44EB-B8ED-A8CC94778A62}"/>
    <dgm:cxn modelId="{1A1E3597-8157-444E-B2B8-105065C4A2B0}" type="presOf" srcId="{1CD3D545-2C4A-4FE8-A62C-83852098CF5A}" destId="{689338FC-E0D4-40E9-8E37-74E94AD0468D}" srcOrd="0" destOrd="0" presId="urn:microsoft.com/office/officeart/2005/8/layout/vList5"/>
    <dgm:cxn modelId="{DD821D9C-4AA6-4EE0-AEB9-7A8391911FCA}" type="presOf" srcId="{230F1387-C8F6-42BA-90CD-C6E970135C9D}" destId="{55CB86FC-FE52-4FC3-9185-26DA2DFC8B38}" srcOrd="0" destOrd="0" presId="urn:microsoft.com/office/officeart/2005/8/layout/vList5"/>
    <dgm:cxn modelId="{86AC57AD-0EA8-4342-9D15-4CA19F5B7545}" type="presParOf" srcId="{55CB86FC-FE52-4FC3-9185-26DA2DFC8B38}" destId="{FC766EC5-8829-472E-8FC6-39903E90C16D}" srcOrd="0" destOrd="0" presId="urn:microsoft.com/office/officeart/2005/8/layout/vList5"/>
    <dgm:cxn modelId="{3FDB9A88-3421-4170-B9EE-86EF6D8983D6}" type="presParOf" srcId="{FC766EC5-8829-472E-8FC6-39903E90C16D}" destId="{689338FC-E0D4-40E9-8E37-74E94AD0468D}" srcOrd="0" destOrd="0" presId="urn:microsoft.com/office/officeart/2005/8/layout/vList5"/>
    <dgm:cxn modelId="{9AE101E8-EA55-43A8-88AC-42D94B7E89B6}" type="presParOf" srcId="{55CB86FC-FE52-4FC3-9185-26DA2DFC8B38}" destId="{9B81D829-F10D-4756-94A3-6B61D1BE55AF}" srcOrd="1" destOrd="0" presId="urn:microsoft.com/office/officeart/2005/8/layout/vList5"/>
    <dgm:cxn modelId="{F77CF529-2C08-4857-8ABD-CDFCAACB4D64}" type="presParOf" srcId="{55CB86FC-FE52-4FC3-9185-26DA2DFC8B38}" destId="{D2439F02-00B4-4F1B-BBC8-61E1AF545EF5}" srcOrd="2" destOrd="0" presId="urn:microsoft.com/office/officeart/2005/8/layout/vList5"/>
    <dgm:cxn modelId="{65D6D90B-95B3-4B88-83AB-2288152DAEB6}" type="presParOf" srcId="{D2439F02-00B4-4F1B-BBC8-61E1AF545EF5}" destId="{43A9CCFA-634C-46FF-8187-1D3B550DF20F}" srcOrd="0" destOrd="0" presId="urn:microsoft.com/office/officeart/2005/8/layout/vList5"/>
    <dgm:cxn modelId="{FE38C412-4D45-4C39-95E1-E8A2285B17B5}" type="presParOf" srcId="{55CB86FC-FE52-4FC3-9185-26DA2DFC8B38}" destId="{C678B9CD-0105-4C9D-A3F8-C840EA2ED3D2}" srcOrd="3" destOrd="0" presId="urn:microsoft.com/office/officeart/2005/8/layout/vList5"/>
    <dgm:cxn modelId="{63960826-9532-411D-9639-90D1ED931AB9}" type="presParOf" srcId="{55CB86FC-FE52-4FC3-9185-26DA2DFC8B38}" destId="{41F550E3-7B11-4F28-BC48-1395F08D2B61}" srcOrd="4" destOrd="0" presId="urn:microsoft.com/office/officeart/2005/8/layout/vList5"/>
    <dgm:cxn modelId="{6B2EE378-E6E7-4613-BD33-CDC4B352C0A6}" type="presParOf" srcId="{41F550E3-7B11-4F28-BC48-1395F08D2B61}" destId="{9D1901EF-9144-47A5-8A21-0FFCD5DE0A36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ACCAE83-8AC3-4549-93F2-AF890F98DCCF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pPr rtl="1"/>
          <a:endParaRPr lang="ar-SA"/>
        </a:p>
      </dgm:t>
    </dgm:pt>
    <dgm:pt modelId="{C3776559-34E0-426C-9A17-F4A3907E7D13}">
      <dgm:prSet/>
      <dgm:spPr/>
      <dgm:t>
        <a:bodyPr/>
        <a:lstStyle/>
        <a:p>
          <a:pPr rtl="1"/>
          <a:r>
            <a:rPr lang="ar-SA" b="1" dirty="0" smtClean="0"/>
            <a:t>الأدوات :</a:t>
          </a:r>
          <a:endParaRPr lang="en-US" dirty="0"/>
        </a:p>
      </dgm:t>
    </dgm:pt>
    <dgm:pt modelId="{F8D8F84B-72AE-42BD-A419-32CF09F09B6F}" type="parTrans" cxnId="{732681B7-4F80-4B68-870E-2717E30456C6}">
      <dgm:prSet/>
      <dgm:spPr/>
      <dgm:t>
        <a:bodyPr/>
        <a:lstStyle/>
        <a:p>
          <a:pPr rtl="1"/>
          <a:endParaRPr lang="ar-SA"/>
        </a:p>
      </dgm:t>
    </dgm:pt>
    <dgm:pt modelId="{2065FF11-E759-4415-888F-9BC6D494A5D1}" type="sibTrans" cxnId="{732681B7-4F80-4B68-870E-2717E30456C6}">
      <dgm:prSet/>
      <dgm:spPr/>
      <dgm:t>
        <a:bodyPr/>
        <a:lstStyle/>
        <a:p>
          <a:pPr rtl="1"/>
          <a:endParaRPr lang="ar-SA"/>
        </a:p>
      </dgm:t>
    </dgm:pt>
    <dgm:pt modelId="{081C8303-A8F0-46E8-80A3-AA78F47A95C0}">
      <dgm:prSet/>
      <dgm:spPr/>
      <dgm:t>
        <a:bodyPr/>
        <a:lstStyle/>
        <a:p>
          <a:pPr rtl="1"/>
          <a:r>
            <a:rPr lang="ar-SA" b="1" dirty="0" smtClean="0"/>
            <a:t>أطباق بتري </a:t>
          </a:r>
          <a:endParaRPr lang="en-US" dirty="0"/>
        </a:p>
      </dgm:t>
    </dgm:pt>
    <dgm:pt modelId="{8D444396-D608-406F-AFDF-C42E4189D910}" type="parTrans" cxnId="{B55D9036-9506-41E7-9A9A-BACC866F5DFD}">
      <dgm:prSet/>
      <dgm:spPr/>
      <dgm:t>
        <a:bodyPr/>
        <a:lstStyle/>
        <a:p>
          <a:pPr rtl="1"/>
          <a:endParaRPr lang="ar-SA"/>
        </a:p>
      </dgm:t>
    </dgm:pt>
    <dgm:pt modelId="{21E65950-930F-491E-82C8-D8987CA70D58}" type="sibTrans" cxnId="{B55D9036-9506-41E7-9A9A-BACC866F5DFD}">
      <dgm:prSet/>
      <dgm:spPr/>
      <dgm:t>
        <a:bodyPr/>
        <a:lstStyle/>
        <a:p>
          <a:pPr rtl="1"/>
          <a:endParaRPr lang="ar-SA"/>
        </a:p>
      </dgm:t>
    </dgm:pt>
    <dgm:pt modelId="{C709A095-B346-4D45-9BCF-F1D396BBA8F9}">
      <dgm:prSet/>
      <dgm:spPr/>
      <dgm:t>
        <a:bodyPr/>
        <a:lstStyle/>
        <a:p>
          <a:pPr rtl="1"/>
          <a:r>
            <a:rPr lang="ar-SA" b="1" dirty="0" smtClean="0"/>
            <a:t>بذور مختلفة لكل مجموعة</a:t>
          </a:r>
          <a:endParaRPr lang="en-US" dirty="0"/>
        </a:p>
      </dgm:t>
    </dgm:pt>
    <dgm:pt modelId="{B331A8BF-099F-49B9-B1D1-10D4E469EFA9}" type="parTrans" cxnId="{8B49EFF6-6482-4B46-BC87-A1CF9953E239}">
      <dgm:prSet/>
      <dgm:spPr/>
      <dgm:t>
        <a:bodyPr/>
        <a:lstStyle/>
        <a:p>
          <a:pPr rtl="1"/>
          <a:endParaRPr lang="ar-SA"/>
        </a:p>
      </dgm:t>
    </dgm:pt>
    <dgm:pt modelId="{1321CBA9-062C-4FDE-A925-E2A5B603966F}" type="sibTrans" cxnId="{8B49EFF6-6482-4B46-BC87-A1CF9953E239}">
      <dgm:prSet/>
      <dgm:spPr/>
      <dgm:t>
        <a:bodyPr/>
        <a:lstStyle/>
        <a:p>
          <a:pPr rtl="1"/>
          <a:endParaRPr lang="ar-SA"/>
        </a:p>
      </dgm:t>
    </dgm:pt>
    <dgm:pt modelId="{90217E21-3DE8-4205-92C2-4621DD07BDBB}">
      <dgm:prSet/>
      <dgm:spPr/>
      <dgm:t>
        <a:bodyPr/>
        <a:lstStyle/>
        <a:p>
          <a:pPr rtl="1"/>
          <a:r>
            <a:rPr lang="ar-SA" b="1" dirty="0" smtClean="0"/>
            <a:t>أوراق ترشيح</a:t>
          </a:r>
          <a:endParaRPr lang="ar-SA" dirty="0"/>
        </a:p>
      </dgm:t>
    </dgm:pt>
    <dgm:pt modelId="{6A676FA7-8475-4BB9-9C05-02E6055BFEF3}" type="parTrans" cxnId="{E78D4D3B-4D09-4FC3-84A9-D01E53E40872}">
      <dgm:prSet/>
      <dgm:spPr/>
      <dgm:t>
        <a:bodyPr/>
        <a:lstStyle/>
        <a:p>
          <a:pPr rtl="1"/>
          <a:endParaRPr lang="ar-SA"/>
        </a:p>
      </dgm:t>
    </dgm:pt>
    <dgm:pt modelId="{69716F91-DCCB-447A-8233-1646E6E0CAE3}" type="sibTrans" cxnId="{E78D4D3B-4D09-4FC3-84A9-D01E53E40872}">
      <dgm:prSet/>
      <dgm:spPr/>
      <dgm:t>
        <a:bodyPr/>
        <a:lstStyle/>
        <a:p>
          <a:pPr rtl="1"/>
          <a:endParaRPr lang="ar-SA"/>
        </a:p>
      </dgm:t>
    </dgm:pt>
    <dgm:pt modelId="{077FDA7A-F695-4B55-85D7-51E31435C8DE}">
      <dgm:prSet/>
      <dgm:spPr/>
      <dgm:t>
        <a:bodyPr/>
        <a:lstStyle/>
        <a:p>
          <a:pPr rtl="1"/>
          <a:r>
            <a:rPr lang="ar-SA" b="1" dirty="0" err="1" smtClean="0"/>
            <a:t>مخابير</a:t>
          </a:r>
          <a:r>
            <a:rPr lang="ar-SA" b="1" dirty="0" smtClean="0"/>
            <a:t> مدرجة</a:t>
          </a:r>
          <a:endParaRPr lang="en-US" dirty="0"/>
        </a:p>
      </dgm:t>
    </dgm:pt>
    <dgm:pt modelId="{0BA1E7C9-A82B-4E12-B3DD-7661AFD64E28}" type="parTrans" cxnId="{901B8572-0028-46AC-8160-F116DD7B4972}">
      <dgm:prSet/>
      <dgm:spPr/>
      <dgm:t>
        <a:bodyPr/>
        <a:lstStyle/>
        <a:p>
          <a:pPr rtl="1"/>
          <a:endParaRPr lang="ar-SA"/>
        </a:p>
      </dgm:t>
    </dgm:pt>
    <dgm:pt modelId="{0D828DB8-1127-43CF-AD04-51250003A5E4}" type="sibTrans" cxnId="{901B8572-0028-46AC-8160-F116DD7B4972}">
      <dgm:prSet/>
      <dgm:spPr/>
      <dgm:t>
        <a:bodyPr/>
        <a:lstStyle/>
        <a:p>
          <a:pPr rtl="1"/>
          <a:endParaRPr lang="ar-SA"/>
        </a:p>
      </dgm:t>
    </dgm:pt>
    <dgm:pt modelId="{4898AED3-8325-4076-ACDE-A7601A63EEFD}">
      <dgm:prSet/>
      <dgm:spPr/>
      <dgm:t>
        <a:bodyPr/>
        <a:lstStyle/>
        <a:p>
          <a:pPr rtl="1"/>
          <a:r>
            <a:rPr lang="ar-SA" b="1" dirty="0" smtClean="0"/>
            <a:t>ملاقط</a:t>
          </a:r>
          <a:endParaRPr lang="en-US" dirty="0"/>
        </a:p>
      </dgm:t>
    </dgm:pt>
    <dgm:pt modelId="{D4783FC1-C58E-4D65-A781-8EF66C89DA5B}" type="parTrans" cxnId="{970661D9-6CEA-48EF-AE4C-EEBFD4538320}">
      <dgm:prSet/>
      <dgm:spPr/>
      <dgm:t>
        <a:bodyPr/>
        <a:lstStyle/>
        <a:p>
          <a:pPr rtl="1"/>
          <a:endParaRPr lang="ar-SA"/>
        </a:p>
      </dgm:t>
    </dgm:pt>
    <dgm:pt modelId="{4C489A16-7499-43B7-8BB3-DE9D5AD26642}" type="sibTrans" cxnId="{970661D9-6CEA-48EF-AE4C-EEBFD4538320}">
      <dgm:prSet/>
      <dgm:spPr/>
      <dgm:t>
        <a:bodyPr/>
        <a:lstStyle/>
        <a:p>
          <a:pPr rtl="1"/>
          <a:endParaRPr lang="ar-SA"/>
        </a:p>
      </dgm:t>
    </dgm:pt>
    <dgm:pt modelId="{DA4E25FD-EF0F-4BBB-8656-4C9AD778CEED}">
      <dgm:prSet/>
      <dgm:spPr/>
      <dgm:t>
        <a:bodyPr/>
        <a:lstStyle/>
        <a:p>
          <a:pPr rtl="1"/>
          <a:r>
            <a:rPr lang="ar-SA" b="1" dirty="0" err="1" smtClean="0"/>
            <a:t>تراكيز</a:t>
          </a:r>
          <a:r>
            <a:rPr lang="ar-SA" b="1" dirty="0" smtClean="0"/>
            <a:t> مختلفة من أملاح </a:t>
          </a:r>
          <a:r>
            <a:rPr lang="ar-SA" b="1" dirty="0" err="1" smtClean="0"/>
            <a:t>كلوريد</a:t>
          </a:r>
          <a:r>
            <a:rPr lang="ar-SA" b="1" dirty="0" smtClean="0"/>
            <a:t> الصوديوم ( 0.5 % ، 2 % ، 4 % )</a:t>
          </a:r>
          <a:endParaRPr lang="en-US" dirty="0"/>
        </a:p>
      </dgm:t>
    </dgm:pt>
    <dgm:pt modelId="{311074F9-D604-4AD4-B6E9-CAF492F35772}" type="parTrans" cxnId="{5FFBD2D7-9999-417C-8DD0-FC1797734722}">
      <dgm:prSet/>
      <dgm:spPr/>
      <dgm:t>
        <a:bodyPr/>
        <a:lstStyle/>
        <a:p>
          <a:pPr rtl="1"/>
          <a:endParaRPr lang="ar-SA"/>
        </a:p>
      </dgm:t>
    </dgm:pt>
    <dgm:pt modelId="{E7F64EB9-8071-4F56-85D0-3E5F87F1DE55}" type="sibTrans" cxnId="{5FFBD2D7-9999-417C-8DD0-FC1797734722}">
      <dgm:prSet/>
      <dgm:spPr/>
      <dgm:t>
        <a:bodyPr/>
        <a:lstStyle/>
        <a:p>
          <a:pPr rtl="1"/>
          <a:endParaRPr lang="ar-SA"/>
        </a:p>
      </dgm:t>
    </dgm:pt>
    <dgm:pt modelId="{10F29E7E-A567-47F0-99BC-9C4B4D2DB764}">
      <dgm:prSet/>
      <dgm:spPr/>
      <dgm:t>
        <a:bodyPr/>
        <a:lstStyle/>
        <a:p>
          <a:pPr rtl="1"/>
          <a:r>
            <a:rPr lang="ar-SA" b="1" dirty="0" smtClean="0"/>
            <a:t>محلول </a:t>
          </a:r>
          <a:r>
            <a:rPr lang="ar-SA" b="1" dirty="0" err="1" smtClean="0"/>
            <a:t>هيبوكلوريد</a:t>
          </a:r>
          <a:r>
            <a:rPr lang="ar-SA" b="1" dirty="0" smtClean="0"/>
            <a:t> الصوديوم 5 % وماء مقطر</a:t>
          </a:r>
          <a:endParaRPr lang="en-US" dirty="0"/>
        </a:p>
      </dgm:t>
    </dgm:pt>
    <dgm:pt modelId="{9533FF21-21F7-4EAE-8240-043EB642FAA0}" type="parTrans" cxnId="{0A12F982-ECF9-479C-8C87-E0E4DCE96639}">
      <dgm:prSet/>
      <dgm:spPr/>
      <dgm:t>
        <a:bodyPr/>
        <a:lstStyle/>
        <a:p>
          <a:pPr rtl="1"/>
          <a:endParaRPr lang="ar-SA"/>
        </a:p>
      </dgm:t>
    </dgm:pt>
    <dgm:pt modelId="{814EB511-3224-4679-A2FD-C7100E7739BC}" type="sibTrans" cxnId="{0A12F982-ECF9-479C-8C87-E0E4DCE96639}">
      <dgm:prSet/>
      <dgm:spPr/>
      <dgm:t>
        <a:bodyPr/>
        <a:lstStyle/>
        <a:p>
          <a:pPr rtl="1"/>
          <a:endParaRPr lang="ar-SA"/>
        </a:p>
      </dgm:t>
    </dgm:pt>
    <dgm:pt modelId="{329EEA0C-98CD-46EC-8CED-364ED1FB1208}" type="pres">
      <dgm:prSet presAssocID="{0ACCAE83-8AC3-4549-93F2-AF890F98DC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2F53E1C-54CC-459B-9DCD-F8D7DCFF5C78}" type="pres">
      <dgm:prSet presAssocID="{C3776559-34E0-426C-9A17-F4A3907E7D13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23076F-CF95-46C8-B89E-CCDCB9590D8A}" type="pres">
      <dgm:prSet presAssocID="{2065FF11-E759-4415-888F-9BC6D494A5D1}" presName="spacer" presStyleCnt="0"/>
      <dgm:spPr/>
    </dgm:pt>
    <dgm:pt modelId="{E903B351-63CC-4B3E-B42A-8D1E0133502B}" type="pres">
      <dgm:prSet presAssocID="{081C8303-A8F0-46E8-80A3-AA78F47A95C0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F00EE68-598E-40E1-A9F9-C19498C24F7D}" type="pres">
      <dgm:prSet presAssocID="{21E65950-930F-491E-82C8-D8987CA70D58}" presName="spacer" presStyleCnt="0"/>
      <dgm:spPr/>
    </dgm:pt>
    <dgm:pt modelId="{2D7370F5-A0D7-4673-851A-B8E577FA21B6}" type="pres">
      <dgm:prSet presAssocID="{C709A095-B346-4D45-9BCF-F1D396BBA8F9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42EFC32-62DD-4F89-81FB-7780E268874C}" type="pres">
      <dgm:prSet presAssocID="{1321CBA9-062C-4FDE-A925-E2A5B603966F}" presName="spacer" presStyleCnt="0"/>
      <dgm:spPr/>
    </dgm:pt>
    <dgm:pt modelId="{01CEF974-3E4D-4C66-8E11-76E88860A107}" type="pres">
      <dgm:prSet presAssocID="{90217E21-3DE8-4205-92C2-4621DD07BDBB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8B8FFF5-CC3B-4C95-BB37-F82AB0AFFB14}" type="pres">
      <dgm:prSet presAssocID="{69716F91-DCCB-447A-8233-1646E6E0CAE3}" presName="spacer" presStyleCnt="0"/>
      <dgm:spPr/>
    </dgm:pt>
    <dgm:pt modelId="{14FE997E-0CEB-4CCC-9450-01FFA0B61200}" type="pres">
      <dgm:prSet presAssocID="{077FDA7A-F695-4B55-85D7-51E31435C8DE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63095C-498E-4ED9-8B77-3A69CAC80E59}" type="pres">
      <dgm:prSet presAssocID="{0D828DB8-1127-43CF-AD04-51250003A5E4}" presName="spacer" presStyleCnt="0"/>
      <dgm:spPr/>
    </dgm:pt>
    <dgm:pt modelId="{F355A1D4-3079-4ADE-ADB2-6C8C37038A8C}" type="pres">
      <dgm:prSet presAssocID="{4898AED3-8325-4076-ACDE-A7601A63EEFD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43F8F83-50D3-400A-87A9-07B529E2169D}" type="pres">
      <dgm:prSet presAssocID="{4C489A16-7499-43B7-8BB3-DE9D5AD26642}" presName="spacer" presStyleCnt="0"/>
      <dgm:spPr/>
    </dgm:pt>
    <dgm:pt modelId="{6BC82FC2-27FA-4157-B4E1-51E2F28B1780}" type="pres">
      <dgm:prSet presAssocID="{DA4E25FD-EF0F-4BBB-8656-4C9AD778CEED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82BD784-4AA6-4AFF-8691-D406D2C8F447}" type="pres">
      <dgm:prSet presAssocID="{E7F64EB9-8071-4F56-85D0-3E5F87F1DE55}" presName="spacer" presStyleCnt="0"/>
      <dgm:spPr/>
    </dgm:pt>
    <dgm:pt modelId="{276E4AE1-F53B-40B5-9081-F7DAF9DD2FA5}" type="pres">
      <dgm:prSet presAssocID="{10F29E7E-A567-47F0-99BC-9C4B4D2DB764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B799E43-ADD2-4871-860B-3FA84861984A}" type="presOf" srcId="{081C8303-A8F0-46E8-80A3-AA78F47A95C0}" destId="{E903B351-63CC-4B3E-B42A-8D1E0133502B}" srcOrd="0" destOrd="0" presId="urn:microsoft.com/office/officeart/2005/8/layout/vList2"/>
    <dgm:cxn modelId="{1DF922A8-6EC7-4533-B3F1-5E961FAEA4E6}" type="presOf" srcId="{077FDA7A-F695-4B55-85D7-51E31435C8DE}" destId="{14FE997E-0CEB-4CCC-9450-01FFA0B61200}" srcOrd="0" destOrd="0" presId="urn:microsoft.com/office/officeart/2005/8/layout/vList2"/>
    <dgm:cxn modelId="{FD54CF59-930E-4AA5-99BC-ABC6595A30EA}" type="presOf" srcId="{10F29E7E-A567-47F0-99BC-9C4B4D2DB764}" destId="{276E4AE1-F53B-40B5-9081-F7DAF9DD2FA5}" srcOrd="0" destOrd="0" presId="urn:microsoft.com/office/officeart/2005/8/layout/vList2"/>
    <dgm:cxn modelId="{E78D4D3B-4D09-4FC3-84A9-D01E53E40872}" srcId="{0ACCAE83-8AC3-4549-93F2-AF890F98DCCF}" destId="{90217E21-3DE8-4205-92C2-4621DD07BDBB}" srcOrd="3" destOrd="0" parTransId="{6A676FA7-8475-4BB9-9C05-02E6055BFEF3}" sibTransId="{69716F91-DCCB-447A-8233-1646E6E0CAE3}"/>
    <dgm:cxn modelId="{901B8572-0028-46AC-8160-F116DD7B4972}" srcId="{0ACCAE83-8AC3-4549-93F2-AF890F98DCCF}" destId="{077FDA7A-F695-4B55-85D7-51E31435C8DE}" srcOrd="4" destOrd="0" parTransId="{0BA1E7C9-A82B-4E12-B3DD-7661AFD64E28}" sibTransId="{0D828DB8-1127-43CF-AD04-51250003A5E4}"/>
    <dgm:cxn modelId="{732681B7-4F80-4B68-870E-2717E30456C6}" srcId="{0ACCAE83-8AC3-4549-93F2-AF890F98DCCF}" destId="{C3776559-34E0-426C-9A17-F4A3907E7D13}" srcOrd="0" destOrd="0" parTransId="{F8D8F84B-72AE-42BD-A419-32CF09F09B6F}" sibTransId="{2065FF11-E759-4415-888F-9BC6D494A5D1}"/>
    <dgm:cxn modelId="{970661D9-6CEA-48EF-AE4C-EEBFD4538320}" srcId="{0ACCAE83-8AC3-4549-93F2-AF890F98DCCF}" destId="{4898AED3-8325-4076-ACDE-A7601A63EEFD}" srcOrd="5" destOrd="0" parTransId="{D4783FC1-C58E-4D65-A781-8EF66C89DA5B}" sibTransId="{4C489A16-7499-43B7-8BB3-DE9D5AD26642}"/>
    <dgm:cxn modelId="{8B49EFF6-6482-4B46-BC87-A1CF9953E239}" srcId="{0ACCAE83-8AC3-4549-93F2-AF890F98DCCF}" destId="{C709A095-B346-4D45-9BCF-F1D396BBA8F9}" srcOrd="2" destOrd="0" parTransId="{B331A8BF-099F-49B9-B1D1-10D4E469EFA9}" sibTransId="{1321CBA9-062C-4FDE-A925-E2A5B603966F}"/>
    <dgm:cxn modelId="{49627C76-A522-4C7E-8AE4-60E7BD63A9A3}" type="presOf" srcId="{90217E21-3DE8-4205-92C2-4621DD07BDBB}" destId="{01CEF974-3E4D-4C66-8E11-76E88860A107}" srcOrd="0" destOrd="0" presId="urn:microsoft.com/office/officeart/2005/8/layout/vList2"/>
    <dgm:cxn modelId="{B0CB187C-78DE-4030-B434-E4437FFB3214}" type="presOf" srcId="{4898AED3-8325-4076-ACDE-A7601A63EEFD}" destId="{F355A1D4-3079-4ADE-ADB2-6C8C37038A8C}" srcOrd="0" destOrd="0" presId="urn:microsoft.com/office/officeart/2005/8/layout/vList2"/>
    <dgm:cxn modelId="{0A12F982-ECF9-479C-8C87-E0E4DCE96639}" srcId="{0ACCAE83-8AC3-4549-93F2-AF890F98DCCF}" destId="{10F29E7E-A567-47F0-99BC-9C4B4D2DB764}" srcOrd="7" destOrd="0" parTransId="{9533FF21-21F7-4EAE-8240-043EB642FAA0}" sibTransId="{814EB511-3224-4679-A2FD-C7100E7739BC}"/>
    <dgm:cxn modelId="{CFD69210-39FC-4C63-A475-4F4717D007EF}" type="presOf" srcId="{C3776559-34E0-426C-9A17-F4A3907E7D13}" destId="{82F53E1C-54CC-459B-9DCD-F8D7DCFF5C78}" srcOrd="0" destOrd="0" presId="urn:microsoft.com/office/officeart/2005/8/layout/vList2"/>
    <dgm:cxn modelId="{5FFBD2D7-9999-417C-8DD0-FC1797734722}" srcId="{0ACCAE83-8AC3-4549-93F2-AF890F98DCCF}" destId="{DA4E25FD-EF0F-4BBB-8656-4C9AD778CEED}" srcOrd="6" destOrd="0" parTransId="{311074F9-D604-4AD4-B6E9-CAF492F35772}" sibTransId="{E7F64EB9-8071-4F56-85D0-3E5F87F1DE55}"/>
    <dgm:cxn modelId="{636AB379-52C9-473F-B34F-FFCF1D9BA89E}" type="presOf" srcId="{C709A095-B346-4D45-9BCF-F1D396BBA8F9}" destId="{2D7370F5-A0D7-4673-851A-B8E577FA21B6}" srcOrd="0" destOrd="0" presId="urn:microsoft.com/office/officeart/2005/8/layout/vList2"/>
    <dgm:cxn modelId="{410C4325-DD7A-4086-8C9E-4B5F944EE06B}" type="presOf" srcId="{DA4E25FD-EF0F-4BBB-8656-4C9AD778CEED}" destId="{6BC82FC2-27FA-4157-B4E1-51E2F28B1780}" srcOrd="0" destOrd="0" presId="urn:microsoft.com/office/officeart/2005/8/layout/vList2"/>
    <dgm:cxn modelId="{B55D9036-9506-41E7-9A9A-BACC866F5DFD}" srcId="{0ACCAE83-8AC3-4549-93F2-AF890F98DCCF}" destId="{081C8303-A8F0-46E8-80A3-AA78F47A95C0}" srcOrd="1" destOrd="0" parTransId="{8D444396-D608-406F-AFDF-C42E4189D910}" sibTransId="{21E65950-930F-491E-82C8-D8987CA70D58}"/>
    <dgm:cxn modelId="{73490D9E-9943-4E63-B6A1-9E633D79F5AB}" type="presOf" srcId="{0ACCAE83-8AC3-4549-93F2-AF890F98DCCF}" destId="{329EEA0C-98CD-46EC-8CED-364ED1FB1208}" srcOrd="0" destOrd="0" presId="urn:microsoft.com/office/officeart/2005/8/layout/vList2"/>
    <dgm:cxn modelId="{CBC76392-0A65-41CF-81DD-991278C28815}" type="presParOf" srcId="{329EEA0C-98CD-46EC-8CED-364ED1FB1208}" destId="{82F53E1C-54CC-459B-9DCD-F8D7DCFF5C78}" srcOrd="0" destOrd="0" presId="urn:microsoft.com/office/officeart/2005/8/layout/vList2"/>
    <dgm:cxn modelId="{383CDA7E-F225-4E85-A9B9-418411F6047C}" type="presParOf" srcId="{329EEA0C-98CD-46EC-8CED-364ED1FB1208}" destId="{9F23076F-CF95-46C8-B89E-CCDCB9590D8A}" srcOrd="1" destOrd="0" presId="urn:microsoft.com/office/officeart/2005/8/layout/vList2"/>
    <dgm:cxn modelId="{2A608772-5475-422D-AE8B-594C931D1F07}" type="presParOf" srcId="{329EEA0C-98CD-46EC-8CED-364ED1FB1208}" destId="{E903B351-63CC-4B3E-B42A-8D1E0133502B}" srcOrd="2" destOrd="0" presId="urn:microsoft.com/office/officeart/2005/8/layout/vList2"/>
    <dgm:cxn modelId="{97D86107-3177-47C1-9D44-6BA323E0897B}" type="presParOf" srcId="{329EEA0C-98CD-46EC-8CED-364ED1FB1208}" destId="{2F00EE68-598E-40E1-A9F9-C19498C24F7D}" srcOrd="3" destOrd="0" presId="urn:microsoft.com/office/officeart/2005/8/layout/vList2"/>
    <dgm:cxn modelId="{2381C82D-29D4-4A20-98B5-77E6850A8353}" type="presParOf" srcId="{329EEA0C-98CD-46EC-8CED-364ED1FB1208}" destId="{2D7370F5-A0D7-4673-851A-B8E577FA21B6}" srcOrd="4" destOrd="0" presId="urn:microsoft.com/office/officeart/2005/8/layout/vList2"/>
    <dgm:cxn modelId="{6482720F-23BF-4943-884F-426F09E187EE}" type="presParOf" srcId="{329EEA0C-98CD-46EC-8CED-364ED1FB1208}" destId="{242EFC32-62DD-4F89-81FB-7780E268874C}" srcOrd="5" destOrd="0" presId="urn:microsoft.com/office/officeart/2005/8/layout/vList2"/>
    <dgm:cxn modelId="{0146925D-57BB-44B0-9F10-6FDE97864FC3}" type="presParOf" srcId="{329EEA0C-98CD-46EC-8CED-364ED1FB1208}" destId="{01CEF974-3E4D-4C66-8E11-76E88860A107}" srcOrd="6" destOrd="0" presId="urn:microsoft.com/office/officeart/2005/8/layout/vList2"/>
    <dgm:cxn modelId="{4CCA4C8F-86F4-46B2-AD65-6142BB36FB8E}" type="presParOf" srcId="{329EEA0C-98CD-46EC-8CED-364ED1FB1208}" destId="{48B8FFF5-CC3B-4C95-BB37-F82AB0AFFB14}" srcOrd="7" destOrd="0" presId="urn:microsoft.com/office/officeart/2005/8/layout/vList2"/>
    <dgm:cxn modelId="{AD0B7A5A-B9A8-4230-A56A-FEC1126B57D7}" type="presParOf" srcId="{329EEA0C-98CD-46EC-8CED-364ED1FB1208}" destId="{14FE997E-0CEB-4CCC-9450-01FFA0B61200}" srcOrd="8" destOrd="0" presId="urn:microsoft.com/office/officeart/2005/8/layout/vList2"/>
    <dgm:cxn modelId="{D6451ACC-13D3-4F23-8929-98C4E29179B7}" type="presParOf" srcId="{329EEA0C-98CD-46EC-8CED-364ED1FB1208}" destId="{BB63095C-498E-4ED9-8B77-3A69CAC80E59}" srcOrd="9" destOrd="0" presId="urn:microsoft.com/office/officeart/2005/8/layout/vList2"/>
    <dgm:cxn modelId="{366F12D5-990A-4256-9B7E-AC30581CD583}" type="presParOf" srcId="{329EEA0C-98CD-46EC-8CED-364ED1FB1208}" destId="{F355A1D4-3079-4ADE-ADB2-6C8C37038A8C}" srcOrd="10" destOrd="0" presId="urn:microsoft.com/office/officeart/2005/8/layout/vList2"/>
    <dgm:cxn modelId="{D811F362-6658-4172-962F-8733CBC01F3E}" type="presParOf" srcId="{329EEA0C-98CD-46EC-8CED-364ED1FB1208}" destId="{043F8F83-50D3-400A-87A9-07B529E2169D}" srcOrd="11" destOrd="0" presId="urn:microsoft.com/office/officeart/2005/8/layout/vList2"/>
    <dgm:cxn modelId="{E6332EE0-0A33-4D86-B4EE-E88138BBEB74}" type="presParOf" srcId="{329EEA0C-98CD-46EC-8CED-364ED1FB1208}" destId="{6BC82FC2-27FA-4157-B4E1-51E2F28B1780}" srcOrd="12" destOrd="0" presId="urn:microsoft.com/office/officeart/2005/8/layout/vList2"/>
    <dgm:cxn modelId="{183069E0-0240-490A-9E99-C7BE37034591}" type="presParOf" srcId="{329EEA0C-98CD-46EC-8CED-364ED1FB1208}" destId="{582BD784-4AA6-4AFF-8691-D406D2C8F447}" srcOrd="13" destOrd="0" presId="urn:microsoft.com/office/officeart/2005/8/layout/vList2"/>
    <dgm:cxn modelId="{5F59C1E5-8018-49C7-BDDF-F00FEBAB52D0}" type="presParOf" srcId="{329EEA0C-98CD-46EC-8CED-364ED1FB1208}" destId="{276E4AE1-F53B-40B5-9081-F7DAF9DD2FA5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EAE7B7E-31C1-4946-B9C7-1A02165D28A4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3C548EC5-F450-4A67-A016-82E19EE2EDE6}">
      <dgm:prSet/>
      <dgm:spPr/>
      <dgm:t>
        <a:bodyPr/>
        <a:lstStyle/>
        <a:p>
          <a:pPr rtl="1"/>
          <a:r>
            <a:rPr lang="ar-SA" b="1" dirty="0" smtClean="0"/>
            <a:t>تعقم البذور بمحلول </a:t>
          </a:r>
          <a:r>
            <a:rPr lang="ar-SA" b="1" dirty="0" err="1" smtClean="0"/>
            <a:t>هيبوكلوريد</a:t>
          </a:r>
          <a:r>
            <a:rPr lang="ar-SA" b="1" dirty="0" smtClean="0"/>
            <a:t> الصوديوم 5% لمدة خمس دقائق</a:t>
          </a:r>
          <a:endParaRPr lang="en-US" dirty="0"/>
        </a:p>
      </dgm:t>
    </dgm:pt>
    <dgm:pt modelId="{B5C666DA-B248-450A-9F03-FFB0195BEAB1}" type="parTrans" cxnId="{380A65BD-3E1F-4620-8FDE-27B4FF640DAC}">
      <dgm:prSet/>
      <dgm:spPr/>
      <dgm:t>
        <a:bodyPr/>
        <a:lstStyle/>
        <a:p>
          <a:pPr rtl="1"/>
          <a:endParaRPr lang="ar-SA"/>
        </a:p>
      </dgm:t>
    </dgm:pt>
    <dgm:pt modelId="{4BEEBD12-7734-46F1-87E3-E0D9037B43A1}" type="sibTrans" cxnId="{380A65BD-3E1F-4620-8FDE-27B4FF640DAC}">
      <dgm:prSet/>
      <dgm:spPr/>
      <dgm:t>
        <a:bodyPr/>
        <a:lstStyle/>
        <a:p>
          <a:pPr rtl="1"/>
          <a:endParaRPr lang="ar-SA"/>
        </a:p>
      </dgm:t>
    </dgm:pt>
    <dgm:pt modelId="{732B165C-64F3-400C-AA64-13843D7A3529}">
      <dgm:prSet/>
      <dgm:spPr/>
      <dgm:t>
        <a:bodyPr/>
        <a:lstStyle/>
        <a:p>
          <a:pPr rtl="1"/>
          <a:r>
            <a:rPr lang="ar-SA" b="1" dirty="0" smtClean="0"/>
            <a:t>تغسل البذور بالماء المقطر عدة مرات</a:t>
          </a:r>
          <a:endParaRPr lang="en-US" dirty="0"/>
        </a:p>
      </dgm:t>
    </dgm:pt>
    <dgm:pt modelId="{6C14D591-2277-4B17-9582-07F070266358}" type="parTrans" cxnId="{2D165427-EA42-4EB8-AE66-D573AF8FD1B1}">
      <dgm:prSet/>
      <dgm:spPr/>
      <dgm:t>
        <a:bodyPr/>
        <a:lstStyle/>
        <a:p>
          <a:pPr rtl="1"/>
          <a:endParaRPr lang="ar-SA"/>
        </a:p>
      </dgm:t>
    </dgm:pt>
    <dgm:pt modelId="{8CDD1D37-C724-45AB-B911-0CCEEDD27328}" type="sibTrans" cxnId="{2D165427-EA42-4EB8-AE66-D573AF8FD1B1}">
      <dgm:prSet/>
      <dgm:spPr/>
      <dgm:t>
        <a:bodyPr/>
        <a:lstStyle/>
        <a:p>
          <a:pPr rtl="1"/>
          <a:endParaRPr lang="ar-SA"/>
        </a:p>
      </dgm:t>
    </dgm:pt>
    <dgm:pt modelId="{469F360D-78D3-408D-9382-7598CFBBDB05}">
      <dgm:prSet/>
      <dgm:spPr/>
      <dgm:t>
        <a:bodyPr/>
        <a:lstStyle/>
        <a:p>
          <a:pPr rtl="1"/>
          <a:r>
            <a:rPr lang="ar-SA" b="1" dirty="0" smtClean="0"/>
            <a:t>توزع أوراق الترشيح على أطباق بتري وتوضع في كل طبق 10 بذور باستخدام الملقط </a:t>
          </a:r>
          <a:endParaRPr lang="en-US" dirty="0"/>
        </a:p>
      </dgm:t>
    </dgm:pt>
    <dgm:pt modelId="{84592715-8031-4E56-B50A-3D93C5CCB8B4}" type="parTrans" cxnId="{7C8A07CD-807F-4C81-9472-F0AB0046FB35}">
      <dgm:prSet/>
      <dgm:spPr/>
      <dgm:t>
        <a:bodyPr/>
        <a:lstStyle/>
        <a:p>
          <a:pPr rtl="1"/>
          <a:endParaRPr lang="ar-SA"/>
        </a:p>
      </dgm:t>
    </dgm:pt>
    <dgm:pt modelId="{A486229F-A159-4BD8-930D-62402D3C043D}" type="sibTrans" cxnId="{7C8A07CD-807F-4C81-9472-F0AB0046FB35}">
      <dgm:prSet/>
      <dgm:spPr/>
      <dgm:t>
        <a:bodyPr/>
        <a:lstStyle/>
        <a:p>
          <a:pPr rtl="1"/>
          <a:endParaRPr lang="ar-SA"/>
        </a:p>
      </dgm:t>
    </dgm:pt>
    <dgm:pt modelId="{7C205729-B4DD-41BD-AE90-7AC01E218702}">
      <dgm:prSet/>
      <dgm:spPr/>
      <dgm:t>
        <a:bodyPr/>
        <a:lstStyle/>
        <a:p>
          <a:pPr rtl="1"/>
          <a:r>
            <a:rPr lang="ar-SA" b="1" dirty="0" smtClean="0"/>
            <a:t>تروى البذور كل ثلاثة أيام حسب المعاملة بالتركيزات المختلفة حسب حجم البذور ( 10 مل للبذور </a:t>
          </a:r>
          <a:r>
            <a:rPr lang="ar-SA" b="1" dirty="0" err="1" smtClean="0"/>
            <a:t>البروتينية</a:t>
          </a:r>
          <a:r>
            <a:rPr lang="ar-SA" b="1" dirty="0" smtClean="0"/>
            <a:t> – 5 مل للبذور </a:t>
          </a:r>
          <a:r>
            <a:rPr lang="ar-SA" b="1" dirty="0" err="1" smtClean="0"/>
            <a:t>النيجيلية</a:t>
          </a:r>
          <a:r>
            <a:rPr lang="ar-SA" b="1" dirty="0" smtClean="0"/>
            <a:t> )</a:t>
          </a:r>
          <a:endParaRPr lang="en-US" dirty="0"/>
        </a:p>
      </dgm:t>
    </dgm:pt>
    <dgm:pt modelId="{A167C7FE-ECA6-476D-A52D-A674B860C268}" type="parTrans" cxnId="{1AC0C850-4A81-4563-B770-1965C40A00B0}">
      <dgm:prSet/>
      <dgm:spPr/>
      <dgm:t>
        <a:bodyPr/>
        <a:lstStyle/>
        <a:p>
          <a:pPr rtl="1"/>
          <a:endParaRPr lang="ar-SA"/>
        </a:p>
      </dgm:t>
    </dgm:pt>
    <dgm:pt modelId="{F784E35C-EFA1-4B81-A4C2-3F055425971F}" type="sibTrans" cxnId="{1AC0C850-4A81-4563-B770-1965C40A00B0}">
      <dgm:prSet/>
      <dgm:spPr/>
      <dgm:t>
        <a:bodyPr/>
        <a:lstStyle/>
        <a:p>
          <a:pPr rtl="1"/>
          <a:endParaRPr lang="ar-SA"/>
        </a:p>
      </dgm:t>
    </dgm:pt>
    <dgm:pt modelId="{11708ACC-92A7-4FB1-B69F-EBDD5DA984EC}">
      <dgm:prSet/>
      <dgm:spPr/>
      <dgm:t>
        <a:bodyPr/>
        <a:lstStyle/>
        <a:p>
          <a:pPr rtl="1"/>
          <a:r>
            <a:rPr lang="ar-SA" b="1" dirty="0" smtClean="0"/>
            <a:t>تترك البذور لمدة أسبوع مع استمرار الري</a:t>
          </a:r>
          <a:endParaRPr lang="en-US" dirty="0"/>
        </a:p>
      </dgm:t>
    </dgm:pt>
    <dgm:pt modelId="{2999EB0D-1B7A-4E34-9569-AE045E3C063C}" type="parTrans" cxnId="{A894C658-1F05-4F24-8CBD-D79DB586CFB6}">
      <dgm:prSet/>
      <dgm:spPr/>
      <dgm:t>
        <a:bodyPr/>
        <a:lstStyle/>
        <a:p>
          <a:pPr rtl="1"/>
          <a:endParaRPr lang="ar-SA"/>
        </a:p>
      </dgm:t>
    </dgm:pt>
    <dgm:pt modelId="{6E54E047-44D1-4B5F-BF42-06ED57D556DF}" type="sibTrans" cxnId="{A894C658-1F05-4F24-8CBD-D79DB586CFB6}">
      <dgm:prSet/>
      <dgm:spPr/>
      <dgm:t>
        <a:bodyPr/>
        <a:lstStyle/>
        <a:p>
          <a:pPr rtl="1"/>
          <a:endParaRPr lang="ar-SA"/>
        </a:p>
      </dgm:t>
    </dgm:pt>
    <dgm:pt modelId="{BEAB1F56-8863-4AE8-9D98-1423DF90B0C3}">
      <dgm:prSet/>
      <dgm:spPr/>
      <dgm:t>
        <a:bodyPr/>
        <a:lstStyle/>
        <a:p>
          <a:pPr rtl="1"/>
          <a:r>
            <a:rPr lang="ar-SA" b="1" dirty="0" smtClean="0"/>
            <a:t>حساب نسبة الإنبات لكل معاملة تبعاً للعلاقة التالية : (عدد البذور المنبتة/عدد البذور الكلي ) *100</a:t>
          </a:r>
          <a:endParaRPr lang="en-US" dirty="0"/>
        </a:p>
      </dgm:t>
    </dgm:pt>
    <dgm:pt modelId="{080707CF-51F1-4157-A840-A0EDE8D37D7D}" type="parTrans" cxnId="{5673453A-C0D7-4472-BF1C-34CE79224D19}">
      <dgm:prSet/>
      <dgm:spPr/>
      <dgm:t>
        <a:bodyPr/>
        <a:lstStyle/>
        <a:p>
          <a:pPr rtl="1"/>
          <a:endParaRPr lang="ar-SA"/>
        </a:p>
      </dgm:t>
    </dgm:pt>
    <dgm:pt modelId="{F707AB64-07CA-4AEA-9C7F-5FE80DAAE850}" type="sibTrans" cxnId="{5673453A-C0D7-4472-BF1C-34CE79224D19}">
      <dgm:prSet/>
      <dgm:spPr/>
      <dgm:t>
        <a:bodyPr/>
        <a:lstStyle/>
        <a:p>
          <a:pPr rtl="1"/>
          <a:endParaRPr lang="ar-SA"/>
        </a:p>
      </dgm:t>
    </dgm:pt>
    <dgm:pt modelId="{318E2C32-ED02-4E77-82F8-6737B836133B}" type="pres">
      <dgm:prSet presAssocID="{2EAE7B7E-31C1-4946-B9C7-1A02165D28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9786C28-F0E0-4D08-9A1C-92CA941141FF}" type="pres">
      <dgm:prSet presAssocID="{3C548EC5-F450-4A67-A016-82E19EE2EDE6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539890-8D42-44C6-B76F-A3BBB72E3DA0}" type="pres">
      <dgm:prSet presAssocID="{4BEEBD12-7734-46F1-87E3-E0D9037B43A1}" presName="spacer" presStyleCnt="0"/>
      <dgm:spPr/>
    </dgm:pt>
    <dgm:pt modelId="{4C7C7826-74F8-408C-9F15-AC4F0C31CA3B}" type="pres">
      <dgm:prSet presAssocID="{732B165C-64F3-400C-AA64-13843D7A3529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A1E1D5-8DD4-4945-BB4D-765495F8365C}" type="pres">
      <dgm:prSet presAssocID="{8CDD1D37-C724-45AB-B911-0CCEEDD27328}" presName="spacer" presStyleCnt="0"/>
      <dgm:spPr/>
    </dgm:pt>
    <dgm:pt modelId="{5D00543E-44FF-48B6-B5CD-BAA101AB1A5C}" type="pres">
      <dgm:prSet presAssocID="{469F360D-78D3-408D-9382-7598CFBBDB05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F01BE6C-30E4-410F-BB39-CDFC210DDFF4}" type="pres">
      <dgm:prSet presAssocID="{A486229F-A159-4BD8-930D-62402D3C043D}" presName="spacer" presStyleCnt="0"/>
      <dgm:spPr/>
    </dgm:pt>
    <dgm:pt modelId="{EFEF26E1-8C81-47E1-B7A1-005F8B6B33DF}" type="pres">
      <dgm:prSet presAssocID="{7C205729-B4DD-41BD-AE90-7AC01E218702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F753D0-90B4-4559-9E2E-4131172E8F28}" type="pres">
      <dgm:prSet presAssocID="{F784E35C-EFA1-4B81-A4C2-3F055425971F}" presName="spacer" presStyleCnt="0"/>
      <dgm:spPr/>
    </dgm:pt>
    <dgm:pt modelId="{7913BD5E-8A87-4B4C-8333-42778F2A10A9}" type="pres">
      <dgm:prSet presAssocID="{11708ACC-92A7-4FB1-B69F-EBDD5DA984EC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26F40F-20AD-4A7E-8CD0-3D1050926F44}" type="pres">
      <dgm:prSet presAssocID="{6E54E047-44D1-4B5F-BF42-06ED57D556DF}" presName="spacer" presStyleCnt="0"/>
      <dgm:spPr/>
    </dgm:pt>
    <dgm:pt modelId="{B5A288B0-F43A-4DD1-9E30-9863879AFCA9}" type="pres">
      <dgm:prSet presAssocID="{BEAB1F56-8863-4AE8-9D98-1423DF90B0C3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D31CCB7-B4EB-4F91-9402-523342A56658}" type="presOf" srcId="{11708ACC-92A7-4FB1-B69F-EBDD5DA984EC}" destId="{7913BD5E-8A87-4B4C-8333-42778F2A10A9}" srcOrd="0" destOrd="0" presId="urn:microsoft.com/office/officeart/2005/8/layout/vList2"/>
    <dgm:cxn modelId="{1AC0C850-4A81-4563-B770-1965C40A00B0}" srcId="{2EAE7B7E-31C1-4946-B9C7-1A02165D28A4}" destId="{7C205729-B4DD-41BD-AE90-7AC01E218702}" srcOrd="3" destOrd="0" parTransId="{A167C7FE-ECA6-476D-A52D-A674B860C268}" sibTransId="{F784E35C-EFA1-4B81-A4C2-3F055425971F}"/>
    <dgm:cxn modelId="{355499B0-1608-4327-BCAA-0BEE6372279D}" type="presOf" srcId="{7C205729-B4DD-41BD-AE90-7AC01E218702}" destId="{EFEF26E1-8C81-47E1-B7A1-005F8B6B33DF}" srcOrd="0" destOrd="0" presId="urn:microsoft.com/office/officeart/2005/8/layout/vList2"/>
    <dgm:cxn modelId="{5673453A-C0D7-4472-BF1C-34CE79224D19}" srcId="{2EAE7B7E-31C1-4946-B9C7-1A02165D28A4}" destId="{BEAB1F56-8863-4AE8-9D98-1423DF90B0C3}" srcOrd="5" destOrd="0" parTransId="{080707CF-51F1-4157-A840-A0EDE8D37D7D}" sibTransId="{F707AB64-07CA-4AEA-9C7F-5FE80DAAE850}"/>
    <dgm:cxn modelId="{5B3F30BA-E5C0-4323-A1F6-024280F4DC93}" type="presOf" srcId="{732B165C-64F3-400C-AA64-13843D7A3529}" destId="{4C7C7826-74F8-408C-9F15-AC4F0C31CA3B}" srcOrd="0" destOrd="0" presId="urn:microsoft.com/office/officeart/2005/8/layout/vList2"/>
    <dgm:cxn modelId="{CEB842D5-E31D-43A6-AFFC-79C6427CE348}" type="presOf" srcId="{BEAB1F56-8863-4AE8-9D98-1423DF90B0C3}" destId="{B5A288B0-F43A-4DD1-9E30-9863879AFCA9}" srcOrd="0" destOrd="0" presId="urn:microsoft.com/office/officeart/2005/8/layout/vList2"/>
    <dgm:cxn modelId="{380A65BD-3E1F-4620-8FDE-27B4FF640DAC}" srcId="{2EAE7B7E-31C1-4946-B9C7-1A02165D28A4}" destId="{3C548EC5-F450-4A67-A016-82E19EE2EDE6}" srcOrd="0" destOrd="0" parTransId="{B5C666DA-B248-450A-9F03-FFB0195BEAB1}" sibTransId="{4BEEBD12-7734-46F1-87E3-E0D9037B43A1}"/>
    <dgm:cxn modelId="{2D165427-EA42-4EB8-AE66-D573AF8FD1B1}" srcId="{2EAE7B7E-31C1-4946-B9C7-1A02165D28A4}" destId="{732B165C-64F3-400C-AA64-13843D7A3529}" srcOrd="1" destOrd="0" parTransId="{6C14D591-2277-4B17-9582-07F070266358}" sibTransId="{8CDD1D37-C724-45AB-B911-0CCEEDD27328}"/>
    <dgm:cxn modelId="{7C8A07CD-807F-4C81-9472-F0AB0046FB35}" srcId="{2EAE7B7E-31C1-4946-B9C7-1A02165D28A4}" destId="{469F360D-78D3-408D-9382-7598CFBBDB05}" srcOrd="2" destOrd="0" parTransId="{84592715-8031-4E56-B50A-3D93C5CCB8B4}" sibTransId="{A486229F-A159-4BD8-930D-62402D3C043D}"/>
    <dgm:cxn modelId="{79D0689D-11F9-4749-9A65-1C8FCA47B511}" type="presOf" srcId="{2EAE7B7E-31C1-4946-B9C7-1A02165D28A4}" destId="{318E2C32-ED02-4E77-82F8-6737B836133B}" srcOrd="0" destOrd="0" presId="urn:microsoft.com/office/officeart/2005/8/layout/vList2"/>
    <dgm:cxn modelId="{AE25783A-A349-4215-8429-9BA0B0916697}" type="presOf" srcId="{3C548EC5-F450-4A67-A016-82E19EE2EDE6}" destId="{39786C28-F0E0-4D08-9A1C-92CA941141FF}" srcOrd="0" destOrd="0" presId="urn:microsoft.com/office/officeart/2005/8/layout/vList2"/>
    <dgm:cxn modelId="{7A42775C-4EEF-4D83-B161-A7C38B3FA5F6}" type="presOf" srcId="{469F360D-78D3-408D-9382-7598CFBBDB05}" destId="{5D00543E-44FF-48B6-B5CD-BAA101AB1A5C}" srcOrd="0" destOrd="0" presId="urn:microsoft.com/office/officeart/2005/8/layout/vList2"/>
    <dgm:cxn modelId="{A894C658-1F05-4F24-8CBD-D79DB586CFB6}" srcId="{2EAE7B7E-31C1-4946-B9C7-1A02165D28A4}" destId="{11708ACC-92A7-4FB1-B69F-EBDD5DA984EC}" srcOrd="4" destOrd="0" parTransId="{2999EB0D-1B7A-4E34-9569-AE045E3C063C}" sibTransId="{6E54E047-44D1-4B5F-BF42-06ED57D556DF}"/>
    <dgm:cxn modelId="{044107AC-E5F2-41D1-8A95-7C5E43A66561}" type="presParOf" srcId="{318E2C32-ED02-4E77-82F8-6737B836133B}" destId="{39786C28-F0E0-4D08-9A1C-92CA941141FF}" srcOrd="0" destOrd="0" presId="urn:microsoft.com/office/officeart/2005/8/layout/vList2"/>
    <dgm:cxn modelId="{81FDEAB4-9E48-47DA-98FD-0EF675B17F03}" type="presParOf" srcId="{318E2C32-ED02-4E77-82F8-6737B836133B}" destId="{A2539890-8D42-44C6-B76F-A3BBB72E3DA0}" srcOrd="1" destOrd="0" presId="urn:microsoft.com/office/officeart/2005/8/layout/vList2"/>
    <dgm:cxn modelId="{0708176D-9E71-4DEB-9B19-8A8324B0EE32}" type="presParOf" srcId="{318E2C32-ED02-4E77-82F8-6737B836133B}" destId="{4C7C7826-74F8-408C-9F15-AC4F0C31CA3B}" srcOrd="2" destOrd="0" presId="urn:microsoft.com/office/officeart/2005/8/layout/vList2"/>
    <dgm:cxn modelId="{DA7C6070-47DE-4D7D-84AD-8DDD8832CB6E}" type="presParOf" srcId="{318E2C32-ED02-4E77-82F8-6737B836133B}" destId="{65A1E1D5-8DD4-4945-BB4D-765495F8365C}" srcOrd="3" destOrd="0" presId="urn:microsoft.com/office/officeart/2005/8/layout/vList2"/>
    <dgm:cxn modelId="{0BC5078A-E1EF-4AD6-A6F0-152241304D9C}" type="presParOf" srcId="{318E2C32-ED02-4E77-82F8-6737B836133B}" destId="{5D00543E-44FF-48B6-B5CD-BAA101AB1A5C}" srcOrd="4" destOrd="0" presId="urn:microsoft.com/office/officeart/2005/8/layout/vList2"/>
    <dgm:cxn modelId="{BD27B953-BC88-44DD-9785-66D4B5EEE07D}" type="presParOf" srcId="{318E2C32-ED02-4E77-82F8-6737B836133B}" destId="{2F01BE6C-30E4-410F-BB39-CDFC210DDFF4}" srcOrd="5" destOrd="0" presId="urn:microsoft.com/office/officeart/2005/8/layout/vList2"/>
    <dgm:cxn modelId="{E8F00200-CF2C-4DB9-A8F8-28E5A3A15536}" type="presParOf" srcId="{318E2C32-ED02-4E77-82F8-6737B836133B}" destId="{EFEF26E1-8C81-47E1-B7A1-005F8B6B33DF}" srcOrd="6" destOrd="0" presId="urn:microsoft.com/office/officeart/2005/8/layout/vList2"/>
    <dgm:cxn modelId="{674A8651-060C-47AC-A441-D9FD54EC937A}" type="presParOf" srcId="{318E2C32-ED02-4E77-82F8-6737B836133B}" destId="{E7F753D0-90B4-4559-9E2E-4131172E8F28}" srcOrd="7" destOrd="0" presId="urn:microsoft.com/office/officeart/2005/8/layout/vList2"/>
    <dgm:cxn modelId="{4C9B3438-794A-4FD5-B9C2-BE490A55D51E}" type="presParOf" srcId="{318E2C32-ED02-4E77-82F8-6737B836133B}" destId="{7913BD5E-8A87-4B4C-8333-42778F2A10A9}" srcOrd="8" destOrd="0" presId="urn:microsoft.com/office/officeart/2005/8/layout/vList2"/>
    <dgm:cxn modelId="{398A911E-CDD5-45B9-8752-CDA27359EA14}" type="presParOf" srcId="{318E2C32-ED02-4E77-82F8-6737B836133B}" destId="{6226F40F-20AD-4A7E-8CD0-3D1050926F44}" srcOrd="9" destOrd="0" presId="urn:microsoft.com/office/officeart/2005/8/layout/vList2"/>
    <dgm:cxn modelId="{1AF3FDC9-0E52-4142-A4B7-5A99A4B5C5E0}" type="presParOf" srcId="{318E2C32-ED02-4E77-82F8-6737B836133B}" destId="{B5A288B0-F43A-4DD1-9E30-9863879AFCA9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8F52C1-CDDB-432B-A317-53CF1D0C6FD8}">
      <dsp:nvSpPr>
        <dsp:cNvPr id="0" name=""/>
        <dsp:cNvSpPr/>
      </dsp:nvSpPr>
      <dsp:spPr>
        <a:xfrm>
          <a:off x="0" y="1422"/>
          <a:ext cx="7772400" cy="14671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الإجهاد الملحي</a:t>
          </a:r>
        </a:p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Salt Steers</a:t>
          </a:r>
          <a:endParaRPr lang="ar-SA" sz="3300" kern="1200" dirty="0"/>
        </a:p>
      </dsp:txBody>
      <dsp:txXfrm>
        <a:off x="0" y="1422"/>
        <a:ext cx="7772400" cy="14671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52FC93-CF90-47DD-A960-89073DF660EF}">
      <dsp:nvSpPr>
        <dsp:cNvPr id="0" name=""/>
        <dsp:cNvSpPr/>
      </dsp:nvSpPr>
      <dsp:spPr>
        <a:xfrm>
          <a:off x="0" y="115497"/>
          <a:ext cx="8229600" cy="211148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/>
            <a:t>ينشأ الإجهاد الملحي نتيجة زيادة تركيز الأملاح وأهمها أملاح الصوديوم ( </a:t>
          </a:r>
          <a:r>
            <a:rPr lang="ar-SA" sz="2500" b="1" kern="1200" dirty="0" err="1" smtClean="0"/>
            <a:t>كلوريد</a:t>
          </a:r>
          <a:r>
            <a:rPr lang="ar-SA" sz="2500" b="1" kern="1200" dirty="0" smtClean="0"/>
            <a:t> الصوديوم ، كربونات الصوديوم ، كبريتات الصوديوم ).</a:t>
          </a:r>
          <a:endParaRPr lang="ar-SA" sz="2500" kern="1200" dirty="0"/>
        </a:p>
      </dsp:txBody>
      <dsp:txXfrm>
        <a:off x="0" y="115497"/>
        <a:ext cx="8229600" cy="2111484"/>
      </dsp:txXfrm>
    </dsp:sp>
    <dsp:sp modelId="{BAE580A0-16BB-4DED-BFD6-38A6DC6A86E2}">
      <dsp:nvSpPr>
        <dsp:cNvPr id="0" name=""/>
        <dsp:cNvSpPr/>
      </dsp:nvSpPr>
      <dsp:spPr>
        <a:xfrm>
          <a:off x="0" y="2298981"/>
          <a:ext cx="8229600" cy="2111484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/>
            <a:t>وتعد الأراضي مالحة عندما يصل تركيز الملح في التربة إلى مستوى يثبط نمو معظم نباتات المحاصيل ، وبما أن النباتات تختلف اختلافاً كبيراً فيما بينها في درجة مقاومتها للإجهاد الملحي فإنه من الصعب تحديد تركيز معين من الملح يمكن استخدامه للتمييز بين الأراضي المالحة وغير المالحة ، وعموماً تعد الأراضي مالحة إذا زاد تركيز الملح فيها عن 0.1 % </a:t>
          </a:r>
          <a:endParaRPr lang="en-US" sz="2500" kern="1200" dirty="0"/>
        </a:p>
      </dsp:txBody>
      <dsp:txXfrm>
        <a:off x="0" y="2298981"/>
        <a:ext cx="8229600" cy="211148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96408E-310E-43AC-BC52-6F0B284CAF6F}">
      <dsp:nvSpPr>
        <dsp:cNvPr id="0" name=""/>
        <dsp:cNvSpPr/>
      </dsp:nvSpPr>
      <dsp:spPr>
        <a:xfrm rot="10800000">
          <a:off x="2067686" y="884523"/>
          <a:ext cx="5472684" cy="2756916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5723" tIns="106680" rIns="199136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تزداد مشكلة الملوحة بدرجة أكبر في المناطق الجافة لكون كمية الأمطار لا تكفي لغسل الأملاح المتجمعة من التربة بعيداً عن منطقة الجذور ، كما تتميز بارتفاع معدلات البخر.</a:t>
          </a:r>
          <a:endParaRPr lang="ar-SA" sz="2800" kern="1200" dirty="0"/>
        </a:p>
      </dsp:txBody>
      <dsp:txXfrm rot="10800000">
        <a:off x="2067686" y="884523"/>
        <a:ext cx="5472684" cy="2756916"/>
      </dsp:txXfrm>
    </dsp:sp>
    <dsp:sp modelId="{12A17690-C515-4DF3-8B7C-0D3A496B852E}">
      <dsp:nvSpPr>
        <dsp:cNvPr id="0" name=""/>
        <dsp:cNvSpPr/>
      </dsp:nvSpPr>
      <dsp:spPr>
        <a:xfrm>
          <a:off x="689228" y="884523"/>
          <a:ext cx="2756916" cy="275691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174CDB-1E9D-421F-933C-B62B713501AF}">
      <dsp:nvSpPr>
        <dsp:cNvPr id="0" name=""/>
        <dsp:cNvSpPr/>
      </dsp:nvSpPr>
      <dsp:spPr>
        <a:xfrm>
          <a:off x="0" y="21599"/>
          <a:ext cx="8229600" cy="10998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700" b="1" kern="1200" dirty="0" smtClean="0"/>
            <a:t>كيف يؤثر الإجهاد الملحي على الإنبات ؟</a:t>
          </a:r>
          <a:endParaRPr lang="ar-SA" sz="4700" kern="1200" dirty="0"/>
        </a:p>
      </dsp:txBody>
      <dsp:txXfrm>
        <a:off x="0" y="21599"/>
        <a:ext cx="8229600" cy="10998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5BB16B-F652-4ADC-9574-1274C1812E29}">
      <dsp:nvSpPr>
        <dsp:cNvPr id="0" name=""/>
        <dsp:cNvSpPr/>
      </dsp:nvSpPr>
      <dsp:spPr>
        <a:xfrm>
          <a:off x="0" y="51681"/>
          <a:ext cx="8229600" cy="4422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b="1" kern="1200" dirty="0" smtClean="0"/>
            <a:t>تعد مرحلة إنبات البذور حساسة جداً للأملاح بسبب انخفاض الجهد </a:t>
          </a:r>
          <a:r>
            <a:rPr lang="ar-SA" sz="3500" b="1" kern="1200" dirty="0" err="1" smtClean="0"/>
            <a:t>الإسموزي</a:t>
          </a:r>
          <a:r>
            <a:rPr lang="ar-SA" sz="3500" b="1" kern="1200" dirty="0" smtClean="0"/>
            <a:t> في البيئة ( انخفاض جهد الماء نتيجة تركيز الأملاح ، أي ارتفاع الضغط </a:t>
          </a:r>
          <a:r>
            <a:rPr lang="ar-SA" sz="3500" b="1" kern="1200" dirty="0" err="1" smtClean="0"/>
            <a:t>الإسموزي</a:t>
          </a:r>
          <a:r>
            <a:rPr lang="ar-SA" sz="3500" b="1" kern="1200" dirty="0" smtClean="0"/>
            <a:t> ) نقصاً في النسبة المئوية للإنبات ونقص في معدلات الإنبات حيث وجد أن نسبة الإنبات تنخفض إذا زاد تركيز الملح عن 1 % ، ويبدو أن استجابة إنبات البذور للأملاح تعتمد على درجة الحرارة .</a:t>
          </a:r>
          <a:endParaRPr lang="en-US" sz="3500" kern="1200" dirty="0"/>
        </a:p>
      </dsp:txBody>
      <dsp:txXfrm>
        <a:off x="0" y="51681"/>
        <a:ext cx="8229600" cy="442260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A02B05C-4807-42DA-8083-4CCE746A949F}">
      <dsp:nvSpPr>
        <dsp:cNvPr id="0" name=""/>
        <dsp:cNvSpPr/>
      </dsp:nvSpPr>
      <dsp:spPr>
        <a:xfrm>
          <a:off x="0" y="56699"/>
          <a:ext cx="8229600" cy="10296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/>
            <a:t>يرجع تأثير الأملاح على إنبات البذور إلى :</a:t>
          </a:r>
          <a:endParaRPr lang="ar-SA" sz="4400" kern="1200" dirty="0"/>
        </a:p>
      </dsp:txBody>
      <dsp:txXfrm>
        <a:off x="0" y="56699"/>
        <a:ext cx="8229600" cy="102960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9338FC-E0D4-40E9-8E37-74E94AD0468D}">
      <dsp:nvSpPr>
        <dsp:cNvPr id="0" name=""/>
        <dsp:cNvSpPr/>
      </dsp:nvSpPr>
      <dsp:spPr>
        <a:xfrm>
          <a:off x="2633471" y="2209"/>
          <a:ext cx="2962656" cy="145856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السمية الأيونية</a:t>
          </a:r>
          <a:endParaRPr lang="en-US" sz="2400" kern="1200" dirty="0"/>
        </a:p>
      </dsp:txBody>
      <dsp:txXfrm>
        <a:off x="2633471" y="2209"/>
        <a:ext cx="2962656" cy="1458562"/>
      </dsp:txXfrm>
    </dsp:sp>
    <dsp:sp modelId="{43A9CCFA-634C-46FF-8187-1D3B550DF20F}">
      <dsp:nvSpPr>
        <dsp:cNvPr id="0" name=""/>
        <dsp:cNvSpPr/>
      </dsp:nvSpPr>
      <dsp:spPr>
        <a:xfrm>
          <a:off x="2633471" y="1533700"/>
          <a:ext cx="2962656" cy="1458562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تأثير </a:t>
          </a:r>
          <a:r>
            <a:rPr lang="ar-SA" sz="2400" b="1" kern="1200" dirty="0" err="1" smtClean="0"/>
            <a:t>اسموزي</a:t>
          </a:r>
          <a:r>
            <a:rPr lang="ar-SA" sz="2400" b="1" kern="1200" dirty="0" smtClean="0"/>
            <a:t> نتيجة نقص جهد الماء في بيئة النمو لزيادة تركيز الأملاح</a:t>
          </a:r>
          <a:endParaRPr lang="en-US" sz="2400" kern="1200" dirty="0"/>
        </a:p>
      </dsp:txBody>
      <dsp:txXfrm>
        <a:off x="2633471" y="1533700"/>
        <a:ext cx="2962656" cy="1458562"/>
      </dsp:txXfrm>
    </dsp:sp>
    <dsp:sp modelId="{9D1901EF-9144-47A5-8A21-0FFCD5DE0A36}">
      <dsp:nvSpPr>
        <dsp:cNvPr id="0" name=""/>
        <dsp:cNvSpPr/>
      </dsp:nvSpPr>
      <dsp:spPr>
        <a:xfrm>
          <a:off x="2633471" y="3065190"/>
          <a:ext cx="2962656" cy="1458562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قد يرجع للتأثيرين السابقين معاً</a:t>
          </a:r>
          <a:endParaRPr lang="en-US" sz="2400" kern="1200" dirty="0"/>
        </a:p>
      </dsp:txBody>
      <dsp:txXfrm>
        <a:off x="2633471" y="3065190"/>
        <a:ext cx="2962656" cy="1458562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F53E1C-54CC-459B-9DCD-F8D7DCFF5C78}">
      <dsp:nvSpPr>
        <dsp:cNvPr id="0" name=""/>
        <dsp:cNvSpPr/>
      </dsp:nvSpPr>
      <dsp:spPr>
        <a:xfrm>
          <a:off x="0" y="36561"/>
          <a:ext cx="8229600" cy="50368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الأدوات :</a:t>
          </a:r>
          <a:endParaRPr lang="en-US" sz="2100" kern="1200" dirty="0"/>
        </a:p>
      </dsp:txBody>
      <dsp:txXfrm>
        <a:off x="0" y="36561"/>
        <a:ext cx="8229600" cy="503685"/>
      </dsp:txXfrm>
    </dsp:sp>
    <dsp:sp modelId="{E903B351-63CC-4B3E-B42A-8D1E0133502B}">
      <dsp:nvSpPr>
        <dsp:cNvPr id="0" name=""/>
        <dsp:cNvSpPr/>
      </dsp:nvSpPr>
      <dsp:spPr>
        <a:xfrm>
          <a:off x="0" y="600726"/>
          <a:ext cx="8229600" cy="503685"/>
        </a:xfrm>
        <a:prstGeom prst="roundRect">
          <a:avLst/>
        </a:prstGeom>
        <a:solidFill>
          <a:schemeClr val="accent4">
            <a:hueOff val="-637824"/>
            <a:satOff val="3843"/>
            <a:lumOff val="30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أطباق بتري </a:t>
          </a:r>
          <a:endParaRPr lang="en-US" sz="2100" kern="1200" dirty="0"/>
        </a:p>
      </dsp:txBody>
      <dsp:txXfrm>
        <a:off x="0" y="600726"/>
        <a:ext cx="8229600" cy="503685"/>
      </dsp:txXfrm>
    </dsp:sp>
    <dsp:sp modelId="{2D7370F5-A0D7-4673-851A-B8E577FA21B6}">
      <dsp:nvSpPr>
        <dsp:cNvPr id="0" name=""/>
        <dsp:cNvSpPr/>
      </dsp:nvSpPr>
      <dsp:spPr>
        <a:xfrm>
          <a:off x="0" y="1164891"/>
          <a:ext cx="8229600" cy="503685"/>
        </a:xfrm>
        <a:prstGeom prst="roundRect">
          <a:avLst/>
        </a:prstGeom>
        <a:solidFill>
          <a:schemeClr val="accent4">
            <a:hueOff val="-1275649"/>
            <a:satOff val="7685"/>
            <a:lumOff val="6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بذور مختلفة لكل مجموعة</a:t>
          </a:r>
          <a:endParaRPr lang="en-US" sz="2100" kern="1200" dirty="0"/>
        </a:p>
      </dsp:txBody>
      <dsp:txXfrm>
        <a:off x="0" y="1164891"/>
        <a:ext cx="8229600" cy="503685"/>
      </dsp:txXfrm>
    </dsp:sp>
    <dsp:sp modelId="{01CEF974-3E4D-4C66-8E11-76E88860A107}">
      <dsp:nvSpPr>
        <dsp:cNvPr id="0" name=""/>
        <dsp:cNvSpPr/>
      </dsp:nvSpPr>
      <dsp:spPr>
        <a:xfrm>
          <a:off x="0" y="1729056"/>
          <a:ext cx="8229600" cy="503685"/>
        </a:xfrm>
        <a:prstGeom prst="roundRect">
          <a:avLst/>
        </a:prstGeom>
        <a:solidFill>
          <a:schemeClr val="accent4">
            <a:hueOff val="-1913473"/>
            <a:satOff val="11528"/>
            <a:lumOff val="9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أوراق ترشيح</a:t>
          </a:r>
          <a:endParaRPr lang="ar-SA" sz="2100" kern="1200" dirty="0"/>
        </a:p>
      </dsp:txBody>
      <dsp:txXfrm>
        <a:off x="0" y="1729056"/>
        <a:ext cx="8229600" cy="503685"/>
      </dsp:txXfrm>
    </dsp:sp>
    <dsp:sp modelId="{14FE997E-0CEB-4CCC-9450-01FFA0B61200}">
      <dsp:nvSpPr>
        <dsp:cNvPr id="0" name=""/>
        <dsp:cNvSpPr/>
      </dsp:nvSpPr>
      <dsp:spPr>
        <a:xfrm>
          <a:off x="0" y="2293221"/>
          <a:ext cx="8229600" cy="503685"/>
        </a:xfrm>
        <a:prstGeom prst="roundRect">
          <a:avLst/>
        </a:prstGeom>
        <a:solidFill>
          <a:schemeClr val="accent4">
            <a:hueOff val="-2551297"/>
            <a:satOff val="15371"/>
            <a:lumOff val="12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err="1" smtClean="0"/>
            <a:t>مخابير</a:t>
          </a:r>
          <a:r>
            <a:rPr lang="ar-SA" sz="2100" b="1" kern="1200" dirty="0" smtClean="0"/>
            <a:t> مدرجة</a:t>
          </a:r>
          <a:endParaRPr lang="en-US" sz="2100" kern="1200" dirty="0"/>
        </a:p>
      </dsp:txBody>
      <dsp:txXfrm>
        <a:off x="0" y="2293221"/>
        <a:ext cx="8229600" cy="503685"/>
      </dsp:txXfrm>
    </dsp:sp>
    <dsp:sp modelId="{F355A1D4-3079-4ADE-ADB2-6C8C37038A8C}">
      <dsp:nvSpPr>
        <dsp:cNvPr id="0" name=""/>
        <dsp:cNvSpPr/>
      </dsp:nvSpPr>
      <dsp:spPr>
        <a:xfrm>
          <a:off x="0" y="2857386"/>
          <a:ext cx="8229600" cy="503685"/>
        </a:xfrm>
        <a:prstGeom prst="roundRect">
          <a:avLst/>
        </a:prstGeom>
        <a:solidFill>
          <a:schemeClr val="accent4">
            <a:hueOff val="-3189121"/>
            <a:satOff val="19214"/>
            <a:lumOff val="15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ملاقط</a:t>
          </a:r>
          <a:endParaRPr lang="en-US" sz="2100" kern="1200" dirty="0"/>
        </a:p>
      </dsp:txBody>
      <dsp:txXfrm>
        <a:off x="0" y="2857386"/>
        <a:ext cx="8229600" cy="503685"/>
      </dsp:txXfrm>
    </dsp:sp>
    <dsp:sp modelId="{6BC82FC2-27FA-4157-B4E1-51E2F28B1780}">
      <dsp:nvSpPr>
        <dsp:cNvPr id="0" name=""/>
        <dsp:cNvSpPr/>
      </dsp:nvSpPr>
      <dsp:spPr>
        <a:xfrm>
          <a:off x="0" y="3421551"/>
          <a:ext cx="8229600" cy="503685"/>
        </a:xfrm>
        <a:prstGeom prst="roundRect">
          <a:avLst/>
        </a:prstGeom>
        <a:solidFill>
          <a:schemeClr val="accent4">
            <a:hueOff val="-3826945"/>
            <a:satOff val="23056"/>
            <a:lumOff val="184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err="1" smtClean="0"/>
            <a:t>تراكيز</a:t>
          </a:r>
          <a:r>
            <a:rPr lang="ar-SA" sz="2100" b="1" kern="1200" dirty="0" smtClean="0"/>
            <a:t> مختلفة من أملاح </a:t>
          </a:r>
          <a:r>
            <a:rPr lang="ar-SA" sz="2100" b="1" kern="1200" dirty="0" err="1" smtClean="0"/>
            <a:t>كلوريد</a:t>
          </a:r>
          <a:r>
            <a:rPr lang="ar-SA" sz="2100" b="1" kern="1200" dirty="0" smtClean="0"/>
            <a:t> الصوديوم ( 0.5 % ، 2 % ، 4 % )</a:t>
          </a:r>
          <a:endParaRPr lang="en-US" sz="2100" kern="1200" dirty="0"/>
        </a:p>
      </dsp:txBody>
      <dsp:txXfrm>
        <a:off x="0" y="3421551"/>
        <a:ext cx="8229600" cy="503685"/>
      </dsp:txXfrm>
    </dsp:sp>
    <dsp:sp modelId="{276E4AE1-F53B-40B5-9081-F7DAF9DD2FA5}">
      <dsp:nvSpPr>
        <dsp:cNvPr id="0" name=""/>
        <dsp:cNvSpPr/>
      </dsp:nvSpPr>
      <dsp:spPr>
        <a:xfrm>
          <a:off x="0" y="3985716"/>
          <a:ext cx="8229600" cy="503685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محلول </a:t>
          </a:r>
          <a:r>
            <a:rPr lang="ar-SA" sz="2100" b="1" kern="1200" dirty="0" err="1" smtClean="0"/>
            <a:t>هيبوكلوريد</a:t>
          </a:r>
          <a:r>
            <a:rPr lang="ar-SA" sz="2100" b="1" kern="1200" dirty="0" smtClean="0"/>
            <a:t> الصوديوم 5 % وماء مقطر</a:t>
          </a:r>
          <a:endParaRPr lang="en-US" sz="2100" kern="1200" dirty="0"/>
        </a:p>
      </dsp:txBody>
      <dsp:txXfrm>
        <a:off x="0" y="3985716"/>
        <a:ext cx="8229600" cy="503685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786C28-F0E0-4D08-9A1C-92CA941141FF}">
      <dsp:nvSpPr>
        <dsp:cNvPr id="0" name=""/>
        <dsp:cNvSpPr/>
      </dsp:nvSpPr>
      <dsp:spPr>
        <a:xfrm>
          <a:off x="0" y="114598"/>
          <a:ext cx="8229600" cy="67532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تعقم البذور بمحلول </a:t>
          </a:r>
          <a:r>
            <a:rPr lang="ar-SA" sz="1700" b="1" kern="1200" dirty="0" err="1" smtClean="0"/>
            <a:t>هيبوكلوريد</a:t>
          </a:r>
          <a:r>
            <a:rPr lang="ar-SA" sz="1700" b="1" kern="1200" dirty="0" smtClean="0"/>
            <a:t> الصوديوم 5% لمدة خمس دقائق</a:t>
          </a:r>
          <a:endParaRPr lang="en-US" sz="1700" kern="1200" dirty="0"/>
        </a:p>
      </dsp:txBody>
      <dsp:txXfrm>
        <a:off x="0" y="114598"/>
        <a:ext cx="8229600" cy="675327"/>
      </dsp:txXfrm>
    </dsp:sp>
    <dsp:sp modelId="{4C7C7826-74F8-408C-9F15-AC4F0C31CA3B}">
      <dsp:nvSpPr>
        <dsp:cNvPr id="0" name=""/>
        <dsp:cNvSpPr/>
      </dsp:nvSpPr>
      <dsp:spPr>
        <a:xfrm>
          <a:off x="0" y="838886"/>
          <a:ext cx="8229600" cy="675327"/>
        </a:xfrm>
        <a:prstGeom prst="roundRect">
          <a:avLst/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تغسل البذور بالماء المقطر عدة مرات</a:t>
          </a:r>
          <a:endParaRPr lang="en-US" sz="1700" kern="1200" dirty="0"/>
        </a:p>
      </dsp:txBody>
      <dsp:txXfrm>
        <a:off x="0" y="838886"/>
        <a:ext cx="8229600" cy="675327"/>
      </dsp:txXfrm>
    </dsp:sp>
    <dsp:sp modelId="{5D00543E-44FF-48B6-B5CD-BAA101AB1A5C}">
      <dsp:nvSpPr>
        <dsp:cNvPr id="0" name=""/>
        <dsp:cNvSpPr/>
      </dsp:nvSpPr>
      <dsp:spPr>
        <a:xfrm>
          <a:off x="0" y="1563173"/>
          <a:ext cx="8229600" cy="675327"/>
        </a:xfrm>
        <a:prstGeom prst="roundRect">
          <a:avLst/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توزع أوراق الترشيح على أطباق بتري وتوضع في كل طبق 10 بذور باستخدام الملقط </a:t>
          </a:r>
          <a:endParaRPr lang="en-US" sz="1700" kern="1200" dirty="0"/>
        </a:p>
      </dsp:txBody>
      <dsp:txXfrm>
        <a:off x="0" y="1563173"/>
        <a:ext cx="8229600" cy="675327"/>
      </dsp:txXfrm>
    </dsp:sp>
    <dsp:sp modelId="{EFEF26E1-8C81-47E1-B7A1-005F8B6B33DF}">
      <dsp:nvSpPr>
        <dsp:cNvPr id="0" name=""/>
        <dsp:cNvSpPr/>
      </dsp:nvSpPr>
      <dsp:spPr>
        <a:xfrm>
          <a:off x="0" y="2287461"/>
          <a:ext cx="8229600" cy="675327"/>
        </a:xfrm>
        <a:prstGeom prst="roundRect">
          <a:avLst/>
        </a:prstGeom>
        <a:solidFill>
          <a:schemeClr val="accent4">
            <a:hueOff val="-2678862"/>
            <a:satOff val="16139"/>
            <a:lumOff val="1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تروى البذور كل ثلاثة أيام حسب المعاملة بالتركيزات المختلفة حسب حجم البذور ( 10 مل للبذور </a:t>
          </a:r>
          <a:r>
            <a:rPr lang="ar-SA" sz="1700" b="1" kern="1200" dirty="0" err="1" smtClean="0"/>
            <a:t>البروتينية</a:t>
          </a:r>
          <a:r>
            <a:rPr lang="ar-SA" sz="1700" b="1" kern="1200" dirty="0" smtClean="0"/>
            <a:t> – 5 مل للبذور </a:t>
          </a:r>
          <a:r>
            <a:rPr lang="ar-SA" sz="1700" b="1" kern="1200" dirty="0" err="1" smtClean="0"/>
            <a:t>النيجيلية</a:t>
          </a:r>
          <a:r>
            <a:rPr lang="ar-SA" sz="1700" b="1" kern="1200" dirty="0" smtClean="0"/>
            <a:t> )</a:t>
          </a:r>
          <a:endParaRPr lang="en-US" sz="1700" kern="1200" dirty="0"/>
        </a:p>
      </dsp:txBody>
      <dsp:txXfrm>
        <a:off x="0" y="2287461"/>
        <a:ext cx="8229600" cy="675327"/>
      </dsp:txXfrm>
    </dsp:sp>
    <dsp:sp modelId="{7913BD5E-8A87-4B4C-8333-42778F2A10A9}">
      <dsp:nvSpPr>
        <dsp:cNvPr id="0" name=""/>
        <dsp:cNvSpPr/>
      </dsp:nvSpPr>
      <dsp:spPr>
        <a:xfrm>
          <a:off x="0" y="3011749"/>
          <a:ext cx="8229600" cy="675327"/>
        </a:xfrm>
        <a:prstGeom prst="roundRect">
          <a:avLst/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تترك البذور لمدة أسبوع مع استمرار الري</a:t>
          </a:r>
          <a:endParaRPr lang="en-US" sz="1700" kern="1200" dirty="0"/>
        </a:p>
      </dsp:txBody>
      <dsp:txXfrm>
        <a:off x="0" y="3011749"/>
        <a:ext cx="8229600" cy="675327"/>
      </dsp:txXfrm>
    </dsp:sp>
    <dsp:sp modelId="{B5A288B0-F43A-4DD1-9E30-9863879AFCA9}">
      <dsp:nvSpPr>
        <dsp:cNvPr id="0" name=""/>
        <dsp:cNvSpPr/>
      </dsp:nvSpPr>
      <dsp:spPr>
        <a:xfrm>
          <a:off x="0" y="3736036"/>
          <a:ext cx="8229600" cy="675327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حساب نسبة الإنبات لكل معاملة تبعاً للعلاقة التالية : (عدد البذور المنبتة/عدد البذور الكلي ) *100</a:t>
          </a:r>
          <a:endParaRPr lang="en-US" sz="1700" kern="1200" dirty="0"/>
        </a:p>
      </dsp:txBody>
      <dsp:txXfrm>
        <a:off x="0" y="3736036"/>
        <a:ext cx="8229600" cy="6753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DA4C2-8F8E-4C44-AFA0-A0DC3BD85493}" type="datetimeFigureOut">
              <a:rPr lang="ar-SA" smtClean="0"/>
              <a:pPr/>
              <a:t>04/05/34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67A0-64AC-43BB-8067-9FC8A4ADC6E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DA4C2-8F8E-4C44-AFA0-A0DC3BD85493}" type="datetimeFigureOut">
              <a:rPr lang="ar-SA" smtClean="0"/>
              <a:pPr/>
              <a:t>04/05/34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67A0-64AC-43BB-8067-9FC8A4ADC6E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DA4C2-8F8E-4C44-AFA0-A0DC3BD85493}" type="datetimeFigureOut">
              <a:rPr lang="ar-SA" smtClean="0"/>
              <a:pPr/>
              <a:t>04/05/34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67A0-64AC-43BB-8067-9FC8A4ADC6E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DA4C2-8F8E-4C44-AFA0-A0DC3BD85493}" type="datetimeFigureOut">
              <a:rPr lang="ar-SA" smtClean="0"/>
              <a:pPr/>
              <a:t>04/05/34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67A0-64AC-43BB-8067-9FC8A4ADC6E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DA4C2-8F8E-4C44-AFA0-A0DC3BD85493}" type="datetimeFigureOut">
              <a:rPr lang="ar-SA" smtClean="0"/>
              <a:pPr/>
              <a:t>04/05/34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67A0-64AC-43BB-8067-9FC8A4ADC6E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DA4C2-8F8E-4C44-AFA0-A0DC3BD85493}" type="datetimeFigureOut">
              <a:rPr lang="ar-SA" smtClean="0"/>
              <a:pPr/>
              <a:t>04/05/34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67A0-64AC-43BB-8067-9FC8A4ADC6E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DA4C2-8F8E-4C44-AFA0-A0DC3BD85493}" type="datetimeFigureOut">
              <a:rPr lang="ar-SA" smtClean="0"/>
              <a:pPr/>
              <a:t>04/05/34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67A0-64AC-43BB-8067-9FC8A4ADC6E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DA4C2-8F8E-4C44-AFA0-A0DC3BD85493}" type="datetimeFigureOut">
              <a:rPr lang="ar-SA" smtClean="0"/>
              <a:pPr/>
              <a:t>04/05/34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67A0-64AC-43BB-8067-9FC8A4ADC6E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DA4C2-8F8E-4C44-AFA0-A0DC3BD85493}" type="datetimeFigureOut">
              <a:rPr lang="ar-SA" smtClean="0"/>
              <a:pPr/>
              <a:t>04/05/34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67A0-64AC-43BB-8067-9FC8A4ADC6E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DA4C2-8F8E-4C44-AFA0-A0DC3BD85493}" type="datetimeFigureOut">
              <a:rPr lang="ar-SA" smtClean="0"/>
              <a:pPr/>
              <a:t>04/05/34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67A0-64AC-43BB-8067-9FC8A4ADC6E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DA4C2-8F8E-4C44-AFA0-A0DC3BD85493}" type="datetimeFigureOut">
              <a:rPr lang="ar-SA" smtClean="0"/>
              <a:pPr/>
              <a:t>04/05/34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67A0-64AC-43BB-8067-9FC8A4ADC6E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7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DA4C2-8F8E-4C44-AFA0-A0DC3BD85493}" type="datetimeFigureOut">
              <a:rPr lang="ar-SA" smtClean="0"/>
              <a:pPr/>
              <a:t>04/05/34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267A0-64AC-43BB-8067-9FC8A4ADC6E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685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تجربة تقدير الإجهاد الملحي على إنبات البذور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طريقة العمل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جدول يوضح نسبة </a:t>
            </a:r>
            <a:r>
              <a:rPr lang="ar-SA" dirty="0" err="1" smtClean="0"/>
              <a:t>الانبات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533400" y="2438400"/>
          <a:ext cx="8229600" cy="1483360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0%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0.5%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2%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4%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الفول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القمح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الشعير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573266D03E7A4FA52D5E280DC14EBD" ma:contentTypeVersion="0" ma:contentTypeDescription="Create a new document." ma:contentTypeScope="" ma:versionID="b43a5f20aeacb95ea9bec08c527c09a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fbdead3c0d938818e388b6da9e757e8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EF4BB3C-90DD-41D9-818D-1B28A2D5E938}"/>
</file>

<file path=customXml/itemProps2.xml><?xml version="1.0" encoding="utf-8"?>
<ds:datastoreItem xmlns:ds="http://schemas.openxmlformats.org/officeDocument/2006/customXml" ds:itemID="{98269B62-56F7-4A10-8106-42BE9C15E84E}"/>
</file>

<file path=customXml/itemProps3.xml><?xml version="1.0" encoding="utf-8"?>
<ds:datastoreItem xmlns:ds="http://schemas.openxmlformats.org/officeDocument/2006/customXml" ds:itemID="{6BF64019-4A95-4715-9C3B-43830EBA5BB6}"/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72</TotalTime>
  <Words>345</Words>
  <Application>Microsoft Office PowerPoint</Application>
  <PresentationFormat>عرض على الشاشة (3:4)‏</PresentationFormat>
  <Paragraphs>35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تجربة تقدير الإجهاد الملحي على إنبات البذور</vt:lpstr>
      <vt:lpstr>طريقة العمل :</vt:lpstr>
      <vt:lpstr>جدول يوضح نسبة الانبات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الإجهاد الملحي</dc:title>
  <dc:creator>Admin</dc:creator>
  <cp:lastModifiedBy>a</cp:lastModifiedBy>
  <cp:revision>9</cp:revision>
  <dcterms:created xsi:type="dcterms:W3CDTF">2012-11-13T11:36:17Z</dcterms:created>
  <dcterms:modified xsi:type="dcterms:W3CDTF">2013-03-15T18:50:48Z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0x010100E5573266D03E7A4FA52D5E280DC14EBD</vt:lpwstr>
  </property>
  <property fmtid="{D5CDD505-2E9C-101B-9397-08002B2CF9AE}" pid="3" name="TemplateUrl">
    <vt:lpwstr/>
  </property>
  <property fmtid="{D5CDD505-2E9C-101B-9397-08002B2CF9AE}" pid="4" name="Order">
    <vt:r8>40800</vt:r8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xd_Signature">
    <vt:bool>false</vt:bool>
  </property>
  <property fmtid="{D5CDD505-2E9C-101B-9397-08002B2CF9AE}" pid="8" name="xd_ProgID">
    <vt:lpwstr/>
  </property>
</Properties>
</file>