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2"/>
  </p:notesMasterIdLst>
  <p:sldIdLst>
    <p:sldId id="338" r:id="rId2"/>
    <p:sldId id="339" r:id="rId3"/>
    <p:sldId id="340" r:id="rId4"/>
    <p:sldId id="341" r:id="rId5"/>
    <p:sldId id="342" r:id="rId6"/>
    <p:sldId id="343" r:id="rId7"/>
    <p:sldId id="344" r:id="rId8"/>
    <p:sldId id="345" r:id="rId9"/>
    <p:sldId id="346" r:id="rId10"/>
    <p:sldId id="347" r:id="rId11"/>
    <p:sldId id="348" r:id="rId12"/>
    <p:sldId id="349" r:id="rId13"/>
    <p:sldId id="350" r:id="rId14"/>
    <p:sldId id="351" r:id="rId15"/>
    <p:sldId id="352" r:id="rId16"/>
    <p:sldId id="353" r:id="rId17"/>
    <p:sldId id="354" r:id="rId18"/>
    <p:sldId id="355" r:id="rId19"/>
    <p:sldId id="356" r:id="rId20"/>
    <p:sldId id="357" r:id="rId21"/>
    <p:sldId id="358" r:id="rId22"/>
    <p:sldId id="359" r:id="rId23"/>
    <p:sldId id="362" r:id="rId24"/>
    <p:sldId id="364" r:id="rId25"/>
    <p:sldId id="365" r:id="rId26"/>
    <p:sldId id="366" r:id="rId27"/>
    <p:sldId id="367" r:id="rId28"/>
    <p:sldId id="368" r:id="rId29"/>
    <p:sldId id="369" r:id="rId30"/>
    <p:sldId id="370" r:id="rId31"/>
  </p:sldIdLst>
  <p:sldSz cx="9144000" cy="6858000" type="screen4x3"/>
  <p:notesSz cx="6858000" cy="9144000"/>
  <p:custShowLst>
    <p:custShow name="Custom Show 1" id="0">
      <p:sldLst/>
    </p:custShow>
  </p:custShowLst>
  <p:defaultTextStyle>
    <a:defPPr>
      <a:defRPr lang="en-CA"/>
    </a:defPPr>
    <a:lvl1pPr algn="l" rtl="0" eaLnBrk="0" fontAlgn="base" hangingPunct="0">
      <a:spcBef>
        <a:spcPct val="0"/>
      </a:spcBef>
      <a:spcAft>
        <a:spcPct val="0"/>
      </a:spcAft>
      <a:defRPr sz="2800" kern="1200">
        <a:solidFill>
          <a:srgbClr val="FFFF00"/>
        </a:solidFill>
        <a:latin typeface="Comic Sans MS" panose="030F0702030302020204" pitchFamily="66" charset="0"/>
        <a:ea typeface="+mn-ea"/>
        <a:cs typeface="+mn-cs"/>
        <a:sym typeface="Symbol" panose="05050102010706020507" pitchFamily="18" charset="2"/>
      </a:defRPr>
    </a:lvl1pPr>
    <a:lvl2pPr marL="457200" algn="l" rtl="0" eaLnBrk="0" fontAlgn="base" hangingPunct="0">
      <a:spcBef>
        <a:spcPct val="0"/>
      </a:spcBef>
      <a:spcAft>
        <a:spcPct val="0"/>
      </a:spcAft>
      <a:defRPr sz="2800" kern="1200">
        <a:solidFill>
          <a:srgbClr val="FFFF00"/>
        </a:solidFill>
        <a:latin typeface="Comic Sans MS" panose="030F0702030302020204" pitchFamily="66" charset="0"/>
        <a:ea typeface="+mn-ea"/>
        <a:cs typeface="+mn-cs"/>
        <a:sym typeface="Symbol" panose="05050102010706020507" pitchFamily="18" charset="2"/>
      </a:defRPr>
    </a:lvl2pPr>
    <a:lvl3pPr marL="914400" algn="l" rtl="0" eaLnBrk="0" fontAlgn="base" hangingPunct="0">
      <a:spcBef>
        <a:spcPct val="0"/>
      </a:spcBef>
      <a:spcAft>
        <a:spcPct val="0"/>
      </a:spcAft>
      <a:defRPr sz="2800" kern="1200">
        <a:solidFill>
          <a:srgbClr val="FFFF00"/>
        </a:solidFill>
        <a:latin typeface="Comic Sans MS" panose="030F0702030302020204" pitchFamily="66" charset="0"/>
        <a:ea typeface="+mn-ea"/>
        <a:cs typeface="+mn-cs"/>
        <a:sym typeface="Symbol" panose="05050102010706020507" pitchFamily="18" charset="2"/>
      </a:defRPr>
    </a:lvl3pPr>
    <a:lvl4pPr marL="1371600" algn="l" rtl="0" eaLnBrk="0" fontAlgn="base" hangingPunct="0">
      <a:spcBef>
        <a:spcPct val="0"/>
      </a:spcBef>
      <a:spcAft>
        <a:spcPct val="0"/>
      </a:spcAft>
      <a:defRPr sz="2800" kern="1200">
        <a:solidFill>
          <a:srgbClr val="FFFF00"/>
        </a:solidFill>
        <a:latin typeface="Comic Sans MS" panose="030F0702030302020204" pitchFamily="66" charset="0"/>
        <a:ea typeface="+mn-ea"/>
        <a:cs typeface="+mn-cs"/>
        <a:sym typeface="Symbol" panose="05050102010706020507" pitchFamily="18" charset="2"/>
      </a:defRPr>
    </a:lvl4pPr>
    <a:lvl5pPr marL="1828800" algn="l" rtl="0" eaLnBrk="0" fontAlgn="base" hangingPunct="0">
      <a:spcBef>
        <a:spcPct val="0"/>
      </a:spcBef>
      <a:spcAft>
        <a:spcPct val="0"/>
      </a:spcAft>
      <a:defRPr sz="2800" kern="1200">
        <a:solidFill>
          <a:srgbClr val="FFFF00"/>
        </a:solidFill>
        <a:latin typeface="Comic Sans MS" panose="030F0702030302020204" pitchFamily="66" charset="0"/>
        <a:ea typeface="+mn-ea"/>
        <a:cs typeface="+mn-cs"/>
        <a:sym typeface="Symbol" panose="05050102010706020507" pitchFamily="18" charset="2"/>
      </a:defRPr>
    </a:lvl5pPr>
    <a:lvl6pPr marL="2286000" algn="l" defTabSz="914400" rtl="0" eaLnBrk="1" latinLnBrk="0" hangingPunct="1">
      <a:defRPr sz="2800" kern="1200">
        <a:solidFill>
          <a:srgbClr val="FFFF00"/>
        </a:solidFill>
        <a:latin typeface="Comic Sans MS" panose="030F0702030302020204" pitchFamily="66" charset="0"/>
        <a:ea typeface="+mn-ea"/>
        <a:cs typeface="+mn-cs"/>
        <a:sym typeface="Symbol" panose="05050102010706020507" pitchFamily="18" charset="2"/>
      </a:defRPr>
    </a:lvl6pPr>
    <a:lvl7pPr marL="2743200" algn="l" defTabSz="914400" rtl="0" eaLnBrk="1" latinLnBrk="0" hangingPunct="1">
      <a:defRPr sz="2800" kern="1200">
        <a:solidFill>
          <a:srgbClr val="FFFF00"/>
        </a:solidFill>
        <a:latin typeface="Comic Sans MS" panose="030F0702030302020204" pitchFamily="66" charset="0"/>
        <a:ea typeface="+mn-ea"/>
        <a:cs typeface="+mn-cs"/>
        <a:sym typeface="Symbol" panose="05050102010706020507" pitchFamily="18" charset="2"/>
      </a:defRPr>
    </a:lvl7pPr>
    <a:lvl8pPr marL="3200400" algn="l" defTabSz="914400" rtl="0" eaLnBrk="1" latinLnBrk="0" hangingPunct="1">
      <a:defRPr sz="2800" kern="1200">
        <a:solidFill>
          <a:srgbClr val="FFFF00"/>
        </a:solidFill>
        <a:latin typeface="Comic Sans MS" panose="030F0702030302020204" pitchFamily="66" charset="0"/>
        <a:ea typeface="+mn-ea"/>
        <a:cs typeface="+mn-cs"/>
        <a:sym typeface="Symbol" panose="05050102010706020507" pitchFamily="18" charset="2"/>
      </a:defRPr>
    </a:lvl8pPr>
    <a:lvl9pPr marL="3657600" algn="l" defTabSz="914400" rtl="0" eaLnBrk="1" latinLnBrk="0" hangingPunct="1">
      <a:defRPr sz="2800" kern="1200">
        <a:solidFill>
          <a:srgbClr val="FFFF00"/>
        </a:solidFill>
        <a:latin typeface="Comic Sans MS" panose="030F0702030302020204" pitchFamily="66" charset="0"/>
        <a:ea typeface="+mn-ea"/>
        <a:cs typeface="+mn-cs"/>
        <a:sym typeface="Symbol" panose="05050102010706020507" pitchFamily="18" charset="2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rgbClr val="FF0000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0"/>
      </p:ext>
    </p:extLst>
  </p:showPr>
  <p:clrMru>
    <a:srgbClr val="FF33CC"/>
    <a:srgbClr val="FF9900"/>
    <a:srgbClr val="00CC00"/>
    <a:srgbClr val="FF3300"/>
    <a:srgbClr val="66FF33"/>
    <a:srgbClr val="00FFFF"/>
    <a:srgbClr val="00CCFF"/>
    <a:srgbClr val="FFFF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0" d="100"/>
          <a:sy n="70" d="100"/>
        </p:scale>
        <p:origin x="1386" y="7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spcBef>
                <a:spcPct val="0"/>
              </a:spcBef>
              <a:defRPr sz="1200" smtClean="0">
                <a:solidFill>
                  <a:schemeClr val="tx1"/>
                </a:solidFill>
                <a:effectLst/>
                <a:latin typeface="Times New Roman" panose="02020603050405020304" pitchFamily="18" charset="0"/>
              </a:defRPr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spcBef>
                <a:spcPct val="0"/>
              </a:spcBef>
              <a:defRPr sz="1200" smtClean="0">
                <a:solidFill>
                  <a:schemeClr val="tx1"/>
                </a:solidFill>
                <a:effectLst/>
                <a:latin typeface="Times New Roman" panose="02020603050405020304" pitchFamily="18" charset="0"/>
              </a:defRPr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2052" name="Rectangle 4"/>
          <p:cNvSpPr>
            <a:spLocks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410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CA" noProof="0" smtClean="0"/>
              <a:t>Click to edit Master text styles</a:t>
            </a:r>
          </a:p>
          <a:p>
            <a:pPr lvl="1"/>
            <a:r>
              <a:rPr lang="en-CA" noProof="0" smtClean="0"/>
              <a:t>Second level</a:t>
            </a:r>
          </a:p>
          <a:p>
            <a:pPr lvl="2"/>
            <a:r>
              <a:rPr lang="en-CA" noProof="0" smtClean="0"/>
              <a:t>Third level</a:t>
            </a:r>
          </a:p>
          <a:p>
            <a:pPr lvl="3"/>
            <a:r>
              <a:rPr lang="en-CA" noProof="0" smtClean="0"/>
              <a:t>Fourth level</a:t>
            </a:r>
          </a:p>
          <a:p>
            <a:pPr lvl="4"/>
            <a:r>
              <a:rPr lang="en-CA" noProof="0" smtClean="0"/>
              <a:t>Fifth level</a:t>
            </a:r>
          </a:p>
        </p:txBody>
      </p:sp>
      <p:sp>
        <p:nvSpPr>
          <p:cNvPr id="410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spcBef>
                <a:spcPct val="0"/>
              </a:spcBef>
              <a:defRPr sz="1200" smtClean="0">
                <a:solidFill>
                  <a:schemeClr val="tx1"/>
                </a:solidFill>
                <a:effectLst/>
                <a:latin typeface="Times New Roman" panose="02020603050405020304" pitchFamily="18" charset="0"/>
              </a:defRPr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410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spcBef>
                <a:spcPct val="0"/>
              </a:spcBef>
              <a:defRPr sz="1200" smtClean="0">
                <a:solidFill>
                  <a:schemeClr val="tx1"/>
                </a:solidFill>
                <a:effectLst/>
                <a:latin typeface="Times New Roman" panose="02020603050405020304" pitchFamily="18" charset="0"/>
              </a:defRPr>
            </a:lvl1pPr>
          </a:lstStyle>
          <a:p>
            <a:pPr>
              <a:defRPr/>
            </a:pPr>
            <a:fld id="{5A16EB55-ED42-4FF7-AB10-9059F0BF6AE3}" type="slidenum">
              <a:rPr lang="en-CA"/>
              <a:pPr>
                <a:defRPr/>
              </a:pPr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4035255573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4099" name="Notes Placeholder 2"/>
          <p:cNvSpPr>
            <a:spLocks noGrp="1"/>
          </p:cNvSpPr>
          <p:nvPr>
            <p:ph type="body" idx="1"/>
          </p:nvPr>
        </p:nvSpPr>
        <p:spPr>
          <a:noFill/>
        </p:spPr>
        <p:txBody>
          <a:bodyPr/>
          <a:lstStyle/>
          <a:p>
            <a:pPr eaLnBrk="1" hangingPunct="1"/>
            <a:endParaRPr lang="en-US" altLang="en-US" smtClean="0"/>
          </a:p>
        </p:txBody>
      </p:sp>
      <p:sp>
        <p:nvSpPr>
          <p:cNvPr id="4100" name="Slide Number Placeholder 3"/>
          <p:cNvSpPr>
            <a:spLocks noGrp="1"/>
          </p:cNvSpPr>
          <p:nvPr>
            <p:ph type="sldNum" sz="quarter" idx="5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1pPr>
            <a:lvl2pPr marL="742950" indent="-28575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2pPr>
            <a:lvl3pPr marL="11430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3pPr>
            <a:lvl4pPr marL="16002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4pPr>
            <a:lvl5pPr marL="20574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9pPr>
          </a:lstStyle>
          <a:p>
            <a:pPr>
              <a:spcBef>
                <a:spcPct val="0"/>
              </a:spcBef>
            </a:pPr>
            <a:fld id="{E4DEB29D-2A7A-4947-9377-DCDB1AAA20F0}" type="slidenum">
              <a:rPr lang="en-CA" altLang="en-US" sz="1200">
                <a:solidFill>
                  <a:schemeClr val="tx1"/>
                </a:solidFill>
                <a:latin typeface="Times New Roman" panose="02020603050405020304" pitchFamily="18" charset="0"/>
              </a:rPr>
              <a:pPr>
                <a:spcBef>
                  <a:spcPct val="0"/>
                </a:spcBef>
              </a:pPr>
              <a:t>1</a:t>
            </a:fld>
            <a:endParaRPr lang="en-CA" altLang="en-US" sz="1200">
              <a:solidFill>
                <a:schemeClr val="tx1"/>
              </a:solidFill>
              <a:latin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21022739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624F47E-F20F-4023-863B-8BE40CAC9978}" type="datetime1">
              <a:rPr lang="en-US"/>
              <a:pPr>
                <a:defRPr/>
              </a:pPr>
              <a:t>6/26/2014</a:t>
            </a:fld>
            <a:endParaRPr lang="en-CA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CMSC 203 - Discrete Structures</a:t>
            </a:r>
            <a:endParaRPr lang="en-CA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23BE20E-0638-4137-A29D-18D43F7C4A64}" type="slidenum">
              <a:rPr lang="en-CA"/>
              <a:pPr>
                <a:defRPr/>
              </a:pPr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33216786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62C0B34-A73D-4F92-ADF2-BEEE981095C3}" type="datetime1">
              <a:rPr lang="en-US"/>
              <a:pPr>
                <a:defRPr/>
              </a:pPr>
              <a:t>6/26/2014</a:t>
            </a:fld>
            <a:endParaRPr lang="en-CA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CMSC 203 - Discrete Structures</a:t>
            </a:r>
            <a:endParaRPr lang="en-CA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A363293-6B9E-4C20-8CF9-510D45B9A613}" type="slidenum">
              <a:rPr lang="en-CA"/>
              <a:pPr>
                <a:defRPr/>
              </a:pPr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4313052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5100" y="457200"/>
            <a:ext cx="1943100" cy="56388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457200"/>
            <a:ext cx="5676900" cy="56388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3E0F28B-422B-4CBE-9F16-452AE0E92EC6}" type="datetime1">
              <a:rPr lang="en-US"/>
              <a:pPr>
                <a:defRPr/>
              </a:pPr>
              <a:t>6/26/2014</a:t>
            </a:fld>
            <a:endParaRPr lang="en-CA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CMSC 203 - Discrete Structures</a:t>
            </a:r>
            <a:endParaRPr lang="en-CA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C5A70F3-C275-44DF-BFB0-85E03A5D8706}" type="slidenum">
              <a:rPr lang="en-CA"/>
              <a:pPr>
                <a:defRPr/>
              </a:pPr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304255932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04EFA21-7DC7-4CF3-928A-5F4AD6178588}" type="datetime1">
              <a:rPr lang="en-US"/>
              <a:pPr>
                <a:defRPr/>
              </a:pPr>
              <a:t>6/26/2014</a:t>
            </a:fld>
            <a:endParaRPr lang="en-CA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CMSC 203 - Discrete Structures</a:t>
            </a:r>
            <a:endParaRPr lang="en-CA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6CDE0AD-320A-4FE4-9502-5E1B89CBDE4B}" type="slidenum">
              <a:rPr lang="en-CA"/>
              <a:pPr>
                <a:defRPr/>
              </a:pPr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20022715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A1B2F9B-0CD3-475B-AD03-15261B111D9C}" type="datetime1">
              <a:rPr lang="en-US"/>
              <a:pPr>
                <a:defRPr/>
              </a:pPr>
              <a:t>6/26/2014</a:t>
            </a:fld>
            <a:endParaRPr lang="en-CA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CMSC 203 - Discrete Structures</a:t>
            </a:r>
            <a:endParaRPr lang="en-CA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B28D922-CD75-4145-A421-4369E605741B}" type="slidenum">
              <a:rPr lang="en-CA"/>
              <a:pPr>
                <a:defRPr/>
              </a:pPr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24772270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828800"/>
            <a:ext cx="3810000" cy="42672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828800"/>
            <a:ext cx="3810000" cy="42672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EFC909A-7ACC-40E2-9EDF-D009AE48EE9A}" type="datetime1">
              <a:rPr lang="en-US"/>
              <a:pPr>
                <a:defRPr/>
              </a:pPr>
              <a:t>6/26/2014</a:t>
            </a:fld>
            <a:endParaRPr lang="en-CA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CMSC 203 - Discrete Structures</a:t>
            </a:r>
            <a:endParaRPr lang="en-CA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99B9902-F07A-4143-BBAD-F9CA810AB675}" type="slidenum">
              <a:rPr lang="en-CA"/>
              <a:pPr>
                <a:defRPr/>
              </a:pPr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1052273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238" y="365125"/>
            <a:ext cx="78867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30238" y="1681163"/>
            <a:ext cx="386873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0238" y="2505075"/>
            <a:ext cx="386873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7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7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11F94D8-330F-42D4-9315-C199959DE89D}" type="datetime1">
              <a:rPr lang="en-US"/>
              <a:pPr>
                <a:defRPr/>
              </a:pPr>
              <a:t>6/26/2014</a:t>
            </a:fld>
            <a:endParaRPr lang="en-CA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CMSC 203 - Discrete Structures</a:t>
            </a:r>
            <a:endParaRPr lang="en-CA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4EF5BE5-9EFC-4F3B-8A00-D0F9DD853887}" type="slidenum">
              <a:rPr lang="en-CA"/>
              <a:pPr>
                <a:defRPr/>
              </a:pPr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44179209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192A79D-498E-45EE-A6AB-3E75C684AE01}" type="datetime1">
              <a:rPr lang="en-US"/>
              <a:pPr>
                <a:defRPr/>
              </a:pPr>
              <a:t>6/26/2014</a:t>
            </a:fld>
            <a:endParaRPr lang="en-CA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CMSC 203 - Discrete Structures</a:t>
            </a:r>
            <a:endParaRPr lang="en-CA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7EA2D87-86AF-420E-BB13-40C8DEA61A97}" type="slidenum">
              <a:rPr lang="en-CA"/>
              <a:pPr>
                <a:defRPr/>
              </a:pPr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170358897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0A89185-2723-4D8A-AEAB-5820459A7580}" type="datetime1">
              <a:rPr lang="en-US"/>
              <a:pPr>
                <a:defRPr/>
              </a:pPr>
              <a:t>6/26/2014</a:t>
            </a:fld>
            <a:endParaRPr lang="en-CA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CMSC 203 - Discrete Structures</a:t>
            </a:r>
            <a:endParaRPr lang="en-CA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A851975-C538-41E8-8354-3F615AEEA465}" type="slidenum">
              <a:rPr lang="en-CA"/>
              <a:pPr>
                <a:defRPr/>
              </a:pPr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275647412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788" y="987425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9CFB4EA-3B2F-4BA7-BB4F-29FB8E44C2BE}" type="datetime1">
              <a:rPr lang="en-US"/>
              <a:pPr>
                <a:defRPr/>
              </a:pPr>
              <a:t>6/26/2014</a:t>
            </a:fld>
            <a:endParaRPr lang="en-CA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CMSC 203 - Discrete Structures</a:t>
            </a:r>
            <a:endParaRPr lang="en-CA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286D935-0183-446F-9009-AAE4CBD38BA1}" type="slidenum">
              <a:rPr lang="en-CA"/>
              <a:pPr>
                <a:defRPr/>
              </a:pPr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423169816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3887788" y="987425"/>
            <a:ext cx="462915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C8539C6-5EFF-4D6A-A6DB-A4F242EC9BF6}" type="datetime1">
              <a:rPr lang="en-US"/>
              <a:pPr>
                <a:defRPr/>
              </a:pPr>
              <a:t>6/26/2014</a:t>
            </a:fld>
            <a:endParaRPr lang="en-CA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CMSC 203 - Discrete Structures</a:t>
            </a:r>
            <a:endParaRPr lang="en-CA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E4C333F-347B-46B9-8E35-24B1A808EAFB}" type="slidenum">
              <a:rPr lang="en-CA"/>
              <a:pPr>
                <a:defRPr/>
              </a:pPr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19180549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chemeClr val="accent2"/>
            </a:gs>
            <a:gs pos="100000">
              <a:schemeClr val="accent2">
                <a:gamma/>
                <a:shade val="54510"/>
                <a:invGamma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457200"/>
            <a:ext cx="7772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CA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828800"/>
            <a:ext cx="7772400" cy="426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- First level</a:t>
            </a:r>
            <a:endParaRPr lang="en-CA" smtClean="0"/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spcBef>
                <a:spcPct val="0"/>
              </a:spcBef>
              <a:defRPr sz="1400" smtClean="0">
                <a:solidFill>
                  <a:srgbClr val="00CCFF"/>
                </a:solidFill>
                <a:effectLst/>
                <a:latin typeface="Times New Roman" panose="02020603050405020304" pitchFamily="18" charset="0"/>
              </a:defRPr>
            </a:lvl1pPr>
          </a:lstStyle>
          <a:p>
            <a:pPr>
              <a:defRPr/>
            </a:pPr>
            <a:fld id="{90A5C443-E88E-461E-976F-E09E10767D7C}" type="datetime1">
              <a:rPr lang="en-US"/>
              <a:pPr>
                <a:defRPr/>
              </a:pPr>
              <a:t>6/26/2014</a:t>
            </a:fld>
            <a:endParaRPr lang="en-CA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590800" y="6248400"/>
            <a:ext cx="39624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 eaLnBrk="1" hangingPunct="1">
              <a:spcBef>
                <a:spcPct val="0"/>
              </a:spcBef>
              <a:defRPr sz="1400" smtClean="0">
                <a:solidFill>
                  <a:srgbClr val="00CCFF"/>
                </a:solidFill>
                <a:effectLst/>
                <a:latin typeface="Times New Roman" panose="02020603050405020304" pitchFamily="18" charset="0"/>
              </a:defRPr>
            </a:lvl1pPr>
          </a:lstStyle>
          <a:p>
            <a:pPr>
              <a:defRPr/>
            </a:pPr>
            <a:r>
              <a:rPr lang="en-US"/>
              <a:t>CMSC 203 - Discrete Structures</a:t>
            </a:r>
            <a:endParaRPr lang="en-CA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spcBef>
                <a:spcPct val="0"/>
              </a:spcBef>
              <a:defRPr sz="1400" smtClean="0">
                <a:solidFill>
                  <a:srgbClr val="00CCFF"/>
                </a:solidFill>
                <a:effectLst/>
                <a:latin typeface="Times New Roman" panose="02020603050405020304" pitchFamily="18" charset="0"/>
              </a:defRPr>
            </a:lvl1pPr>
          </a:lstStyle>
          <a:p>
            <a:pPr>
              <a:defRPr/>
            </a:pPr>
            <a:fld id="{2F07EA7D-93F6-47A3-87E5-0F4D8F90E78D}" type="slidenum">
              <a:rPr lang="en-CA"/>
              <a:pPr>
                <a:defRPr/>
              </a:pPr>
              <a:t>‹#›</a:t>
            </a:fld>
            <a:endParaRPr lang="en-C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rgbClr val="FFFF00"/>
          </a:solidFill>
          <a:effectLst>
            <a:outerShdw blurRad="38100" dist="38100" dir="2700000" algn="tl">
              <a:srgbClr val="000000"/>
            </a:outerShdw>
          </a:effectLst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rgbClr val="FFFF00"/>
          </a:solidFill>
          <a:effectLst>
            <a:outerShdw blurRad="38100" dist="38100" dir="2700000" algn="tl">
              <a:srgbClr val="000000"/>
            </a:outerShdw>
          </a:effectLst>
          <a:latin typeface="Comic Sans MS" panose="030F0702030302020204" pitchFamily="66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rgbClr val="FFFF00"/>
          </a:solidFill>
          <a:effectLst>
            <a:outerShdw blurRad="38100" dist="38100" dir="2700000" algn="tl">
              <a:srgbClr val="000000"/>
            </a:outerShdw>
          </a:effectLst>
          <a:latin typeface="Comic Sans MS" panose="030F0702030302020204" pitchFamily="66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rgbClr val="FFFF00"/>
          </a:solidFill>
          <a:effectLst>
            <a:outerShdw blurRad="38100" dist="38100" dir="2700000" algn="tl">
              <a:srgbClr val="000000"/>
            </a:outerShdw>
          </a:effectLst>
          <a:latin typeface="Comic Sans MS" panose="030F0702030302020204" pitchFamily="66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rgbClr val="FFFF00"/>
          </a:solidFill>
          <a:effectLst>
            <a:outerShdw blurRad="38100" dist="38100" dir="2700000" algn="tl">
              <a:srgbClr val="000000"/>
            </a:outerShdw>
          </a:effectLst>
          <a:latin typeface="Comic Sans MS" panose="030F0702030302020204" pitchFamily="66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rgbClr val="FFFF00"/>
          </a:solidFill>
          <a:effectLst>
            <a:outerShdw blurRad="38100" dist="38100" dir="2700000" algn="tl">
              <a:srgbClr val="000000"/>
            </a:outerShdw>
          </a:effectLst>
          <a:latin typeface="Comic Sans MS" panose="030F0702030302020204" pitchFamily="66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rgbClr val="FFFF00"/>
          </a:solidFill>
          <a:effectLst>
            <a:outerShdw blurRad="38100" dist="38100" dir="2700000" algn="tl">
              <a:srgbClr val="000000"/>
            </a:outerShdw>
          </a:effectLst>
          <a:latin typeface="Comic Sans MS" panose="030F0702030302020204" pitchFamily="66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rgbClr val="FFFF00"/>
          </a:solidFill>
          <a:effectLst>
            <a:outerShdw blurRad="38100" dist="38100" dir="2700000" algn="tl">
              <a:srgbClr val="000000"/>
            </a:outerShdw>
          </a:effectLst>
          <a:latin typeface="Comic Sans MS" panose="030F0702030302020204" pitchFamily="66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rgbClr val="FFFF00"/>
          </a:solidFill>
          <a:effectLst>
            <a:outerShdw blurRad="38100" dist="38100" dir="2700000" algn="tl">
              <a:srgbClr val="000000"/>
            </a:outerShdw>
          </a:effectLst>
          <a:latin typeface="Comic Sans MS" panose="030F0702030302020204" pitchFamily="66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defRPr sz="3600" kern="1200">
          <a:solidFill>
            <a:srgbClr val="FFFF00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 kern="1200">
          <a:solidFill>
            <a:srgbClr val="FFFF00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 kern="1200">
          <a:solidFill>
            <a:srgbClr val="FFFF00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 kern="1200">
          <a:solidFill>
            <a:srgbClr val="FFFF00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 kern="1200">
          <a:solidFill>
            <a:srgbClr val="FFFF00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Date Placeholder 3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1pPr>
            <a:lvl2pPr marL="742950" indent="-28575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2pPr>
            <a:lvl3pPr marL="11430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3pPr>
            <a:lvl4pPr marL="16002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4pPr>
            <a:lvl5pPr marL="20574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9pPr>
          </a:lstStyle>
          <a:p>
            <a:pPr>
              <a:spcBef>
                <a:spcPct val="0"/>
              </a:spcBef>
            </a:pPr>
            <a:fld id="{FD9BF4A6-2227-4E2D-840A-79FA9059ABC4}" type="datetime1">
              <a:rPr lang="en-US" altLang="en-US" sz="1400">
                <a:solidFill>
                  <a:srgbClr val="00CCFF"/>
                </a:solidFill>
                <a:latin typeface="Times New Roman" panose="02020603050405020304" pitchFamily="18" charset="0"/>
              </a:rPr>
              <a:pPr>
                <a:spcBef>
                  <a:spcPct val="0"/>
                </a:spcBef>
              </a:pPr>
              <a:t>6/26/2014</a:t>
            </a:fld>
            <a:endParaRPr lang="en-CA" altLang="en-US" sz="1400">
              <a:solidFill>
                <a:srgbClr val="00CCFF"/>
              </a:solidFill>
              <a:latin typeface="Times New Roman" panose="02020603050405020304" pitchFamily="18" charset="0"/>
            </a:endParaRPr>
          </a:p>
        </p:txBody>
      </p:sp>
      <p:sp>
        <p:nvSpPr>
          <p:cNvPr id="3075" name="Slide Number Placeholder 5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1pPr>
            <a:lvl2pPr marL="742950" indent="-28575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2pPr>
            <a:lvl3pPr marL="11430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3pPr>
            <a:lvl4pPr marL="16002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4pPr>
            <a:lvl5pPr marL="20574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9pPr>
          </a:lstStyle>
          <a:p>
            <a:pPr>
              <a:spcBef>
                <a:spcPct val="0"/>
              </a:spcBef>
            </a:pPr>
            <a:fld id="{B7D135FD-E127-4A64-B427-51C5631D9332}" type="slidenum">
              <a:rPr lang="en-CA" altLang="en-US" sz="1400">
                <a:solidFill>
                  <a:srgbClr val="00CCFF"/>
                </a:solidFill>
                <a:latin typeface="Times New Roman" panose="02020603050405020304" pitchFamily="18" charset="0"/>
              </a:rPr>
              <a:pPr>
                <a:spcBef>
                  <a:spcPct val="0"/>
                </a:spcBef>
              </a:pPr>
              <a:t>1</a:t>
            </a:fld>
            <a:endParaRPr lang="en-CA" altLang="en-US" sz="1400">
              <a:solidFill>
                <a:srgbClr val="00CCFF"/>
              </a:solidFill>
              <a:latin typeface="Times New Roman" panose="02020603050405020304" pitchFamily="18" charset="0"/>
            </a:endParaRPr>
          </a:p>
        </p:txBody>
      </p:sp>
      <p:sp>
        <p:nvSpPr>
          <p:cNvPr id="99330" name="Rectangle 2"/>
          <p:cNvSpPr>
            <a:spLocks noGrp="1" noChangeArrowheads="1"/>
          </p:cNvSpPr>
          <p:nvPr>
            <p:ph type="title"/>
          </p:nvPr>
        </p:nvSpPr>
        <p:spPr>
          <a:xfrm>
            <a:off x="609600" y="533400"/>
            <a:ext cx="7848600" cy="1295400"/>
          </a:xfrm>
        </p:spPr>
        <p:txBody>
          <a:bodyPr/>
          <a:lstStyle/>
          <a:p>
            <a:pPr eaLnBrk="1" hangingPunct="1">
              <a:defRPr/>
            </a:pPr>
            <a:r>
              <a:rPr lang="en-US" sz="3600" smtClean="0"/>
              <a:t>… and the following mathematical appetizer is about…</a:t>
            </a:r>
            <a:endParaRPr lang="en-CA" sz="3600" smtClean="0"/>
          </a:p>
        </p:txBody>
      </p:sp>
      <p:sp>
        <p:nvSpPr>
          <p:cNvPr id="9933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914400" y="2133600"/>
            <a:ext cx="7467600" cy="2286000"/>
          </a:xfrm>
        </p:spPr>
        <p:txBody>
          <a:bodyPr/>
          <a:lstStyle/>
          <a:p>
            <a:pPr marL="0" indent="0" eaLnBrk="1" hangingPunct="1">
              <a:lnSpc>
                <a:spcPct val="55000"/>
              </a:lnSpc>
              <a:defRPr/>
            </a:pPr>
            <a:endParaRPr lang="en-US" sz="1600" smtClean="0">
              <a:sym typeface="Symbol" panose="05050102010706020507" pitchFamily="18" charset="2"/>
            </a:endParaRPr>
          </a:p>
          <a:p>
            <a:pPr marL="0" indent="0" eaLnBrk="1" hangingPunct="1">
              <a:spcBef>
                <a:spcPct val="0"/>
              </a:spcBef>
              <a:defRPr/>
            </a:pPr>
            <a:endParaRPr lang="en-US" sz="2800" smtClean="0">
              <a:sym typeface="Symbol" panose="05050102010706020507" pitchFamily="18" charset="2"/>
            </a:endParaRPr>
          </a:p>
          <a:p>
            <a:pPr marL="0" indent="0" algn="ctr" eaLnBrk="1" hangingPunct="1">
              <a:spcBef>
                <a:spcPct val="0"/>
              </a:spcBef>
              <a:defRPr/>
            </a:pPr>
            <a:r>
              <a:rPr lang="en-US" sz="8000" smtClean="0">
                <a:solidFill>
                  <a:srgbClr val="00FFFF"/>
                </a:solidFill>
                <a:sym typeface="Symbol" panose="05050102010706020507" pitchFamily="18" charset="2"/>
              </a:rPr>
              <a:t>Functions</a:t>
            </a:r>
            <a:r>
              <a:rPr lang="en-US" sz="2800" smtClean="0">
                <a:solidFill>
                  <a:srgbClr val="66FF33"/>
                </a:solidFill>
                <a:sym typeface="Symbol" panose="05050102010706020507" pitchFamily="18" charset="2"/>
              </a:rPr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3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933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9933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(6*min(max(#ppt_w*#ppt_h,.3),1)-7.4)/-.7*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9933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(6*min(max(#ppt_w*#ppt_h,.3),1)-7.4)/-.7*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500" fill="hold"/>
                                        <p:tgtEl>
                                          <p:spTgt spid="9933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500" fill="hold"/>
                                        <p:tgtEl>
                                          <p:spTgt spid="9933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(6*min(max(#ppt_w*#ppt_h,.3),1)-7.4)/-.7*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9331" grpId="0" build="p" autoUpdateAnimBg="0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Date Placeholder 3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1pPr>
            <a:lvl2pPr marL="742950" indent="-28575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2pPr>
            <a:lvl3pPr marL="11430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3pPr>
            <a:lvl4pPr marL="16002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4pPr>
            <a:lvl5pPr marL="20574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9pPr>
          </a:lstStyle>
          <a:p>
            <a:pPr>
              <a:spcBef>
                <a:spcPct val="0"/>
              </a:spcBef>
            </a:pPr>
            <a:fld id="{2C8BB473-72C5-442D-8AF9-8CBDCC8673FF}" type="datetime1">
              <a:rPr lang="en-US" altLang="en-US" sz="1400">
                <a:solidFill>
                  <a:srgbClr val="00CCFF"/>
                </a:solidFill>
                <a:latin typeface="Times New Roman" panose="02020603050405020304" pitchFamily="18" charset="0"/>
              </a:rPr>
              <a:pPr>
                <a:spcBef>
                  <a:spcPct val="0"/>
                </a:spcBef>
              </a:pPr>
              <a:t>6/26/2014</a:t>
            </a:fld>
            <a:endParaRPr lang="en-CA" altLang="en-US" sz="1400">
              <a:solidFill>
                <a:srgbClr val="00CCFF"/>
              </a:solidFill>
              <a:latin typeface="Times New Roman" panose="02020603050405020304" pitchFamily="18" charset="0"/>
            </a:endParaRPr>
          </a:p>
        </p:txBody>
      </p:sp>
      <p:sp>
        <p:nvSpPr>
          <p:cNvPr id="13315" name="Slide Number Placeholder 5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1pPr>
            <a:lvl2pPr marL="742950" indent="-28575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2pPr>
            <a:lvl3pPr marL="11430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3pPr>
            <a:lvl4pPr marL="16002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4pPr>
            <a:lvl5pPr marL="20574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9pPr>
          </a:lstStyle>
          <a:p>
            <a:pPr>
              <a:spcBef>
                <a:spcPct val="0"/>
              </a:spcBef>
            </a:pPr>
            <a:fld id="{CBCAB25F-072B-4539-A08B-719785F47A22}" type="slidenum">
              <a:rPr lang="en-CA" altLang="en-US" sz="1400">
                <a:solidFill>
                  <a:srgbClr val="00CCFF"/>
                </a:solidFill>
                <a:latin typeface="Times New Roman" panose="02020603050405020304" pitchFamily="18" charset="0"/>
              </a:rPr>
              <a:pPr>
                <a:spcBef>
                  <a:spcPct val="0"/>
                </a:spcBef>
              </a:pPr>
              <a:t>10</a:t>
            </a:fld>
            <a:endParaRPr lang="en-CA" altLang="en-US" sz="1400">
              <a:solidFill>
                <a:srgbClr val="00CCFF"/>
              </a:solidFill>
              <a:latin typeface="Times New Roman" panose="02020603050405020304" pitchFamily="18" charset="0"/>
            </a:endParaRPr>
          </a:p>
        </p:txBody>
      </p:sp>
      <p:sp>
        <p:nvSpPr>
          <p:cNvPr id="108546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152400"/>
            <a:ext cx="7772400" cy="685800"/>
          </a:xfrm>
        </p:spPr>
        <p:txBody>
          <a:bodyPr/>
          <a:lstStyle/>
          <a:p>
            <a:pPr eaLnBrk="1" hangingPunct="1">
              <a:defRPr/>
            </a:pPr>
            <a:r>
              <a:rPr lang="en-US" sz="3600" smtClean="0"/>
              <a:t>Functions</a:t>
            </a:r>
            <a:endParaRPr lang="en-CA" sz="3600" smtClean="0"/>
          </a:p>
        </p:txBody>
      </p:sp>
      <p:sp>
        <p:nvSpPr>
          <p:cNvPr id="10854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81000" y="1066800"/>
            <a:ext cx="8534400" cy="5029200"/>
          </a:xfrm>
        </p:spPr>
        <p:txBody>
          <a:bodyPr/>
          <a:lstStyle/>
          <a:p>
            <a:pPr marL="0" indent="0" eaLnBrk="1" hangingPunct="1">
              <a:defRPr/>
            </a:pPr>
            <a:r>
              <a:rPr lang="en-US" sz="2800" smtClean="0">
                <a:sym typeface="Symbol" panose="05050102010706020507" pitchFamily="18" charset="2"/>
              </a:rPr>
              <a:t>Let us look at the following well-known function:</a:t>
            </a:r>
          </a:p>
          <a:p>
            <a:pPr marL="0" indent="0" eaLnBrk="1" hangingPunct="1">
              <a:defRPr/>
            </a:pPr>
            <a:r>
              <a:rPr lang="en-US" sz="2800" smtClean="0">
                <a:sym typeface="Symbol" panose="05050102010706020507" pitchFamily="18" charset="2"/>
              </a:rPr>
              <a:t>f(Linda) = Moscow</a:t>
            </a:r>
          </a:p>
          <a:p>
            <a:pPr marL="0" indent="0" eaLnBrk="1" hangingPunct="1">
              <a:defRPr/>
            </a:pPr>
            <a:r>
              <a:rPr lang="en-US" sz="2800" smtClean="0">
                <a:sym typeface="Symbol" panose="05050102010706020507" pitchFamily="18" charset="2"/>
              </a:rPr>
              <a:t>f(Max) = Boston</a:t>
            </a:r>
          </a:p>
          <a:p>
            <a:pPr marL="0" indent="0" eaLnBrk="1" hangingPunct="1">
              <a:defRPr/>
            </a:pPr>
            <a:r>
              <a:rPr lang="en-US" sz="2800" smtClean="0">
                <a:sym typeface="Symbol" panose="05050102010706020507" pitchFamily="18" charset="2"/>
              </a:rPr>
              <a:t>f(Kathy) = Hong Kong</a:t>
            </a:r>
          </a:p>
          <a:p>
            <a:pPr marL="0" indent="0" eaLnBrk="1" hangingPunct="1">
              <a:defRPr/>
            </a:pPr>
            <a:r>
              <a:rPr lang="en-US" sz="2800" smtClean="0">
                <a:sym typeface="Symbol" panose="05050102010706020507" pitchFamily="18" charset="2"/>
              </a:rPr>
              <a:t>f(Peter) = Boston</a:t>
            </a:r>
          </a:p>
          <a:p>
            <a:pPr marL="0" indent="0" eaLnBrk="1" hangingPunct="1">
              <a:defRPr/>
            </a:pPr>
            <a:endParaRPr lang="en-US" sz="900" smtClean="0">
              <a:sym typeface="Symbol" panose="05050102010706020507" pitchFamily="18" charset="2"/>
            </a:endParaRPr>
          </a:p>
          <a:p>
            <a:pPr marL="0" indent="0" eaLnBrk="1" hangingPunct="1">
              <a:defRPr/>
            </a:pPr>
            <a:r>
              <a:rPr lang="en-US" sz="2800" smtClean="0">
                <a:solidFill>
                  <a:srgbClr val="00FFFF"/>
                </a:solidFill>
                <a:sym typeface="Symbol" panose="05050102010706020507" pitchFamily="18" charset="2"/>
              </a:rPr>
              <a:t>What is the image of S = {Linda, Max} ?</a:t>
            </a:r>
          </a:p>
          <a:p>
            <a:pPr marL="0" indent="0" eaLnBrk="1" hangingPunct="1">
              <a:defRPr/>
            </a:pPr>
            <a:r>
              <a:rPr lang="en-US" sz="2800" smtClean="0">
                <a:sym typeface="Symbol" panose="05050102010706020507" pitchFamily="18" charset="2"/>
              </a:rPr>
              <a:t>f(S) = {Moscow, Boston}</a:t>
            </a:r>
          </a:p>
          <a:p>
            <a:pPr marL="0" indent="0" eaLnBrk="1" hangingPunct="1">
              <a:defRPr/>
            </a:pPr>
            <a:endParaRPr lang="en-US" sz="800" smtClean="0">
              <a:sym typeface="Symbol" panose="05050102010706020507" pitchFamily="18" charset="2"/>
            </a:endParaRPr>
          </a:p>
          <a:p>
            <a:pPr marL="0" indent="0" eaLnBrk="1" hangingPunct="1">
              <a:defRPr/>
            </a:pPr>
            <a:r>
              <a:rPr lang="en-US" sz="2800" smtClean="0">
                <a:solidFill>
                  <a:srgbClr val="00FFFF"/>
                </a:solidFill>
                <a:sym typeface="Symbol" panose="05050102010706020507" pitchFamily="18" charset="2"/>
              </a:rPr>
              <a:t>What is the image of S = {Max, Peter} ?</a:t>
            </a:r>
          </a:p>
          <a:p>
            <a:pPr marL="0" indent="0" eaLnBrk="1" hangingPunct="1">
              <a:defRPr/>
            </a:pPr>
            <a:r>
              <a:rPr lang="en-US" sz="2800" smtClean="0">
                <a:sym typeface="Symbol" panose="05050102010706020507" pitchFamily="18" charset="2"/>
              </a:rPr>
              <a:t>f(S) = {Boston}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854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0854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0854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 nodeType="clickPar">
                      <p:stCondLst>
                        <p:cond delay="indefinite"/>
                      </p:stCondLst>
                      <p:childTnLst>
                        <p:par>
                          <p:cTn id="1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854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0854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0854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854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0854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0854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 nodeType="clickPar">
                      <p:stCondLst>
                        <p:cond delay="indefinite"/>
                      </p:stCondLst>
                      <p:childTnLst>
                        <p:par>
                          <p:cTn id="2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854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10854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10854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 nodeType="clickPar">
                      <p:stCondLst>
                        <p:cond delay="indefinite"/>
                      </p:stCondLst>
                      <p:childTnLst>
                        <p:par>
                          <p:cTn id="2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854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10854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10854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 nodeType="clickPar">
                      <p:stCondLst>
                        <p:cond delay="indefinite"/>
                      </p:stCondLst>
                      <p:childTnLst>
                        <p:par>
                          <p:cTn id="3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8547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108547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108547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 nodeType="clickPar">
                      <p:stCondLst>
                        <p:cond delay="indefinite"/>
                      </p:stCondLst>
                      <p:childTnLst>
                        <p:par>
                          <p:cTn id="4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8547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108547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108547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 nodeType="clickPar">
                      <p:stCondLst>
                        <p:cond delay="indefinite"/>
                      </p:stCondLst>
                      <p:childTnLst>
                        <p:par>
                          <p:cTn id="4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8547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108547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108547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 nodeType="clickPar">
                      <p:stCondLst>
                        <p:cond delay="indefinite"/>
                      </p:stCondLst>
                      <p:childTnLst>
                        <p:par>
                          <p:cTn id="5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8547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500" fill="hold"/>
                                        <p:tgtEl>
                                          <p:spTgt spid="108547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500" fill="hold"/>
                                        <p:tgtEl>
                                          <p:spTgt spid="108547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8547" grpId="0" build="p" autoUpdateAnimBg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Date Placeholder 3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1pPr>
            <a:lvl2pPr marL="742950" indent="-28575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2pPr>
            <a:lvl3pPr marL="11430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3pPr>
            <a:lvl4pPr marL="16002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4pPr>
            <a:lvl5pPr marL="20574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9pPr>
          </a:lstStyle>
          <a:p>
            <a:pPr>
              <a:spcBef>
                <a:spcPct val="0"/>
              </a:spcBef>
            </a:pPr>
            <a:fld id="{E7099EA3-F872-4E86-A3E1-4E700B88FAD6}" type="datetime1">
              <a:rPr lang="en-US" altLang="en-US" sz="1400">
                <a:solidFill>
                  <a:srgbClr val="00CCFF"/>
                </a:solidFill>
                <a:latin typeface="Times New Roman" panose="02020603050405020304" pitchFamily="18" charset="0"/>
              </a:rPr>
              <a:pPr>
                <a:spcBef>
                  <a:spcPct val="0"/>
                </a:spcBef>
              </a:pPr>
              <a:t>6/26/2014</a:t>
            </a:fld>
            <a:endParaRPr lang="en-CA" altLang="en-US" sz="1400">
              <a:solidFill>
                <a:srgbClr val="00CCFF"/>
              </a:solidFill>
              <a:latin typeface="Times New Roman" panose="02020603050405020304" pitchFamily="18" charset="0"/>
            </a:endParaRPr>
          </a:p>
        </p:txBody>
      </p:sp>
      <p:sp>
        <p:nvSpPr>
          <p:cNvPr id="14339" name="Slide Number Placeholder 5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1pPr>
            <a:lvl2pPr marL="742950" indent="-28575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2pPr>
            <a:lvl3pPr marL="11430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3pPr>
            <a:lvl4pPr marL="16002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4pPr>
            <a:lvl5pPr marL="20574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9pPr>
          </a:lstStyle>
          <a:p>
            <a:pPr>
              <a:spcBef>
                <a:spcPct val="0"/>
              </a:spcBef>
            </a:pPr>
            <a:fld id="{6BF0BAF1-0573-46A0-91C3-46B1F9D8FE3A}" type="slidenum">
              <a:rPr lang="en-CA" altLang="en-US" sz="1400">
                <a:solidFill>
                  <a:srgbClr val="00CCFF"/>
                </a:solidFill>
                <a:latin typeface="Times New Roman" panose="02020603050405020304" pitchFamily="18" charset="0"/>
              </a:rPr>
              <a:pPr>
                <a:spcBef>
                  <a:spcPct val="0"/>
                </a:spcBef>
              </a:pPr>
              <a:t>11</a:t>
            </a:fld>
            <a:endParaRPr lang="en-CA" altLang="en-US" sz="1400">
              <a:solidFill>
                <a:srgbClr val="00CCFF"/>
              </a:solidFill>
              <a:latin typeface="Times New Roman" panose="02020603050405020304" pitchFamily="18" charset="0"/>
            </a:endParaRPr>
          </a:p>
        </p:txBody>
      </p:sp>
      <p:sp>
        <p:nvSpPr>
          <p:cNvPr id="109570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152400"/>
            <a:ext cx="7772400" cy="685800"/>
          </a:xfrm>
        </p:spPr>
        <p:txBody>
          <a:bodyPr/>
          <a:lstStyle/>
          <a:p>
            <a:pPr eaLnBrk="1" hangingPunct="1">
              <a:defRPr/>
            </a:pPr>
            <a:r>
              <a:rPr lang="en-US" sz="3600" smtClean="0"/>
              <a:t>Properties of Functions</a:t>
            </a:r>
            <a:endParaRPr lang="en-CA" sz="3600" smtClean="0"/>
          </a:p>
        </p:txBody>
      </p:sp>
      <p:sp>
        <p:nvSpPr>
          <p:cNvPr id="10957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81000" y="1676400"/>
            <a:ext cx="8534400" cy="4419600"/>
          </a:xfrm>
        </p:spPr>
        <p:txBody>
          <a:bodyPr/>
          <a:lstStyle/>
          <a:p>
            <a:pPr marL="0" indent="0" eaLnBrk="1" hangingPunct="1">
              <a:defRPr/>
            </a:pPr>
            <a:r>
              <a:rPr lang="en-US" sz="2800" smtClean="0">
                <a:sym typeface="Symbol" panose="05050102010706020507" pitchFamily="18" charset="2"/>
              </a:rPr>
              <a:t>A function f:AB is said to be </a:t>
            </a:r>
            <a:r>
              <a:rPr lang="en-US" sz="2800" smtClean="0">
                <a:solidFill>
                  <a:srgbClr val="00FFFF"/>
                </a:solidFill>
                <a:sym typeface="Symbol" panose="05050102010706020507" pitchFamily="18" charset="2"/>
              </a:rPr>
              <a:t>one-to-one</a:t>
            </a:r>
            <a:r>
              <a:rPr lang="en-US" sz="2800" smtClean="0">
                <a:sym typeface="Symbol" panose="05050102010706020507" pitchFamily="18" charset="2"/>
              </a:rPr>
              <a:t> (or </a:t>
            </a:r>
            <a:r>
              <a:rPr lang="en-US" sz="2800" smtClean="0">
                <a:solidFill>
                  <a:srgbClr val="00FFFF"/>
                </a:solidFill>
                <a:sym typeface="Symbol" panose="05050102010706020507" pitchFamily="18" charset="2"/>
              </a:rPr>
              <a:t>injective</a:t>
            </a:r>
            <a:r>
              <a:rPr lang="en-US" sz="2800" smtClean="0">
                <a:sym typeface="Symbol" panose="05050102010706020507" pitchFamily="18" charset="2"/>
              </a:rPr>
              <a:t>), if and only if</a:t>
            </a:r>
          </a:p>
          <a:p>
            <a:pPr marL="0" indent="0" eaLnBrk="1" hangingPunct="1">
              <a:defRPr/>
            </a:pPr>
            <a:endParaRPr lang="en-US" sz="1600" smtClean="0">
              <a:sym typeface="Symbol" panose="05050102010706020507" pitchFamily="18" charset="2"/>
            </a:endParaRPr>
          </a:p>
          <a:p>
            <a:pPr marL="0" indent="0" eaLnBrk="1" hangingPunct="1">
              <a:defRPr/>
            </a:pPr>
            <a:r>
              <a:rPr lang="en-US" sz="2800" smtClean="0">
                <a:sym typeface="Symbol" panose="05050102010706020507" pitchFamily="18" charset="2"/>
              </a:rPr>
              <a:t>x, yA (f(x) = f(y)  x = y)</a:t>
            </a:r>
          </a:p>
          <a:p>
            <a:pPr marL="0" indent="0" eaLnBrk="1" hangingPunct="1">
              <a:defRPr/>
            </a:pPr>
            <a:endParaRPr lang="en-US" sz="1600" smtClean="0">
              <a:sym typeface="Symbol" panose="05050102010706020507" pitchFamily="18" charset="2"/>
            </a:endParaRPr>
          </a:p>
          <a:p>
            <a:pPr marL="0" indent="0" eaLnBrk="1" hangingPunct="1">
              <a:defRPr/>
            </a:pPr>
            <a:r>
              <a:rPr lang="en-US" sz="2800" smtClean="0">
                <a:solidFill>
                  <a:srgbClr val="66FF33"/>
                </a:solidFill>
                <a:sym typeface="Symbol" panose="05050102010706020507" pitchFamily="18" charset="2"/>
              </a:rPr>
              <a:t>In other words:</a:t>
            </a:r>
            <a:r>
              <a:rPr lang="en-US" sz="2800" smtClean="0">
                <a:sym typeface="Symbol" panose="05050102010706020507" pitchFamily="18" charset="2"/>
              </a:rPr>
              <a:t> f is one-to-one if and only if it does not map two distinct elements of A onto the same element of B.</a:t>
            </a:r>
          </a:p>
          <a:p>
            <a:pPr marL="0" indent="0" eaLnBrk="1" hangingPunct="1">
              <a:defRPr/>
            </a:pPr>
            <a:endParaRPr lang="en-US" sz="2800" smtClean="0">
              <a:sym typeface="Symbol" panose="05050102010706020507" pitchFamily="18" charset="2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957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0957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0957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 nodeType="clickPar">
                      <p:stCondLst>
                        <p:cond delay="indefinite"/>
                      </p:stCondLst>
                      <p:childTnLst>
                        <p:par>
                          <p:cTn id="1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957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0957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0957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957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0957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0957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9571" grpId="0" build="p" autoUpdateAnimBg="0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Date Placeholder 3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1pPr>
            <a:lvl2pPr marL="742950" indent="-28575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2pPr>
            <a:lvl3pPr marL="11430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3pPr>
            <a:lvl4pPr marL="16002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4pPr>
            <a:lvl5pPr marL="20574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9pPr>
          </a:lstStyle>
          <a:p>
            <a:pPr>
              <a:spcBef>
                <a:spcPct val="0"/>
              </a:spcBef>
            </a:pPr>
            <a:fld id="{C64038F0-4E75-4BED-8513-D32182B5BDB9}" type="datetime1">
              <a:rPr lang="en-US" altLang="en-US" sz="1400">
                <a:solidFill>
                  <a:srgbClr val="00CCFF"/>
                </a:solidFill>
                <a:latin typeface="Times New Roman" panose="02020603050405020304" pitchFamily="18" charset="0"/>
              </a:rPr>
              <a:pPr>
                <a:spcBef>
                  <a:spcPct val="0"/>
                </a:spcBef>
              </a:pPr>
              <a:t>6/26/2014</a:t>
            </a:fld>
            <a:endParaRPr lang="en-CA" altLang="en-US" sz="1400">
              <a:solidFill>
                <a:srgbClr val="00CCFF"/>
              </a:solidFill>
              <a:latin typeface="Times New Roman" panose="02020603050405020304" pitchFamily="18" charset="0"/>
            </a:endParaRPr>
          </a:p>
        </p:txBody>
      </p:sp>
      <p:sp>
        <p:nvSpPr>
          <p:cNvPr id="15363" name="Slide Number Placeholder 5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1pPr>
            <a:lvl2pPr marL="742950" indent="-28575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2pPr>
            <a:lvl3pPr marL="11430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3pPr>
            <a:lvl4pPr marL="16002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4pPr>
            <a:lvl5pPr marL="20574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9pPr>
          </a:lstStyle>
          <a:p>
            <a:pPr>
              <a:spcBef>
                <a:spcPct val="0"/>
              </a:spcBef>
            </a:pPr>
            <a:fld id="{0104C781-AECE-44EF-8428-6B689C9FB774}" type="slidenum">
              <a:rPr lang="en-CA" altLang="en-US" sz="1400">
                <a:solidFill>
                  <a:srgbClr val="00CCFF"/>
                </a:solidFill>
                <a:latin typeface="Times New Roman" panose="02020603050405020304" pitchFamily="18" charset="0"/>
              </a:rPr>
              <a:pPr>
                <a:spcBef>
                  <a:spcPct val="0"/>
                </a:spcBef>
              </a:pPr>
              <a:t>12</a:t>
            </a:fld>
            <a:endParaRPr lang="en-CA" altLang="en-US" sz="1400">
              <a:solidFill>
                <a:srgbClr val="00CCFF"/>
              </a:solidFill>
              <a:latin typeface="Times New Roman" panose="02020603050405020304" pitchFamily="18" charset="0"/>
            </a:endParaRPr>
          </a:p>
        </p:txBody>
      </p:sp>
      <p:sp>
        <p:nvSpPr>
          <p:cNvPr id="110594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152400"/>
            <a:ext cx="7772400" cy="685800"/>
          </a:xfrm>
        </p:spPr>
        <p:txBody>
          <a:bodyPr/>
          <a:lstStyle/>
          <a:p>
            <a:pPr eaLnBrk="1" hangingPunct="1">
              <a:defRPr/>
            </a:pPr>
            <a:r>
              <a:rPr lang="en-US" sz="3600" smtClean="0"/>
              <a:t>Properties of Functions</a:t>
            </a:r>
            <a:endParaRPr lang="en-CA" sz="3600" smtClean="0"/>
          </a:p>
        </p:txBody>
      </p:sp>
      <p:sp>
        <p:nvSpPr>
          <p:cNvPr id="11059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81000" y="1066800"/>
            <a:ext cx="3962400" cy="5029200"/>
          </a:xfrm>
        </p:spPr>
        <p:txBody>
          <a:bodyPr/>
          <a:lstStyle/>
          <a:p>
            <a:pPr marL="0" indent="0" eaLnBrk="1" hangingPunct="1">
              <a:defRPr/>
            </a:pPr>
            <a:r>
              <a:rPr lang="en-US" sz="2800" smtClean="0">
                <a:sym typeface="Symbol" panose="05050102010706020507" pitchFamily="18" charset="2"/>
              </a:rPr>
              <a:t>And again…</a:t>
            </a:r>
          </a:p>
          <a:p>
            <a:pPr marL="0" indent="0" eaLnBrk="1" hangingPunct="1">
              <a:defRPr/>
            </a:pPr>
            <a:r>
              <a:rPr lang="en-US" sz="2800" smtClean="0">
                <a:sym typeface="Symbol" panose="05050102010706020507" pitchFamily="18" charset="2"/>
              </a:rPr>
              <a:t>f(Linda) = Moscow</a:t>
            </a:r>
          </a:p>
          <a:p>
            <a:pPr marL="0" indent="0" eaLnBrk="1" hangingPunct="1">
              <a:defRPr/>
            </a:pPr>
            <a:r>
              <a:rPr lang="en-US" sz="2800" smtClean="0">
                <a:sym typeface="Symbol" panose="05050102010706020507" pitchFamily="18" charset="2"/>
              </a:rPr>
              <a:t>f(Max) = Boston</a:t>
            </a:r>
          </a:p>
          <a:p>
            <a:pPr marL="0" indent="0" eaLnBrk="1" hangingPunct="1">
              <a:defRPr/>
            </a:pPr>
            <a:r>
              <a:rPr lang="en-US" sz="2800" smtClean="0">
                <a:sym typeface="Symbol" panose="05050102010706020507" pitchFamily="18" charset="2"/>
              </a:rPr>
              <a:t>f(Kathy) = Hong Kong</a:t>
            </a:r>
          </a:p>
          <a:p>
            <a:pPr marL="0" indent="0" eaLnBrk="1" hangingPunct="1">
              <a:defRPr/>
            </a:pPr>
            <a:r>
              <a:rPr lang="en-US" sz="2800" smtClean="0">
                <a:sym typeface="Symbol" panose="05050102010706020507" pitchFamily="18" charset="2"/>
              </a:rPr>
              <a:t>f(Peter) = Boston</a:t>
            </a:r>
          </a:p>
          <a:p>
            <a:pPr marL="0" indent="0" eaLnBrk="1" hangingPunct="1">
              <a:defRPr/>
            </a:pPr>
            <a:endParaRPr lang="en-US" sz="900" smtClean="0">
              <a:sym typeface="Symbol" panose="05050102010706020507" pitchFamily="18" charset="2"/>
            </a:endParaRPr>
          </a:p>
          <a:p>
            <a:pPr marL="0" indent="0" eaLnBrk="1" hangingPunct="1">
              <a:defRPr/>
            </a:pPr>
            <a:r>
              <a:rPr lang="en-US" sz="2800" smtClean="0">
                <a:solidFill>
                  <a:srgbClr val="00FFFF"/>
                </a:solidFill>
                <a:sym typeface="Symbol" panose="05050102010706020507" pitchFamily="18" charset="2"/>
              </a:rPr>
              <a:t>Is f one-to-one?</a:t>
            </a:r>
          </a:p>
          <a:p>
            <a:pPr marL="0" indent="0" eaLnBrk="1" hangingPunct="1">
              <a:defRPr/>
            </a:pPr>
            <a:endParaRPr lang="en-US" sz="1600" smtClean="0">
              <a:solidFill>
                <a:srgbClr val="00FFFF"/>
              </a:solidFill>
              <a:sym typeface="Symbol" panose="05050102010706020507" pitchFamily="18" charset="2"/>
            </a:endParaRPr>
          </a:p>
          <a:p>
            <a:pPr marL="0" indent="0" eaLnBrk="1" hangingPunct="1">
              <a:defRPr/>
            </a:pPr>
            <a:r>
              <a:rPr lang="en-US" sz="2800" smtClean="0">
                <a:solidFill>
                  <a:srgbClr val="FF3300"/>
                </a:solidFill>
                <a:sym typeface="Symbol" panose="05050102010706020507" pitchFamily="18" charset="2"/>
              </a:rPr>
              <a:t>No, Max and Peter are mapped onto the same element of the image.</a:t>
            </a:r>
          </a:p>
        </p:txBody>
      </p:sp>
      <p:sp>
        <p:nvSpPr>
          <p:cNvPr id="110596" name="Rectangle 4"/>
          <p:cNvSpPr>
            <a:spLocks noChangeArrowheads="1"/>
          </p:cNvSpPr>
          <p:nvPr/>
        </p:nvSpPr>
        <p:spPr bwMode="auto">
          <a:xfrm>
            <a:off x="4724400" y="1066800"/>
            <a:ext cx="3962400" cy="5029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>
              <a:spcBef>
                <a:spcPct val="0"/>
              </a:spcBef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0"/>
              </a:spcBef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0"/>
              </a:spcBef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0"/>
              </a:spcBef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0"/>
              </a:spcBef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>
              <a:spcBef>
                <a:spcPct val="20000"/>
              </a:spcBef>
              <a:defRPr/>
            </a:pPr>
            <a:endParaRPr lang="en-US" sz="2800" smtClean="0">
              <a:solidFill>
                <a:srgbClr val="FFFF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mic Sans MS" panose="030F0702030302020204" pitchFamily="66" charset="0"/>
            </a:endParaRPr>
          </a:p>
          <a:p>
            <a:pPr eaLnBrk="1" hangingPunct="1">
              <a:spcBef>
                <a:spcPct val="20000"/>
              </a:spcBef>
              <a:defRPr/>
            </a:pPr>
            <a:r>
              <a:rPr lang="en-US" sz="280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mic Sans MS" panose="030F0702030302020204" pitchFamily="66" charset="0"/>
              </a:rPr>
              <a:t>g(Linda) = Moscow</a:t>
            </a:r>
          </a:p>
          <a:p>
            <a:pPr eaLnBrk="1" hangingPunct="1">
              <a:spcBef>
                <a:spcPct val="20000"/>
              </a:spcBef>
              <a:defRPr/>
            </a:pPr>
            <a:r>
              <a:rPr lang="en-US" sz="280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mic Sans MS" panose="030F0702030302020204" pitchFamily="66" charset="0"/>
              </a:rPr>
              <a:t>g(Max) = Boston</a:t>
            </a:r>
          </a:p>
          <a:p>
            <a:pPr eaLnBrk="1" hangingPunct="1">
              <a:spcBef>
                <a:spcPct val="20000"/>
              </a:spcBef>
              <a:defRPr/>
            </a:pPr>
            <a:r>
              <a:rPr lang="en-US" sz="280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mic Sans MS" panose="030F0702030302020204" pitchFamily="66" charset="0"/>
              </a:rPr>
              <a:t>g(Kathy) = Hong Kong</a:t>
            </a:r>
          </a:p>
          <a:p>
            <a:pPr eaLnBrk="1" hangingPunct="1">
              <a:spcBef>
                <a:spcPct val="20000"/>
              </a:spcBef>
              <a:defRPr/>
            </a:pPr>
            <a:r>
              <a:rPr lang="en-US" sz="280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mic Sans MS" panose="030F0702030302020204" pitchFamily="66" charset="0"/>
              </a:rPr>
              <a:t>g(Peter) = New York</a:t>
            </a:r>
          </a:p>
          <a:p>
            <a:pPr eaLnBrk="1" hangingPunct="1">
              <a:spcBef>
                <a:spcPct val="20000"/>
              </a:spcBef>
              <a:defRPr/>
            </a:pPr>
            <a:endParaRPr lang="en-US" sz="900" smtClean="0">
              <a:solidFill>
                <a:srgbClr val="FFFF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mic Sans MS" panose="030F0702030302020204" pitchFamily="66" charset="0"/>
            </a:endParaRPr>
          </a:p>
          <a:p>
            <a:pPr eaLnBrk="1" hangingPunct="1">
              <a:spcBef>
                <a:spcPct val="20000"/>
              </a:spcBef>
              <a:defRPr/>
            </a:pPr>
            <a:r>
              <a:rPr lang="en-US" sz="2800" smtClean="0">
                <a:solidFill>
                  <a:srgbClr val="00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mic Sans MS" panose="030F0702030302020204" pitchFamily="66" charset="0"/>
              </a:rPr>
              <a:t>Is g one-to-one?</a:t>
            </a:r>
          </a:p>
          <a:p>
            <a:pPr eaLnBrk="1" hangingPunct="1">
              <a:spcBef>
                <a:spcPct val="20000"/>
              </a:spcBef>
              <a:defRPr/>
            </a:pPr>
            <a:endParaRPr lang="en-US" sz="1600" smtClean="0">
              <a:solidFill>
                <a:srgbClr val="00FFFF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mic Sans MS" panose="030F0702030302020204" pitchFamily="66" charset="0"/>
            </a:endParaRPr>
          </a:p>
          <a:p>
            <a:pPr eaLnBrk="1" hangingPunct="1">
              <a:spcBef>
                <a:spcPct val="20000"/>
              </a:spcBef>
              <a:defRPr/>
            </a:pPr>
            <a:r>
              <a:rPr lang="en-US" sz="2800" smtClean="0">
                <a:solidFill>
                  <a:srgbClr val="66FF33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mic Sans MS" panose="030F0702030302020204" pitchFamily="66" charset="0"/>
              </a:rPr>
              <a:t>Yes, each element is assigned a unique element of the image.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059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1059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1059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 nodeType="clickPar">
                      <p:stCondLst>
                        <p:cond delay="indefinite"/>
                      </p:stCondLst>
                      <p:childTnLst>
                        <p:par>
                          <p:cTn id="1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059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1059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1059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059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1059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1059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 nodeType="clickPar">
                      <p:stCondLst>
                        <p:cond delay="indefinite"/>
                      </p:stCondLst>
                      <p:childTnLst>
                        <p:par>
                          <p:cTn id="2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059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11059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11059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 nodeType="clickPar">
                      <p:stCondLst>
                        <p:cond delay="indefinite"/>
                      </p:stCondLst>
                      <p:childTnLst>
                        <p:par>
                          <p:cTn id="2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059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11059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11059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 nodeType="clickPar">
                      <p:stCondLst>
                        <p:cond delay="indefinite"/>
                      </p:stCondLst>
                      <p:childTnLst>
                        <p:par>
                          <p:cTn id="3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059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11059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11059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 nodeType="clickPar">
                      <p:stCondLst>
                        <p:cond delay="indefinite"/>
                      </p:stCondLst>
                      <p:childTnLst>
                        <p:par>
                          <p:cTn id="4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0595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110595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110595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 nodeType="clickPar">
                      <p:stCondLst>
                        <p:cond delay="indefinite"/>
                      </p:stCondLst>
                      <p:childTnLst>
                        <p:par>
                          <p:cTn id="4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059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11059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11059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 nodeType="clickPar">
                      <p:stCondLst>
                        <p:cond delay="indefinite"/>
                      </p:stCondLst>
                      <p:childTnLst>
                        <p:par>
                          <p:cTn id="5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059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500" fill="hold"/>
                                        <p:tgtEl>
                                          <p:spTgt spid="11059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500" fill="hold"/>
                                        <p:tgtEl>
                                          <p:spTgt spid="11059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 nodeType="clickPar">
                      <p:stCondLst>
                        <p:cond delay="indefinite"/>
                      </p:stCondLst>
                      <p:childTnLst>
                        <p:par>
                          <p:cTn id="5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9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059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1" dur="500" fill="hold"/>
                                        <p:tgtEl>
                                          <p:spTgt spid="11059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2" dur="500" fill="hold"/>
                                        <p:tgtEl>
                                          <p:spTgt spid="11059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 nodeType="clickPar">
                      <p:stCondLst>
                        <p:cond delay="indefinite"/>
                      </p:stCondLst>
                      <p:childTnLst>
                        <p:par>
                          <p:cTn id="6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6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059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7" dur="500" fill="hold"/>
                                        <p:tgtEl>
                                          <p:spTgt spid="11059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8" dur="500" fill="hold"/>
                                        <p:tgtEl>
                                          <p:spTgt spid="11059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9" fill="hold" nodeType="clickPar">
                      <p:stCondLst>
                        <p:cond delay="indefinite"/>
                      </p:stCondLst>
                      <p:childTnLst>
                        <p:par>
                          <p:cTn id="7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7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0596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3" dur="500" fill="hold"/>
                                        <p:tgtEl>
                                          <p:spTgt spid="110596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4" dur="500" fill="hold"/>
                                        <p:tgtEl>
                                          <p:spTgt spid="110596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5" fill="hold" nodeType="clickPar">
                      <p:stCondLst>
                        <p:cond delay="indefinite"/>
                      </p:stCondLst>
                      <p:childTnLst>
                        <p:par>
                          <p:cTn id="7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7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0596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9" dur="500" fill="hold"/>
                                        <p:tgtEl>
                                          <p:spTgt spid="110596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0" dur="500" fill="hold"/>
                                        <p:tgtEl>
                                          <p:spTgt spid="110596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0595" grpId="0" build="p" autoUpdateAnimBg="0"/>
      <p:bldP spid="110596" grpId="0" build="p" autoUpdateAnimBg="0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Date Placeholder 3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1pPr>
            <a:lvl2pPr marL="742950" indent="-28575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2pPr>
            <a:lvl3pPr marL="11430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3pPr>
            <a:lvl4pPr marL="16002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4pPr>
            <a:lvl5pPr marL="20574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9pPr>
          </a:lstStyle>
          <a:p>
            <a:pPr>
              <a:spcBef>
                <a:spcPct val="0"/>
              </a:spcBef>
            </a:pPr>
            <a:fld id="{76431A93-B4D8-4079-9439-AAECF16240EE}" type="datetime1">
              <a:rPr lang="en-US" altLang="en-US" sz="1400">
                <a:solidFill>
                  <a:srgbClr val="00CCFF"/>
                </a:solidFill>
                <a:latin typeface="Times New Roman" panose="02020603050405020304" pitchFamily="18" charset="0"/>
              </a:rPr>
              <a:pPr>
                <a:spcBef>
                  <a:spcPct val="0"/>
                </a:spcBef>
              </a:pPr>
              <a:t>6/26/2014</a:t>
            </a:fld>
            <a:endParaRPr lang="en-CA" altLang="en-US" sz="1400">
              <a:solidFill>
                <a:srgbClr val="00CCFF"/>
              </a:solidFill>
              <a:latin typeface="Times New Roman" panose="02020603050405020304" pitchFamily="18" charset="0"/>
            </a:endParaRPr>
          </a:p>
        </p:txBody>
      </p:sp>
      <p:sp>
        <p:nvSpPr>
          <p:cNvPr id="16387" name="Slide Number Placeholder 5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1pPr>
            <a:lvl2pPr marL="742950" indent="-28575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2pPr>
            <a:lvl3pPr marL="11430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3pPr>
            <a:lvl4pPr marL="16002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4pPr>
            <a:lvl5pPr marL="20574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9pPr>
          </a:lstStyle>
          <a:p>
            <a:pPr>
              <a:spcBef>
                <a:spcPct val="0"/>
              </a:spcBef>
            </a:pPr>
            <a:fld id="{C5E60526-C687-4FA4-9FDF-1E2932241E05}" type="slidenum">
              <a:rPr lang="en-CA" altLang="en-US" sz="1400">
                <a:solidFill>
                  <a:srgbClr val="00CCFF"/>
                </a:solidFill>
                <a:latin typeface="Times New Roman" panose="02020603050405020304" pitchFamily="18" charset="0"/>
              </a:rPr>
              <a:pPr>
                <a:spcBef>
                  <a:spcPct val="0"/>
                </a:spcBef>
              </a:pPr>
              <a:t>13</a:t>
            </a:fld>
            <a:endParaRPr lang="en-CA" altLang="en-US" sz="1400">
              <a:solidFill>
                <a:srgbClr val="00CCFF"/>
              </a:solidFill>
              <a:latin typeface="Times New Roman" panose="02020603050405020304" pitchFamily="18" charset="0"/>
            </a:endParaRPr>
          </a:p>
        </p:txBody>
      </p:sp>
      <p:sp>
        <p:nvSpPr>
          <p:cNvPr id="111618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152400"/>
            <a:ext cx="7772400" cy="685800"/>
          </a:xfrm>
        </p:spPr>
        <p:txBody>
          <a:bodyPr/>
          <a:lstStyle/>
          <a:p>
            <a:pPr eaLnBrk="1" hangingPunct="1">
              <a:defRPr/>
            </a:pPr>
            <a:r>
              <a:rPr lang="en-US" sz="3600" smtClean="0"/>
              <a:t>Properties of Functions</a:t>
            </a:r>
            <a:endParaRPr lang="en-CA" sz="3600" smtClean="0"/>
          </a:p>
        </p:txBody>
      </p:sp>
      <p:sp>
        <p:nvSpPr>
          <p:cNvPr id="11161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81000" y="1066800"/>
            <a:ext cx="8534400" cy="5029200"/>
          </a:xfrm>
        </p:spPr>
        <p:txBody>
          <a:bodyPr/>
          <a:lstStyle/>
          <a:p>
            <a:pPr marL="0" indent="0" eaLnBrk="1" hangingPunct="1">
              <a:defRPr/>
            </a:pPr>
            <a:r>
              <a:rPr lang="en-US" sz="2800" smtClean="0">
                <a:sym typeface="Symbol" panose="05050102010706020507" pitchFamily="18" charset="2"/>
              </a:rPr>
              <a:t>How can we prove that a function f is one-to-one?</a:t>
            </a:r>
            <a:endParaRPr lang="en-US" sz="1600" smtClean="0">
              <a:sym typeface="Symbol" panose="05050102010706020507" pitchFamily="18" charset="2"/>
            </a:endParaRPr>
          </a:p>
          <a:p>
            <a:pPr marL="0" indent="0" eaLnBrk="1" hangingPunct="1">
              <a:defRPr/>
            </a:pPr>
            <a:r>
              <a:rPr lang="en-US" sz="2800" smtClean="0">
                <a:solidFill>
                  <a:srgbClr val="66FF33"/>
                </a:solidFill>
                <a:sym typeface="Symbol" panose="05050102010706020507" pitchFamily="18" charset="2"/>
              </a:rPr>
              <a:t>Whenever you want to prove something, first take a look at the relevant definition(s):</a:t>
            </a:r>
          </a:p>
          <a:p>
            <a:pPr marL="0" indent="0" eaLnBrk="1" hangingPunct="1">
              <a:defRPr/>
            </a:pPr>
            <a:r>
              <a:rPr lang="en-US" sz="2800" smtClean="0">
                <a:sym typeface="Symbol" panose="05050102010706020507" pitchFamily="18" charset="2"/>
              </a:rPr>
              <a:t>x, yA (f(x) = f(y)  x = y)</a:t>
            </a:r>
          </a:p>
          <a:p>
            <a:pPr marL="0" indent="0" eaLnBrk="1" hangingPunct="1">
              <a:defRPr/>
            </a:pPr>
            <a:endParaRPr lang="en-US" sz="800" smtClean="0">
              <a:sym typeface="Symbol" panose="05050102010706020507" pitchFamily="18" charset="2"/>
            </a:endParaRPr>
          </a:p>
          <a:p>
            <a:pPr marL="0" indent="0" eaLnBrk="1" hangingPunct="1">
              <a:defRPr/>
            </a:pPr>
            <a:r>
              <a:rPr lang="en-US" sz="2800" smtClean="0">
                <a:solidFill>
                  <a:srgbClr val="00FFFF"/>
                </a:solidFill>
                <a:sym typeface="Symbol" panose="05050102010706020507" pitchFamily="18" charset="2"/>
              </a:rPr>
              <a:t>Example:</a:t>
            </a:r>
          </a:p>
          <a:p>
            <a:pPr marL="0" indent="0" eaLnBrk="1" hangingPunct="1">
              <a:defRPr/>
            </a:pPr>
            <a:r>
              <a:rPr lang="en-US" sz="2800" smtClean="0">
                <a:sym typeface="Symbol" panose="05050102010706020507" pitchFamily="18" charset="2"/>
              </a:rPr>
              <a:t>f:</a:t>
            </a:r>
            <a:r>
              <a:rPr lang="en-US" sz="2800" b="1" smtClean="0">
                <a:sym typeface="Symbol" panose="05050102010706020507" pitchFamily="18" charset="2"/>
              </a:rPr>
              <a:t>R</a:t>
            </a:r>
            <a:r>
              <a:rPr lang="en-US" sz="2800" smtClean="0">
                <a:sym typeface="Symbol" panose="05050102010706020507" pitchFamily="18" charset="2"/>
              </a:rPr>
              <a:t></a:t>
            </a:r>
            <a:r>
              <a:rPr lang="en-US" sz="2800" b="1" smtClean="0">
                <a:sym typeface="Symbol" panose="05050102010706020507" pitchFamily="18" charset="2"/>
              </a:rPr>
              <a:t>R</a:t>
            </a:r>
          </a:p>
          <a:p>
            <a:pPr marL="0" indent="0" eaLnBrk="1" hangingPunct="1">
              <a:defRPr/>
            </a:pPr>
            <a:r>
              <a:rPr lang="en-US" sz="2800" smtClean="0">
                <a:sym typeface="Symbol" panose="05050102010706020507" pitchFamily="18" charset="2"/>
              </a:rPr>
              <a:t>f(x) = x</a:t>
            </a:r>
            <a:r>
              <a:rPr lang="en-US" sz="2800" baseline="30000" smtClean="0">
                <a:sym typeface="Symbol" panose="05050102010706020507" pitchFamily="18" charset="2"/>
              </a:rPr>
              <a:t>2</a:t>
            </a:r>
          </a:p>
          <a:p>
            <a:pPr marL="0" indent="0" eaLnBrk="1" hangingPunct="1">
              <a:defRPr/>
            </a:pPr>
            <a:endParaRPr lang="en-US" sz="800" baseline="30000" smtClean="0">
              <a:sym typeface="Symbol" panose="05050102010706020507" pitchFamily="18" charset="2"/>
            </a:endParaRPr>
          </a:p>
          <a:p>
            <a:pPr marL="0" indent="0" eaLnBrk="1" hangingPunct="1">
              <a:defRPr/>
            </a:pPr>
            <a:r>
              <a:rPr lang="en-US" sz="2800" smtClean="0">
                <a:effectLst/>
                <a:sym typeface="Symbol" panose="05050102010706020507" pitchFamily="18" charset="2"/>
              </a:rPr>
              <a:t>Disproof by counterexample:</a:t>
            </a:r>
          </a:p>
          <a:p>
            <a:pPr marL="0" indent="0" eaLnBrk="1" hangingPunct="1">
              <a:defRPr/>
            </a:pPr>
            <a:r>
              <a:rPr lang="en-US" sz="2800" smtClean="0">
                <a:sym typeface="Symbol" panose="05050102010706020507" pitchFamily="18" charset="2"/>
              </a:rPr>
              <a:t>f(3) = f(-3), but 3  -3, so f is not one-to-one.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16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116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116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 nodeType="clickPar">
                      <p:stCondLst>
                        <p:cond delay="indefinite"/>
                      </p:stCondLst>
                      <p:childTnLst>
                        <p:par>
                          <p:cTn id="1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161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1161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1161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161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1161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1161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 nodeType="clickPar">
                      <p:stCondLst>
                        <p:cond delay="indefinite"/>
                      </p:stCondLst>
                      <p:childTnLst>
                        <p:par>
                          <p:cTn id="2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161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11161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11161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 nodeType="clickPar">
                      <p:stCondLst>
                        <p:cond delay="indefinite"/>
                      </p:stCondLst>
                      <p:childTnLst>
                        <p:par>
                          <p:cTn id="2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161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11161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11161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 nodeType="clickPar">
                      <p:stCondLst>
                        <p:cond delay="indefinite"/>
                      </p:stCondLst>
                      <p:childTnLst>
                        <p:par>
                          <p:cTn id="3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161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11161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11161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 nodeType="clickPar">
                      <p:stCondLst>
                        <p:cond delay="indefinite"/>
                      </p:stCondLst>
                      <p:childTnLst>
                        <p:par>
                          <p:cTn id="4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1619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111619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111619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 nodeType="clickPar">
                      <p:stCondLst>
                        <p:cond delay="indefinite"/>
                      </p:stCondLst>
                      <p:childTnLst>
                        <p:par>
                          <p:cTn id="4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1619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111619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111619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1619" grpId="0" build="p" autoUpdateAnimBg="0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Date Placeholder 3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1pPr>
            <a:lvl2pPr marL="742950" indent="-28575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2pPr>
            <a:lvl3pPr marL="11430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3pPr>
            <a:lvl4pPr marL="16002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4pPr>
            <a:lvl5pPr marL="20574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9pPr>
          </a:lstStyle>
          <a:p>
            <a:pPr>
              <a:spcBef>
                <a:spcPct val="0"/>
              </a:spcBef>
            </a:pPr>
            <a:fld id="{B8A2D611-4CB8-4BBE-92E1-B76DAC05C862}" type="datetime1">
              <a:rPr lang="en-US" altLang="en-US" sz="1400">
                <a:solidFill>
                  <a:srgbClr val="00CCFF"/>
                </a:solidFill>
                <a:latin typeface="Times New Roman" panose="02020603050405020304" pitchFamily="18" charset="0"/>
              </a:rPr>
              <a:pPr>
                <a:spcBef>
                  <a:spcPct val="0"/>
                </a:spcBef>
              </a:pPr>
              <a:t>6/26/2014</a:t>
            </a:fld>
            <a:endParaRPr lang="en-CA" altLang="en-US" sz="1400">
              <a:solidFill>
                <a:srgbClr val="00CCFF"/>
              </a:solidFill>
              <a:latin typeface="Times New Roman" panose="02020603050405020304" pitchFamily="18" charset="0"/>
            </a:endParaRPr>
          </a:p>
        </p:txBody>
      </p:sp>
      <p:sp>
        <p:nvSpPr>
          <p:cNvPr id="17411" name="Slide Number Placeholder 5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1pPr>
            <a:lvl2pPr marL="742950" indent="-28575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2pPr>
            <a:lvl3pPr marL="11430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3pPr>
            <a:lvl4pPr marL="16002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4pPr>
            <a:lvl5pPr marL="20574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9pPr>
          </a:lstStyle>
          <a:p>
            <a:pPr>
              <a:spcBef>
                <a:spcPct val="0"/>
              </a:spcBef>
            </a:pPr>
            <a:fld id="{00EA8AE9-91AF-4A69-8A88-D52AEAD4F386}" type="slidenum">
              <a:rPr lang="en-CA" altLang="en-US" sz="1400">
                <a:solidFill>
                  <a:srgbClr val="00CCFF"/>
                </a:solidFill>
                <a:latin typeface="Times New Roman" panose="02020603050405020304" pitchFamily="18" charset="0"/>
              </a:rPr>
              <a:pPr>
                <a:spcBef>
                  <a:spcPct val="0"/>
                </a:spcBef>
              </a:pPr>
              <a:t>14</a:t>
            </a:fld>
            <a:endParaRPr lang="en-CA" altLang="en-US" sz="1400">
              <a:solidFill>
                <a:srgbClr val="00CCFF"/>
              </a:solidFill>
              <a:latin typeface="Times New Roman" panose="02020603050405020304" pitchFamily="18" charset="0"/>
            </a:endParaRPr>
          </a:p>
        </p:txBody>
      </p:sp>
      <p:sp>
        <p:nvSpPr>
          <p:cNvPr id="112642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152400"/>
            <a:ext cx="7772400" cy="685800"/>
          </a:xfrm>
        </p:spPr>
        <p:txBody>
          <a:bodyPr/>
          <a:lstStyle/>
          <a:p>
            <a:pPr eaLnBrk="1" hangingPunct="1">
              <a:defRPr/>
            </a:pPr>
            <a:r>
              <a:rPr lang="en-US" sz="3600" smtClean="0"/>
              <a:t>Properties of Functions</a:t>
            </a:r>
            <a:endParaRPr lang="en-CA" sz="3600" smtClean="0"/>
          </a:p>
        </p:txBody>
      </p:sp>
      <p:sp>
        <p:nvSpPr>
          <p:cNvPr id="11264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04800" y="990600"/>
            <a:ext cx="8839200" cy="5334000"/>
          </a:xfrm>
        </p:spPr>
        <p:txBody>
          <a:bodyPr/>
          <a:lstStyle/>
          <a:p>
            <a:pPr marL="0" indent="0" eaLnBrk="1" hangingPunct="1">
              <a:defRPr/>
            </a:pPr>
            <a:r>
              <a:rPr lang="en-US" sz="2800" smtClean="0">
                <a:solidFill>
                  <a:srgbClr val="00FFFF"/>
                </a:solidFill>
                <a:sym typeface="Symbol" panose="05050102010706020507" pitchFamily="18" charset="2"/>
              </a:rPr>
              <a:t>… and yet another example:</a:t>
            </a:r>
          </a:p>
          <a:p>
            <a:pPr marL="0" indent="0" eaLnBrk="1" hangingPunct="1">
              <a:defRPr/>
            </a:pPr>
            <a:endParaRPr lang="en-US" sz="800" smtClean="0">
              <a:solidFill>
                <a:srgbClr val="00FFFF"/>
              </a:solidFill>
              <a:sym typeface="Symbol" panose="05050102010706020507" pitchFamily="18" charset="2"/>
            </a:endParaRPr>
          </a:p>
          <a:p>
            <a:pPr marL="0" indent="0" eaLnBrk="1" hangingPunct="1">
              <a:defRPr/>
            </a:pPr>
            <a:r>
              <a:rPr lang="en-US" sz="2800" smtClean="0">
                <a:sym typeface="Symbol" panose="05050102010706020507" pitchFamily="18" charset="2"/>
              </a:rPr>
              <a:t>f:</a:t>
            </a:r>
            <a:r>
              <a:rPr lang="en-US" sz="2800" b="1" smtClean="0">
                <a:sym typeface="Symbol" panose="05050102010706020507" pitchFamily="18" charset="2"/>
              </a:rPr>
              <a:t>R</a:t>
            </a:r>
            <a:r>
              <a:rPr lang="en-US" sz="2800" smtClean="0">
                <a:sym typeface="Symbol" panose="05050102010706020507" pitchFamily="18" charset="2"/>
              </a:rPr>
              <a:t></a:t>
            </a:r>
            <a:r>
              <a:rPr lang="en-US" sz="2800" b="1" smtClean="0">
                <a:sym typeface="Symbol" panose="05050102010706020507" pitchFamily="18" charset="2"/>
              </a:rPr>
              <a:t>R</a:t>
            </a:r>
          </a:p>
          <a:p>
            <a:pPr marL="0" indent="0" eaLnBrk="1" hangingPunct="1">
              <a:defRPr/>
            </a:pPr>
            <a:r>
              <a:rPr lang="en-US" sz="2800" smtClean="0">
                <a:sym typeface="Symbol" panose="05050102010706020507" pitchFamily="18" charset="2"/>
              </a:rPr>
              <a:t>f(x) = 3x</a:t>
            </a:r>
          </a:p>
          <a:p>
            <a:pPr marL="0" indent="0" eaLnBrk="1" hangingPunct="1">
              <a:defRPr/>
            </a:pPr>
            <a:endParaRPr lang="en-US" sz="800" smtClean="0">
              <a:sym typeface="Symbol" panose="05050102010706020507" pitchFamily="18" charset="2"/>
            </a:endParaRPr>
          </a:p>
          <a:p>
            <a:pPr marL="0" indent="0" eaLnBrk="1" hangingPunct="1">
              <a:defRPr/>
            </a:pPr>
            <a:r>
              <a:rPr lang="en-US" sz="2800" smtClean="0">
                <a:sym typeface="Symbol" panose="05050102010706020507" pitchFamily="18" charset="2"/>
              </a:rPr>
              <a:t>One-to-one: x, yA (f(x) = f(y)  x = y)</a:t>
            </a:r>
          </a:p>
          <a:p>
            <a:pPr marL="0" indent="0" eaLnBrk="1" hangingPunct="1">
              <a:defRPr/>
            </a:pPr>
            <a:r>
              <a:rPr lang="en-US" sz="2800" smtClean="0">
                <a:solidFill>
                  <a:srgbClr val="00FFFF"/>
                </a:solidFill>
                <a:sym typeface="Symbol" panose="05050102010706020507" pitchFamily="18" charset="2"/>
              </a:rPr>
              <a:t>To show:</a:t>
            </a:r>
            <a:r>
              <a:rPr lang="en-US" sz="2800" smtClean="0">
                <a:sym typeface="Symbol" panose="05050102010706020507" pitchFamily="18" charset="2"/>
              </a:rPr>
              <a:t> f(x)  f(y) whenever x  y</a:t>
            </a:r>
          </a:p>
          <a:p>
            <a:pPr marL="0" indent="0" eaLnBrk="1" hangingPunct="1">
              <a:defRPr/>
            </a:pPr>
            <a:endParaRPr lang="en-US" sz="900" smtClean="0">
              <a:sym typeface="Symbol" panose="05050102010706020507" pitchFamily="18" charset="2"/>
            </a:endParaRPr>
          </a:p>
          <a:p>
            <a:pPr marL="0" indent="0" eaLnBrk="1" hangingPunct="1">
              <a:defRPr/>
            </a:pPr>
            <a:r>
              <a:rPr lang="en-US" sz="2800" smtClean="0">
                <a:sym typeface="Symbol" panose="05050102010706020507" pitchFamily="18" charset="2"/>
              </a:rPr>
              <a:t>x  y</a:t>
            </a:r>
          </a:p>
          <a:p>
            <a:pPr marL="0" indent="0" eaLnBrk="1" hangingPunct="1">
              <a:buFont typeface="Symbol" panose="05050102010706020507" pitchFamily="18" charset="2"/>
              <a:buChar char="Û"/>
              <a:defRPr/>
            </a:pPr>
            <a:r>
              <a:rPr lang="en-US" sz="2800" smtClean="0">
                <a:sym typeface="Symbol" panose="05050102010706020507" pitchFamily="18" charset="2"/>
              </a:rPr>
              <a:t> 3x  3y</a:t>
            </a:r>
          </a:p>
          <a:p>
            <a:pPr marL="0" indent="0" eaLnBrk="1" hangingPunct="1">
              <a:buFont typeface="Symbol" panose="05050102010706020507" pitchFamily="18" charset="2"/>
              <a:buChar char="Û"/>
              <a:defRPr/>
            </a:pPr>
            <a:r>
              <a:rPr lang="en-US" sz="2800" smtClean="0">
                <a:sym typeface="Symbol" panose="05050102010706020507" pitchFamily="18" charset="2"/>
              </a:rPr>
              <a:t> f(x)  f(y), </a:t>
            </a:r>
          </a:p>
          <a:p>
            <a:pPr marL="0" indent="0" eaLnBrk="1" hangingPunct="1">
              <a:buFont typeface="Symbol" panose="05050102010706020507" pitchFamily="18" charset="2"/>
              <a:buNone/>
              <a:defRPr/>
            </a:pPr>
            <a:r>
              <a:rPr lang="en-US" sz="2800" smtClean="0">
                <a:sym typeface="Symbol" panose="05050102010706020507" pitchFamily="18" charset="2"/>
              </a:rPr>
              <a:t>so if x  y, then f(x)  f(y), that is, f is one-to-one.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64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1264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1264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 nodeType="clickPar">
                      <p:stCondLst>
                        <p:cond delay="indefinite"/>
                      </p:stCondLst>
                      <p:childTnLst>
                        <p:par>
                          <p:cTn id="1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64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1264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1264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64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1264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1264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 nodeType="clickPar">
                      <p:stCondLst>
                        <p:cond delay="indefinite"/>
                      </p:stCondLst>
                      <p:childTnLst>
                        <p:par>
                          <p:cTn id="2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64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11264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11264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 nodeType="clickPar">
                      <p:stCondLst>
                        <p:cond delay="indefinite"/>
                      </p:stCondLst>
                      <p:childTnLst>
                        <p:par>
                          <p:cTn id="2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64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11264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11264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 nodeType="clickPar">
                      <p:stCondLst>
                        <p:cond delay="indefinite"/>
                      </p:stCondLst>
                      <p:childTnLst>
                        <p:par>
                          <p:cTn id="3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64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11264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11264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 nodeType="clickPar">
                      <p:stCondLst>
                        <p:cond delay="indefinite"/>
                      </p:stCondLst>
                      <p:childTnLst>
                        <p:par>
                          <p:cTn id="4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64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11264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11264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 nodeType="clickPar">
                      <p:stCondLst>
                        <p:cond delay="indefinite"/>
                      </p:stCondLst>
                      <p:childTnLst>
                        <p:par>
                          <p:cTn id="4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64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11264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11264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 nodeType="clickPar">
                      <p:stCondLst>
                        <p:cond delay="indefinite"/>
                      </p:stCondLst>
                      <p:childTnLst>
                        <p:par>
                          <p:cTn id="5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64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500" fill="hold"/>
                                        <p:tgtEl>
                                          <p:spTgt spid="11264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500" fill="hold"/>
                                        <p:tgtEl>
                                          <p:spTgt spid="11264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2643" grpId="0" build="p" autoUpdateAnimBg="0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Date Placeholder 3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1pPr>
            <a:lvl2pPr marL="742950" indent="-28575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2pPr>
            <a:lvl3pPr marL="11430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3pPr>
            <a:lvl4pPr marL="16002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4pPr>
            <a:lvl5pPr marL="20574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9pPr>
          </a:lstStyle>
          <a:p>
            <a:pPr>
              <a:spcBef>
                <a:spcPct val="0"/>
              </a:spcBef>
            </a:pPr>
            <a:fld id="{05E390DC-752B-4BDC-8FB2-27FF94EF4BA2}" type="datetime1">
              <a:rPr lang="en-US" altLang="en-US" sz="1400">
                <a:solidFill>
                  <a:srgbClr val="00CCFF"/>
                </a:solidFill>
                <a:latin typeface="Times New Roman" panose="02020603050405020304" pitchFamily="18" charset="0"/>
              </a:rPr>
              <a:pPr>
                <a:spcBef>
                  <a:spcPct val="0"/>
                </a:spcBef>
              </a:pPr>
              <a:t>6/26/2014</a:t>
            </a:fld>
            <a:endParaRPr lang="en-CA" altLang="en-US" sz="1400">
              <a:solidFill>
                <a:srgbClr val="00CCFF"/>
              </a:solidFill>
              <a:latin typeface="Times New Roman" panose="02020603050405020304" pitchFamily="18" charset="0"/>
            </a:endParaRPr>
          </a:p>
        </p:txBody>
      </p:sp>
      <p:sp>
        <p:nvSpPr>
          <p:cNvPr id="18435" name="Slide Number Placeholder 5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1pPr>
            <a:lvl2pPr marL="742950" indent="-28575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2pPr>
            <a:lvl3pPr marL="11430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3pPr>
            <a:lvl4pPr marL="16002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4pPr>
            <a:lvl5pPr marL="20574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9pPr>
          </a:lstStyle>
          <a:p>
            <a:pPr>
              <a:spcBef>
                <a:spcPct val="0"/>
              </a:spcBef>
            </a:pPr>
            <a:fld id="{0906AB68-D62B-4491-9C4E-951AA69695AE}" type="slidenum">
              <a:rPr lang="en-CA" altLang="en-US" sz="1400">
                <a:solidFill>
                  <a:srgbClr val="00CCFF"/>
                </a:solidFill>
                <a:latin typeface="Times New Roman" panose="02020603050405020304" pitchFamily="18" charset="0"/>
              </a:rPr>
              <a:pPr>
                <a:spcBef>
                  <a:spcPct val="0"/>
                </a:spcBef>
              </a:pPr>
              <a:t>15</a:t>
            </a:fld>
            <a:endParaRPr lang="en-CA" altLang="en-US" sz="1400">
              <a:solidFill>
                <a:srgbClr val="00CCFF"/>
              </a:solidFill>
              <a:latin typeface="Times New Roman" panose="02020603050405020304" pitchFamily="18" charset="0"/>
            </a:endParaRPr>
          </a:p>
        </p:txBody>
      </p:sp>
      <p:sp>
        <p:nvSpPr>
          <p:cNvPr id="113666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152400"/>
            <a:ext cx="7772400" cy="685800"/>
          </a:xfrm>
        </p:spPr>
        <p:txBody>
          <a:bodyPr/>
          <a:lstStyle/>
          <a:p>
            <a:pPr eaLnBrk="1" hangingPunct="1">
              <a:defRPr/>
            </a:pPr>
            <a:r>
              <a:rPr lang="en-US" sz="3600" smtClean="0"/>
              <a:t>Properties of Functions</a:t>
            </a:r>
            <a:endParaRPr lang="en-CA" sz="3600" smtClean="0"/>
          </a:p>
        </p:txBody>
      </p:sp>
      <p:sp>
        <p:nvSpPr>
          <p:cNvPr id="11366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04800" y="1219200"/>
            <a:ext cx="8610600" cy="5105400"/>
          </a:xfrm>
        </p:spPr>
        <p:txBody>
          <a:bodyPr/>
          <a:lstStyle/>
          <a:p>
            <a:pPr marL="0" indent="0" eaLnBrk="1" hangingPunct="1">
              <a:defRPr/>
            </a:pPr>
            <a:r>
              <a:rPr lang="en-US" sz="2800" smtClean="0">
                <a:sym typeface="Symbol" panose="05050102010706020507" pitchFamily="18" charset="2"/>
              </a:rPr>
              <a:t>A function f:AB with A,B  R is called </a:t>
            </a:r>
            <a:r>
              <a:rPr lang="en-US" sz="2800" smtClean="0">
                <a:solidFill>
                  <a:srgbClr val="00FFFF"/>
                </a:solidFill>
                <a:sym typeface="Symbol" panose="05050102010706020507" pitchFamily="18" charset="2"/>
              </a:rPr>
              <a:t>strictly increasing</a:t>
            </a:r>
            <a:r>
              <a:rPr lang="en-US" sz="2800" smtClean="0">
                <a:sym typeface="Symbol" panose="05050102010706020507" pitchFamily="18" charset="2"/>
              </a:rPr>
              <a:t>, if </a:t>
            </a:r>
          </a:p>
          <a:p>
            <a:pPr marL="0" indent="0" eaLnBrk="1" hangingPunct="1">
              <a:defRPr/>
            </a:pPr>
            <a:r>
              <a:rPr lang="en-US" sz="2800" smtClean="0">
                <a:sym typeface="Symbol" panose="05050102010706020507" pitchFamily="18" charset="2"/>
              </a:rPr>
              <a:t>x,yA (x &lt; y  f(x) &lt; f(y)),</a:t>
            </a:r>
          </a:p>
          <a:p>
            <a:pPr marL="0" indent="0" eaLnBrk="1" hangingPunct="1">
              <a:defRPr/>
            </a:pPr>
            <a:r>
              <a:rPr lang="en-US" sz="2800" smtClean="0">
                <a:sym typeface="Symbol" panose="05050102010706020507" pitchFamily="18" charset="2"/>
              </a:rPr>
              <a:t>and </a:t>
            </a:r>
            <a:r>
              <a:rPr lang="en-US" sz="2800" smtClean="0">
                <a:solidFill>
                  <a:srgbClr val="00FFFF"/>
                </a:solidFill>
                <a:sym typeface="Symbol" panose="05050102010706020507" pitchFamily="18" charset="2"/>
              </a:rPr>
              <a:t>strictly decreasing</a:t>
            </a:r>
            <a:r>
              <a:rPr lang="en-US" sz="2800" smtClean="0">
                <a:sym typeface="Symbol" panose="05050102010706020507" pitchFamily="18" charset="2"/>
              </a:rPr>
              <a:t>, if</a:t>
            </a:r>
          </a:p>
          <a:p>
            <a:pPr marL="0" indent="0" eaLnBrk="1" hangingPunct="1">
              <a:defRPr/>
            </a:pPr>
            <a:r>
              <a:rPr lang="en-US" sz="2800" smtClean="0">
                <a:sym typeface="Symbol" panose="05050102010706020507" pitchFamily="18" charset="2"/>
              </a:rPr>
              <a:t>x,yA (x &lt; y  f(x) &gt; f(y)).</a:t>
            </a:r>
          </a:p>
          <a:p>
            <a:pPr marL="0" indent="0" eaLnBrk="1" hangingPunct="1">
              <a:defRPr/>
            </a:pPr>
            <a:endParaRPr lang="en-US" sz="2800" smtClean="0">
              <a:sym typeface="Symbol" panose="05050102010706020507" pitchFamily="18" charset="2"/>
            </a:endParaRPr>
          </a:p>
          <a:p>
            <a:pPr marL="0" indent="0" eaLnBrk="1" hangingPunct="1">
              <a:defRPr/>
            </a:pPr>
            <a:r>
              <a:rPr lang="en-US" sz="2800" smtClean="0">
                <a:sym typeface="Symbol" panose="05050102010706020507" pitchFamily="18" charset="2"/>
              </a:rPr>
              <a:t>Obviously, a function that is either strictly increasing or strictly decreasing is </a:t>
            </a:r>
            <a:r>
              <a:rPr lang="en-US" sz="2800" smtClean="0">
                <a:solidFill>
                  <a:srgbClr val="00FFFF"/>
                </a:solidFill>
                <a:sym typeface="Symbol" panose="05050102010706020507" pitchFamily="18" charset="2"/>
              </a:rPr>
              <a:t>one-to-one</a:t>
            </a:r>
            <a:r>
              <a:rPr lang="en-US" sz="2800" smtClean="0">
                <a:sym typeface="Symbol" panose="05050102010706020507" pitchFamily="18" charset="2"/>
              </a:rPr>
              <a:t>.</a:t>
            </a:r>
          </a:p>
          <a:p>
            <a:pPr marL="0" indent="0" eaLnBrk="1" hangingPunct="1">
              <a:defRPr/>
            </a:pPr>
            <a:r>
              <a:rPr lang="en-US" sz="2800" smtClean="0">
                <a:sym typeface="Symbol" panose="05050102010706020507" pitchFamily="18" charset="2"/>
              </a:rPr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366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1366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1366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 nodeType="clickPar">
                      <p:stCondLst>
                        <p:cond delay="indefinite"/>
                      </p:stCondLst>
                      <p:childTnLst>
                        <p:par>
                          <p:cTn id="1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366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1366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1366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366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1366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1366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 nodeType="clickPar">
                      <p:stCondLst>
                        <p:cond delay="indefinite"/>
                      </p:stCondLst>
                      <p:childTnLst>
                        <p:par>
                          <p:cTn id="2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366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11366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11366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 nodeType="clickPar">
                      <p:stCondLst>
                        <p:cond delay="indefinite"/>
                      </p:stCondLst>
                      <p:childTnLst>
                        <p:par>
                          <p:cTn id="2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366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11366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11366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 nodeType="clickPar">
                      <p:stCondLst>
                        <p:cond delay="indefinite"/>
                      </p:stCondLst>
                      <p:childTnLst>
                        <p:par>
                          <p:cTn id="3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3667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113667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113667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3667" grpId="0" build="p" autoUpdateAnimBg="0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Date Placeholder 3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1pPr>
            <a:lvl2pPr marL="742950" indent="-28575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2pPr>
            <a:lvl3pPr marL="11430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3pPr>
            <a:lvl4pPr marL="16002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4pPr>
            <a:lvl5pPr marL="20574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9pPr>
          </a:lstStyle>
          <a:p>
            <a:pPr>
              <a:spcBef>
                <a:spcPct val="0"/>
              </a:spcBef>
            </a:pPr>
            <a:fld id="{66FC4D74-2829-49F9-B35C-7D0FAC00420A}" type="datetime1">
              <a:rPr lang="en-US" altLang="en-US" sz="1400">
                <a:solidFill>
                  <a:srgbClr val="00CCFF"/>
                </a:solidFill>
                <a:latin typeface="Times New Roman" panose="02020603050405020304" pitchFamily="18" charset="0"/>
              </a:rPr>
              <a:pPr>
                <a:spcBef>
                  <a:spcPct val="0"/>
                </a:spcBef>
              </a:pPr>
              <a:t>6/26/2014</a:t>
            </a:fld>
            <a:endParaRPr lang="en-CA" altLang="en-US" sz="1400">
              <a:solidFill>
                <a:srgbClr val="00CCFF"/>
              </a:solidFill>
              <a:latin typeface="Times New Roman" panose="02020603050405020304" pitchFamily="18" charset="0"/>
            </a:endParaRPr>
          </a:p>
        </p:txBody>
      </p:sp>
      <p:sp>
        <p:nvSpPr>
          <p:cNvPr id="19459" name="Slide Number Placeholder 5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1pPr>
            <a:lvl2pPr marL="742950" indent="-28575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2pPr>
            <a:lvl3pPr marL="11430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3pPr>
            <a:lvl4pPr marL="16002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4pPr>
            <a:lvl5pPr marL="20574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9pPr>
          </a:lstStyle>
          <a:p>
            <a:pPr>
              <a:spcBef>
                <a:spcPct val="0"/>
              </a:spcBef>
            </a:pPr>
            <a:fld id="{86135836-E95F-4F8B-906C-F8D17C323109}" type="slidenum">
              <a:rPr lang="en-CA" altLang="en-US" sz="1400">
                <a:solidFill>
                  <a:srgbClr val="00CCFF"/>
                </a:solidFill>
                <a:latin typeface="Times New Roman" panose="02020603050405020304" pitchFamily="18" charset="0"/>
              </a:rPr>
              <a:pPr>
                <a:spcBef>
                  <a:spcPct val="0"/>
                </a:spcBef>
              </a:pPr>
              <a:t>16</a:t>
            </a:fld>
            <a:endParaRPr lang="en-CA" altLang="en-US" sz="1400">
              <a:solidFill>
                <a:srgbClr val="00CCFF"/>
              </a:solidFill>
              <a:latin typeface="Times New Roman" panose="02020603050405020304" pitchFamily="18" charset="0"/>
            </a:endParaRPr>
          </a:p>
        </p:txBody>
      </p:sp>
      <p:sp>
        <p:nvSpPr>
          <p:cNvPr id="114690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152400"/>
            <a:ext cx="7772400" cy="685800"/>
          </a:xfrm>
        </p:spPr>
        <p:txBody>
          <a:bodyPr/>
          <a:lstStyle/>
          <a:p>
            <a:pPr eaLnBrk="1" hangingPunct="1">
              <a:defRPr/>
            </a:pPr>
            <a:r>
              <a:rPr lang="en-US" sz="3600" smtClean="0"/>
              <a:t>Properties of Functions</a:t>
            </a:r>
            <a:endParaRPr lang="en-CA" sz="3600" smtClean="0"/>
          </a:p>
        </p:txBody>
      </p:sp>
      <p:sp>
        <p:nvSpPr>
          <p:cNvPr id="11469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04800" y="1066800"/>
            <a:ext cx="8839200" cy="5105400"/>
          </a:xfrm>
        </p:spPr>
        <p:txBody>
          <a:bodyPr/>
          <a:lstStyle/>
          <a:p>
            <a:pPr marL="0" indent="0" eaLnBrk="1" hangingPunct="1">
              <a:lnSpc>
                <a:spcPct val="90000"/>
              </a:lnSpc>
              <a:defRPr/>
            </a:pPr>
            <a:r>
              <a:rPr lang="en-US" sz="2800" smtClean="0">
                <a:sym typeface="Symbol" panose="05050102010706020507" pitchFamily="18" charset="2"/>
              </a:rPr>
              <a:t>A function f:AB is called </a:t>
            </a:r>
            <a:r>
              <a:rPr lang="en-US" sz="2800" smtClean="0">
                <a:solidFill>
                  <a:srgbClr val="00FFFF"/>
                </a:solidFill>
                <a:sym typeface="Symbol" panose="05050102010706020507" pitchFamily="18" charset="2"/>
              </a:rPr>
              <a:t>onto</a:t>
            </a:r>
            <a:r>
              <a:rPr lang="en-US" sz="2800" smtClean="0">
                <a:sym typeface="Symbol" panose="05050102010706020507" pitchFamily="18" charset="2"/>
              </a:rPr>
              <a:t>, or </a:t>
            </a:r>
            <a:r>
              <a:rPr lang="en-US" sz="2800" smtClean="0">
                <a:solidFill>
                  <a:srgbClr val="00FFFF"/>
                </a:solidFill>
                <a:sym typeface="Symbol" panose="05050102010706020507" pitchFamily="18" charset="2"/>
              </a:rPr>
              <a:t>surjective</a:t>
            </a:r>
            <a:r>
              <a:rPr lang="en-US" sz="2800" smtClean="0">
                <a:sym typeface="Symbol" panose="05050102010706020507" pitchFamily="18" charset="2"/>
              </a:rPr>
              <a:t>, if and only if for every element bB there is an element aA with f(a) = b.</a:t>
            </a:r>
          </a:p>
          <a:p>
            <a:pPr marL="0" indent="0" eaLnBrk="1" hangingPunct="1">
              <a:lnSpc>
                <a:spcPct val="90000"/>
              </a:lnSpc>
              <a:defRPr/>
            </a:pPr>
            <a:endParaRPr lang="en-US" sz="800" smtClean="0">
              <a:sym typeface="Symbol" panose="05050102010706020507" pitchFamily="18" charset="2"/>
            </a:endParaRPr>
          </a:p>
          <a:p>
            <a:pPr marL="0" indent="0" eaLnBrk="1" hangingPunct="1">
              <a:lnSpc>
                <a:spcPct val="90000"/>
              </a:lnSpc>
              <a:defRPr/>
            </a:pPr>
            <a:r>
              <a:rPr lang="en-US" sz="2800" smtClean="0">
                <a:sym typeface="Symbol" panose="05050102010706020507" pitchFamily="18" charset="2"/>
              </a:rPr>
              <a:t>In other words, f is onto if and only if its </a:t>
            </a:r>
            <a:r>
              <a:rPr lang="en-US" sz="2800" smtClean="0">
                <a:solidFill>
                  <a:srgbClr val="00FFFF"/>
                </a:solidFill>
                <a:sym typeface="Symbol" panose="05050102010706020507" pitchFamily="18" charset="2"/>
              </a:rPr>
              <a:t>range</a:t>
            </a:r>
            <a:r>
              <a:rPr lang="en-US" sz="2800" smtClean="0">
                <a:sym typeface="Symbol" panose="05050102010706020507" pitchFamily="18" charset="2"/>
              </a:rPr>
              <a:t> is its </a:t>
            </a:r>
            <a:r>
              <a:rPr lang="en-US" sz="2800" smtClean="0">
                <a:solidFill>
                  <a:srgbClr val="00FFFF"/>
                </a:solidFill>
                <a:sym typeface="Symbol" panose="05050102010706020507" pitchFamily="18" charset="2"/>
              </a:rPr>
              <a:t>entire codomain</a:t>
            </a:r>
            <a:r>
              <a:rPr lang="en-US" sz="2800" smtClean="0">
                <a:sym typeface="Symbol" panose="05050102010706020507" pitchFamily="18" charset="2"/>
              </a:rPr>
              <a:t>.</a:t>
            </a:r>
          </a:p>
          <a:p>
            <a:pPr marL="0" indent="0" eaLnBrk="1" hangingPunct="1">
              <a:lnSpc>
                <a:spcPct val="90000"/>
              </a:lnSpc>
              <a:defRPr/>
            </a:pPr>
            <a:endParaRPr lang="en-US" sz="1600" smtClean="0">
              <a:sym typeface="Symbol" panose="05050102010706020507" pitchFamily="18" charset="2"/>
            </a:endParaRPr>
          </a:p>
          <a:p>
            <a:pPr marL="0" indent="0" eaLnBrk="1" hangingPunct="1">
              <a:lnSpc>
                <a:spcPct val="90000"/>
              </a:lnSpc>
              <a:defRPr/>
            </a:pPr>
            <a:r>
              <a:rPr lang="en-US" sz="2800" smtClean="0">
                <a:sym typeface="Symbol" panose="05050102010706020507" pitchFamily="18" charset="2"/>
              </a:rPr>
              <a:t>A function f: AB is a </a:t>
            </a:r>
            <a:r>
              <a:rPr lang="en-US" sz="2800" smtClean="0">
                <a:solidFill>
                  <a:srgbClr val="00FFFF"/>
                </a:solidFill>
                <a:sym typeface="Symbol" panose="05050102010706020507" pitchFamily="18" charset="2"/>
              </a:rPr>
              <a:t>one-to-one correspondence</a:t>
            </a:r>
            <a:r>
              <a:rPr lang="en-US" sz="2800" smtClean="0">
                <a:sym typeface="Symbol" panose="05050102010706020507" pitchFamily="18" charset="2"/>
              </a:rPr>
              <a:t>, or a </a:t>
            </a:r>
            <a:r>
              <a:rPr lang="en-US" sz="2800" smtClean="0">
                <a:solidFill>
                  <a:srgbClr val="00FFFF"/>
                </a:solidFill>
                <a:sym typeface="Symbol" panose="05050102010706020507" pitchFamily="18" charset="2"/>
              </a:rPr>
              <a:t>bijection</a:t>
            </a:r>
            <a:r>
              <a:rPr lang="en-US" sz="2800" smtClean="0">
                <a:sym typeface="Symbol" panose="05050102010706020507" pitchFamily="18" charset="2"/>
              </a:rPr>
              <a:t>, if and only if it is both one-to-one and onto.</a:t>
            </a:r>
          </a:p>
          <a:p>
            <a:pPr marL="0" indent="0" eaLnBrk="1" hangingPunct="1">
              <a:lnSpc>
                <a:spcPct val="90000"/>
              </a:lnSpc>
              <a:defRPr/>
            </a:pPr>
            <a:endParaRPr lang="en-US" sz="800" smtClean="0">
              <a:sym typeface="Symbol" panose="05050102010706020507" pitchFamily="18" charset="2"/>
            </a:endParaRPr>
          </a:p>
          <a:p>
            <a:pPr marL="0" indent="0" eaLnBrk="1" hangingPunct="1">
              <a:lnSpc>
                <a:spcPct val="90000"/>
              </a:lnSpc>
              <a:defRPr/>
            </a:pPr>
            <a:r>
              <a:rPr lang="en-US" sz="2800" smtClean="0">
                <a:sym typeface="Symbol" panose="05050102010706020507" pitchFamily="18" charset="2"/>
              </a:rPr>
              <a:t>Obviously, if f is a bijection and A and B are finite sets, then |A| = |B|.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469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1469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1469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 nodeType="clickPar">
                      <p:stCondLst>
                        <p:cond delay="indefinite"/>
                      </p:stCondLst>
                      <p:childTnLst>
                        <p:par>
                          <p:cTn id="1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469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1469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1469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469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1469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1469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 nodeType="clickPar">
                      <p:stCondLst>
                        <p:cond delay="indefinite"/>
                      </p:stCondLst>
                      <p:childTnLst>
                        <p:par>
                          <p:cTn id="2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4691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114691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114691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4691" grpId="0" build="p" autoUpdateAnimBg="0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Date Placeholder 3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1pPr>
            <a:lvl2pPr marL="742950" indent="-28575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2pPr>
            <a:lvl3pPr marL="11430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3pPr>
            <a:lvl4pPr marL="16002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4pPr>
            <a:lvl5pPr marL="20574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9pPr>
          </a:lstStyle>
          <a:p>
            <a:pPr>
              <a:spcBef>
                <a:spcPct val="0"/>
              </a:spcBef>
            </a:pPr>
            <a:fld id="{C2946340-503C-4C9E-A99B-C1A9551A5186}" type="datetime1">
              <a:rPr lang="en-US" altLang="en-US" sz="1400">
                <a:solidFill>
                  <a:srgbClr val="00CCFF"/>
                </a:solidFill>
                <a:latin typeface="Times New Roman" panose="02020603050405020304" pitchFamily="18" charset="0"/>
              </a:rPr>
              <a:pPr>
                <a:spcBef>
                  <a:spcPct val="0"/>
                </a:spcBef>
              </a:pPr>
              <a:t>6/26/2014</a:t>
            </a:fld>
            <a:endParaRPr lang="en-CA" altLang="en-US" sz="1400">
              <a:solidFill>
                <a:srgbClr val="00CCFF"/>
              </a:solidFill>
              <a:latin typeface="Times New Roman" panose="02020603050405020304" pitchFamily="18" charset="0"/>
            </a:endParaRPr>
          </a:p>
        </p:txBody>
      </p:sp>
      <p:sp>
        <p:nvSpPr>
          <p:cNvPr id="20483" name="Slide Number Placeholder 5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1pPr>
            <a:lvl2pPr marL="742950" indent="-28575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2pPr>
            <a:lvl3pPr marL="11430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3pPr>
            <a:lvl4pPr marL="16002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4pPr>
            <a:lvl5pPr marL="20574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9pPr>
          </a:lstStyle>
          <a:p>
            <a:pPr>
              <a:spcBef>
                <a:spcPct val="0"/>
              </a:spcBef>
            </a:pPr>
            <a:fld id="{D8E2161D-6FB3-4F7B-85A2-657376DC70C6}" type="slidenum">
              <a:rPr lang="en-CA" altLang="en-US" sz="1400">
                <a:solidFill>
                  <a:srgbClr val="00CCFF"/>
                </a:solidFill>
                <a:latin typeface="Times New Roman" panose="02020603050405020304" pitchFamily="18" charset="0"/>
              </a:rPr>
              <a:pPr>
                <a:spcBef>
                  <a:spcPct val="0"/>
                </a:spcBef>
              </a:pPr>
              <a:t>17</a:t>
            </a:fld>
            <a:endParaRPr lang="en-CA" altLang="en-US" sz="1400">
              <a:solidFill>
                <a:srgbClr val="00CCFF"/>
              </a:solidFill>
              <a:latin typeface="Times New Roman" panose="02020603050405020304" pitchFamily="18" charset="0"/>
            </a:endParaRPr>
          </a:p>
        </p:txBody>
      </p:sp>
      <p:sp>
        <p:nvSpPr>
          <p:cNvPr id="115714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152400"/>
            <a:ext cx="7772400" cy="685800"/>
          </a:xfrm>
        </p:spPr>
        <p:txBody>
          <a:bodyPr/>
          <a:lstStyle/>
          <a:p>
            <a:pPr eaLnBrk="1" hangingPunct="1">
              <a:defRPr/>
            </a:pPr>
            <a:r>
              <a:rPr lang="en-US" sz="3600" smtClean="0"/>
              <a:t>Properties of Functions</a:t>
            </a:r>
            <a:endParaRPr lang="en-CA" sz="3600" smtClean="0"/>
          </a:p>
        </p:txBody>
      </p:sp>
      <p:sp>
        <p:nvSpPr>
          <p:cNvPr id="11571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04800" y="1524000"/>
            <a:ext cx="8839200" cy="4648200"/>
          </a:xfrm>
        </p:spPr>
        <p:txBody>
          <a:bodyPr/>
          <a:lstStyle/>
          <a:p>
            <a:pPr marL="0" indent="0" eaLnBrk="1" hangingPunct="1">
              <a:defRPr/>
            </a:pPr>
            <a:r>
              <a:rPr lang="en-US" sz="2800" smtClean="0">
                <a:solidFill>
                  <a:srgbClr val="00FFFF"/>
                </a:solidFill>
                <a:sym typeface="Symbol" panose="05050102010706020507" pitchFamily="18" charset="2"/>
              </a:rPr>
              <a:t>Examples:</a:t>
            </a:r>
          </a:p>
          <a:p>
            <a:pPr marL="0" indent="0" eaLnBrk="1" hangingPunct="1">
              <a:defRPr/>
            </a:pPr>
            <a:endParaRPr lang="en-US" sz="800" smtClean="0">
              <a:solidFill>
                <a:srgbClr val="00FFFF"/>
              </a:solidFill>
              <a:sym typeface="Symbol" panose="05050102010706020507" pitchFamily="18" charset="2"/>
            </a:endParaRPr>
          </a:p>
          <a:p>
            <a:pPr marL="0" indent="0" eaLnBrk="1" hangingPunct="1">
              <a:defRPr/>
            </a:pPr>
            <a:r>
              <a:rPr lang="en-US" sz="2800" smtClean="0">
                <a:sym typeface="Symbol" panose="05050102010706020507" pitchFamily="18" charset="2"/>
              </a:rPr>
              <a:t>In the following examples, we use the arrow representation to illustrate functions f:AB. </a:t>
            </a:r>
          </a:p>
          <a:p>
            <a:pPr marL="0" indent="0" eaLnBrk="1" hangingPunct="1">
              <a:defRPr/>
            </a:pPr>
            <a:endParaRPr lang="en-US" sz="1600" smtClean="0">
              <a:solidFill>
                <a:srgbClr val="00FFFF"/>
              </a:solidFill>
              <a:sym typeface="Symbol" panose="05050102010706020507" pitchFamily="18" charset="2"/>
            </a:endParaRPr>
          </a:p>
          <a:p>
            <a:pPr marL="0" indent="0" eaLnBrk="1" hangingPunct="1">
              <a:defRPr/>
            </a:pPr>
            <a:r>
              <a:rPr lang="en-US" sz="2800" smtClean="0">
                <a:sym typeface="Symbol" panose="05050102010706020507" pitchFamily="18" charset="2"/>
              </a:rPr>
              <a:t>In each example, the complete sets A and B are shown.</a:t>
            </a:r>
          </a:p>
          <a:p>
            <a:pPr marL="0" indent="0" eaLnBrk="1" hangingPunct="1">
              <a:defRPr/>
            </a:pPr>
            <a:endParaRPr lang="en-US" sz="2800" smtClean="0">
              <a:sym typeface="Symbol" panose="05050102010706020507" pitchFamily="18" charset="2"/>
            </a:endParaRPr>
          </a:p>
          <a:p>
            <a:pPr marL="0" indent="0" eaLnBrk="1" hangingPunct="1">
              <a:defRPr/>
            </a:pPr>
            <a:endParaRPr lang="en-US" sz="2800" smtClean="0">
              <a:sym typeface="Symbol" panose="05050102010706020507" pitchFamily="18" charset="2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571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1571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1571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 nodeType="clickPar">
                      <p:stCondLst>
                        <p:cond delay="indefinite"/>
                      </p:stCondLst>
                      <p:childTnLst>
                        <p:par>
                          <p:cTn id="1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571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1571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1571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571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1571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1571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5715" grpId="0" build="p" autoUpdateAnimBg="0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Date Placeholder 3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1pPr>
            <a:lvl2pPr marL="742950" indent="-28575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2pPr>
            <a:lvl3pPr marL="11430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3pPr>
            <a:lvl4pPr marL="16002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4pPr>
            <a:lvl5pPr marL="20574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9pPr>
          </a:lstStyle>
          <a:p>
            <a:pPr>
              <a:spcBef>
                <a:spcPct val="0"/>
              </a:spcBef>
            </a:pPr>
            <a:fld id="{EB86805F-FA53-497E-84E4-A701A672F000}" type="datetime1">
              <a:rPr lang="en-US" altLang="en-US" sz="1400">
                <a:solidFill>
                  <a:srgbClr val="00CCFF"/>
                </a:solidFill>
                <a:latin typeface="Times New Roman" panose="02020603050405020304" pitchFamily="18" charset="0"/>
              </a:rPr>
              <a:pPr>
                <a:spcBef>
                  <a:spcPct val="0"/>
                </a:spcBef>
              </a:pPr>
              <a:t>6/26/2014</a:t>
            </a:fld>
            <a:endParaRPr lang="en-CA" altLang="en-US" sz="1400">
              <a:solidFill>
                <a:srgbClr val="00CCFF"/>
              </a:solidFill>
              <a:latin typeface="Times New Roman" panose="02020603050405020304" pitchFamily="18" charset="0"/>
            </a:endParaRPr>
          </a:p>
        </p:txBody>
      </p:sp>
      <p:sp>
        <p:nvSpPr>
          <p:cNvPr id="21507" name="Slide Number Placeholder 5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1pPr>
            <a:lvl2pPr marL="742950" indent="-28575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2pPr>
            <a:lvl3pPr marL="11430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3pPr>
            <a:lvl4pPr marL="16002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4pPr>
            <a:lvl5pPr marL="20574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9pPr>
          </a:lstStyle>
          <a:p>
            <a:pPr>
              <a:spcBef>
                <a:spcPct val="0"/>
              </a:spcBef>
            </a:pPr>
            <a:fld id="{E370E2A5-AE93-4048-8B9C-7DD74AB47754}" type="slidenum">
              <a:rPr lang="en-CA" altLang="en-US" sz="1400">
                <a:solidFill>
                  <a:srgbClr val="00CCFF"/>
                </a:solidFill>
                <a:latin typeface="Times New Roman" panose="02020603050405020304" pitchFamily="18" charset="0"/>
              </a:rPr>
              <a:pPr>
                <a:spcBef>
                  <a:spcPct val="0"/>
                </a:spcBef>
              </a:pPr>
              <a:t>18</a:t>
            </a:fld>
            <a:endParaRPr lang="en-CA" altLang="en-US" sz="1400">
              <a:solidFill>
                <a:srgbClr val="00CCFF"/>
              </a:solidFill>
              <a:latin typeface="Times New Roman" panose="02020603050405020304" pitchFamily="18" charset="0"/>
            </a:endParaRPr>
          </a:p>
        </p:txBody>
      </p:sp>
      <p:sp>
        <p:nvSpPr>
          <p:cNvPr id="116738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152400"/>
            <a:ext cx="7772400" cy="685800"/>
          </a:xfrm>
        </p:spPr>
        <p:txBody>
          <a:bodyPr/>
          <a:lstStyle/>
          <a:p>
            <a:pPr eaLnBrk="1" hangingPunct="1">
              <a:defRPr/>
            </a:pPr>
            <a:r>
              <a:rPr lang="en-US" sz="3600" smtClean="0"/>
              <a:t>Properties of Functions</a:t>
            </a:r>
            <a:endParaRPr lang="en-CA" sz="3600" smtClean="0"/>
          </a:p>
        </p:txBody>
      </p:sp>
      <p:sp>
        <p:nvSpPr>
          <p:cNvPr id="11673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5410200" y="1371600"/>
            <a:ext cx="3352800" cy="4343400"/>
          </a:xfrm>
        </p:spPr>
        <p:txBody>
          <a:bodyPr/>
          <a:lstStyle/>
          <a:p>
            <a:pPr marL="0" indent="0" eaLnBrk="1" hangingPunct="1">
              <a:defRPr/>
            </a:pPr>
            <a:r>
              <a:rPr lang="en-US" sz="2800" smtClean="0">
                <a:solidFill>
                  <a:srgbClr val="00FFFF"/>
                </a:solidFill>
                <a:sym typeface="Symbol" panose="05050102010706020507" pitchFamily="18" charset="2"/>
              </a:rPr>
              <a:t>Is f injective?</a:t>
            </a:r>
          </a:p>
          <a:p>
            <a:pPr marL="0" indent="0" eaLnBrk="1" hangingPunct="1">
              <a:defRPr/>
            </a:pPr>
            <a:r>
              <a:rPr lang="en-US" sz="2800" smtClean="0">
                <a:solidFill>
                  <a:srgbClr val="FF3300"/>
                </a:solidFill>
                <a:sym typeface="Symbol" panose="05050102010706020507" pitchFamily="18" charset="2"/>
              </a:rPr>
              <a:t>No.</a:t>
            </a:r>
          </a:p>
          <a:p>
            <a:pPr marL="0" indent="0" eaLnBrk="1" hangingPunct="1">
              <a:defRPr/>
            </a:pPr>
            <a:r>
              <a:rPr lang="en-US" sz="2800" smtClean="0">
                <a:solidFill>
                  <a:srgbClr val="00FFFF"/>
                </a:solidFill>
                <a:sym typeface="Symbol" panose="05050102010706020507" pitchFamily="18" charset="2"/>
              </a:rPr>
              <a:t>Is f surjective?</a:t>
            </a:r>
          </a:p>
          <a:p>
            <a:pPr marL="0" indent="0" eaLnBrk="1" hangingPunct="1">
              <a:defRPr/>
            </a:pPr>
            <a:r>
              <a:rPr lang="en-US" sz="2800" smtClean="0">
                <a:solidFill>
                  <a:srgbClr val="FF3300"/>
                </a:solidFill>
                <a:sym typeface="Symbol" panose="05050102010706020507" pitchFamily="18" charset="2"/>
              </a:rPr>
              <a:t>No.</a:t>
            </a:r>
          </a:p>
          <a:p>
            <a:pPr marL="0" indent="0" eaLnBrk="1" hangingPunct="1">
              <a:defRPr/>
            </a:pPr>
            <a:r>
              <a:rPr lang="en-US" sz="2800" smtClean="0">
                <a:solidFill>
                  <a:srgbClr val="00FFFF"/>
                </a:solidFill>
                <a:sym typeface="Symbol" panose="05050102010706020507" pitchFamily="18" charset="2"/>
              </a:rPr>
              <a:t>Is f bijective?</a:t>
            </a:r>
          </a:p>
          <a:p>
            <a:pPr marL="0" indent="0" eaLnBrk="1" hangingPunct="1">
              <a:defRPr/>
            </a:pPr>
            <a:r>
              <a:rPr lang="en-US" sz="2800" smtClean="0">
                <a:solidFill>
                  <a:srgbClr val="FF3300"/>
                </a:solidFill>
                <a:sym typeface="Symbol" panose="05050102010706020507" pitchFamily="18" charset="2"/>
              </a:rPr>
              <a:t>No.</a:t>
            </a:r>
          </a:p>
          <a:p>
            <a:pPr marL="0" indent="0" eaLnBrk="1" hangingPunct="1">
              <a:defRPr/>
            </a:pPr>
            <a:endParaRPr lang="en-US" sz="2800" smtClean="0">
              <a:solidFill>
                <a:srgbClr val="00FFFF"/>
              </a:solidFill>
              <a:sym typeface="Symbol" panose="05050102010706020507" pitchFamily="18" charset="2"/>
            </a:endParaRPr>
          </a:p>
        </p:txBody>
      </p:sp>
      <p:grpSp>
        <p:nvGrpSpPr>
          <p:cNvPr id="116740" name="Group 4"/>
          <p:cNvGrpSpPr>
            <a:grpSpLocks/>
          </p:cNvGrpSpPr>
          <p:nvPr/>
        </p:nvGrpSpPr>
        <p:grpSpPr bwMode="auto">
          <a:xfrm>
            <a:off x="685800" y="1143000"/>
            <a:ext cx="4343400" cy="3338513"/>
            <a:chOff x="2928" y="1344"/>
            <a:chExt cx="2736" cy="2103"/>
          </a:xfrm>
        </p:grpSpPr>
        <p:sp>
          <p:nvSpPr>
            <p:cNvPr id="116741" name="Text Box 5"/>
            <p:cNvSpPr txBox="1">
              <a:spLocks noChangeArrowheads="1"/>
            </p:cNvSpPr>
            <p:nvPr/>
          </p:nvSpPr>
          <p:spPr bwMode="auto">
            <a:xfrm>
              <a:off x="2928" y="1344"/>
              <a:ext cx="1152" cy="327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19050">
                  <a:solidFill>
                    <a:srgbClr val="00FF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/>
            <a:p>
              <a:pPr eaLnBrk="1" hangingPunct="1">
                <a:spcBef>
                  <a:spcPct val="50000"/>
                </a:spcBef>
                <a:defRPr/>
              </a:pPr>
              <a:r>
                <a:rPr lang="en-US">
                  <a:effectLst>
                    <a:outerShdw blurRad="38100" dist="38100" dir="2700000" algn="tl">
                      <a:srgbClr val="000000"/>
                    </a:outerShdw>
                  </a:effectLst>
                </a:rPr>
                <a:t>Linda</a:t>
              </a:r>
            </a:p>
          </p:txBody>
        </p:sp>
        <p:sp>
          <p:nvSpPr>
            <p:cNvPr id="116742" name="Text Box 6"/>
            <p:cNvSpPr txBox="1">
              <a:spLocks noChangeArrowheads="1"/>
            </p:cNvSpPr>
            <p:nvPr/>
          </p:nvSpPr>
          <p:spPr bwMode="auto">
            <a:xfrm>
              <a:off x="2928" y="1920"/>
              <a:ext cx="1152" cy="327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19050">
                  <a:solidFill>
                    <a:srgbClr val="00FF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/>
            <a:p>
              <a:pPr eaLnBrk="1" hangingPunct="1">
                <a:spcBef>
                  <a:spcPct val="50000"/>
                </a:spcBef>
                <a:defRPr/>
              </a:pPr>
              <a:r>
                <a:rPr lang="en-US">
                  <a:effectLst>
                    <a:outerShdw blurRad="38100" dist="38100" dir="2700000" algn="tl">
                      <a:srgbClr val="000000"/>
                    </a:outerShdw>
                  </a:effectLst>
                </a:rPr>
                <a:t>Max</a:t>
              </a:r>
            </a:p>
          </p:txBody>
        </p:sp>
        <p:sp>
          <p:nvSpPr>
            <p:cNvPr id="116743" name="Text Box 7"/>
            <p:cNvSpPr txBox="1">
              <a:spLocks noChangeArrowheads="1"/>
            </p:cNvSpPr>
            <p:nvPr/>
          </p:nvSpPr>
          <p:spPr bwMode="auto">
            <a:xfrm>
              <a:off x="2928" y="2496"/>
              <a:ext cx="1152" cy="327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19050">
                  <a:solidFill>
                    <a:srgbClr val="00FF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/>
            <a:p>
              <a:pPr eaLnBrk="1" hangingPunct="1">
                <a:spcBef>
                  <a:spcPct val="50000"/>
                </a:spcBef>
                <a:defRPr/>
              </a:pPr>
              <a:r>
                <a:rPr lang="en-US">
                  <a:effectLst>
                    <a:outerShdw blurRad="38100" dist="38100" dir="2700000" algn="tl">
                      <a:srgbClr val="000000"/>
                    </a:outerShdw>
                  </a:effectLst>
                </a:rPr>
                <a:t>Kathy</a:t>
              </a:r>
            </a:p>
          </p:txBody>
        </p:sp>
        <p:sp>
          <p:nvSpPr>
            <p:cNvPr id="116744" name="Text Box 8"/>
            <p:cNvSpPr txBox="1">
              <a:spLocks noChangeArrowheads="1"/>
            </p:cNvSpPr>
            <p:nvPr/>
          </p:nvSpPr>
          <p:spPr bwMode="auto">
            <a:xfrm>
              <a:off x="2928" y="3120"/>
              <a:ext cx="1152" cy="327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19050">
                  <a:solidFill>
                    <a:srgbClr val="00FF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/>
            <a:p>
              <a:pPr eaLnBrk="1" hangingPunct="1">
                <a:spcBef>
                  <a:spcPct val="50000"/>
                </a:spcBef>
                <a:defRPr/>
              </a:pPr>
              <a:r>
                <a:rPr lang="en-US">
                  <a:effectLst>
                    <a:outerShdw blurRad="38100" dist="38100" dir="2700000" algn="tl">
                      <a:srgbClr val="000000"/>
                    </a:outerShdw>
                  </a:effectLst>
                </a:rPr>
                <a:t>Peter</a:t>
              </a:r>
            </a:p>
          </p:txBody>
        </p:sp>
        <p:sp>
          <p:nvSpPr>
            <p:cNvPr id="116745" name="Text Box 9"/>
            <p:cNvSpPr txBox="1">
              <a:spLocks noChangeArrowheads="1"/>
            </p:cNvSpPr>
            <p:nvPr/>
          </p:nvSpPr>
          <p:spPr bwMode="auto">
            <a:xfrm>
              <a:off x="4416" y="1344"/>
              <a:ext cx="1152" cy="327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19050">
                  <a:solidFill>
                    <a:srgbClr val="00FF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/>
            <a:p>
              <a:pPr eaLnBrk="1" hangingPunct="1">
                <a:spcBef>
                  <a:spcPct val="50000"/>
                </a:spcBef>
                <a:defRPr/>
              </a:pPr>
              <a:r>
                <a:rPr lang="en-US">
                  <a:effectLst>
                    <a:outerShdw blurRad="38100" dist="38100" dir="2700000" algn="tl">
                      <a:srgbClr val="000000"/>
                    </a:outerShdw>
                  </a:effectLst>
                </a:rPr>
                <a:t>Boston</a:t>
              </a:r>
            </a:p>
          </p:txBody>
        </p:sp>
        <p:sp>
          <p:nvSpPr>
            <p:cNvPr id="116746" name="Text Box 10"/>
            <p:cNvSpPr txBox="1">
              <a:spLocks noChangeArrowheads="1"/>
            </p:cNvSpPr>
            <p:nvPr/>
          </p:nvSpPr>
          <p:spPr bwMode="auto">
            <a:xfrm>
              <a:off x="4368" y="1920"/>
              <a:ext cx="1152" cy="327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19050">
                  <a:solidFill>
                    <a:srgbClr val="00FF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/>
            <a:p>
              <a:pPr eaLnBrk="1" hangingPunct="1">
                <a:spcBef>
                  <a:spcPct val="50000"/>
                </a:spcBef>
                <a:defRPr/>
              </a:pPr>
              <a:r>
                <a:rPr lang="en-US">
                  <a:effectLst>
                    <a:outerShdw blurRad="38100" dist="38100" dir="2700000" algn="tl">
                      <a:srgbClr val="000000"/>
                    </a:outerShdw>
                  </a:effectLst>
                </a:rPr>
                <a:t>New York</a:t>
              </a:r>
            </a:p>
          </p:txBody>
        </p:sp>
        <p:sp>
          <p:nvSpPr>
            <p:cNvPr id="116747" name="Text Box 11"/>
            <p:cNvSpPr txBox="1">
              <a:spLocks noChangeArrowheads="1"/>
            </p:cNvSpPr>
            <p:nvPr/>
          </p:nvSpPr>
          <p:spPr bwMode="auto">
            <a:xfrm>
              <a:off x="4368" y="2496"/>
              <a:ext cx="1296" cy="327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19050">
                  <a:solidFill>
                    <a:srgbClr val="00FF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/>
            <a:p>
              <a:pPr eaLnBrk="1" hangingPunct="1">
                <a:spcBef>
                  <a:spcPct val="50000"/>
                </a:spcBef>
                <a:defRPr/>
              </a:pPr>
              <a:r>
                <a:rPr lang="en-US">
                  <a:effectLst>
                    <a:outerShdw blurRad="38100" dist="38100" dir="2700000" algn="tl">
                      <a:srgbClr val="000000"/>
                    </a:outerShdw>
                  </a:effectLst>
                </a:rPr>
                <a:t>Hong Kong</a:t>
              </a:r>
            </a:p>
          </p:txBody>
        </p:sp>
        <p:sp>
          <p:nvSpPr>
            <p:cNvPr id="116748" name="Text Box 12"/>
            <p:cNvSpPr txBox="1">
              <a:spLocks noChangeArrowheads="1"/>
            </p:cNvSpPr>
            <p:nvPr/>
          </p:nvSpPr>
          <p:spPr bwMode="auto">
            <a:xfrm>
              <a:off x="4368" y="3120"/>
              <a:ext cx="1152" cy="327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19050">
                  <a:solidFill>
                    <a:srgbClr val="00FF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/>
            <a:p>
              <a:pPr eaLnBrk="1" hangingPunct="1">
                <a:spcBef>
                  <a:spcPct val="50000"/>
                </a:spcBef>
                <a:defRPr/>
              </a:pPr>
              <a:r>
                <a:rPr lang="en-US">
                  <a:effectLst>
                    <a:outerShdw blurRad="38100" dist="38100" dir="2700000" algn="tl">
                      <a:srgbClr val="000000"/>
                    </a:outerShdw>
                  </a:effectLst>
                </a:rPr>
                <a:t>Moscow</a:t>
              </a:r>
            </a:p>
          </p:txBody>
        </p:sp>
      </p:grpSp>
      <p:sp>
        <p:nvSpPr>
          <p:cNvPr id="116749" name="Line 13"/>
          <p:cNvSpPr>
            <a:spLocks noChangeShapeType="1"/>
          </p:cNvSpPr>
          <p:nvPr/>
        </p:nvSpPr>
        <p:spPr bwMode="auto">
          <a:xfrm>
            <a:off x="1828800" y="1524000"/>
            <a:ext cx="990600" cy="2667000"/>
          </a:xfrm>
          <a:prstGeom prst="line">
            <a:avLst/>
          </a:prstGeom>
          <a:noFill/>
          <a:ln w="19050">
            <a:solidFill>
              <a:srgbClr val="00FF00"/>
            </a:solidFill>
            <a:round/>
            <a:headEnd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eaLnBrk="1" hangingPunct="1">
              <a:spcBef>
                <a:spcPct val="20000"/>
              </a:spcBef>
              <a:defRPr/>
            </a:pPr>
            <a:endParaRPr lang="en-US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116750" name="Line 14"/>
          <p:cNvSpPr>
            <a:spLocks noChangeShapeType="1"/>
          </p:cNvSpPr>
          <p:nvPr/>
        </p:nvSpPr>
        <p:spPr bwMode="auto">
          <a:xfrm flipV="1">
            <a:off x="1905000" y="1524000"/>
            <a:ext cx="990600" cy="838200"/>
          </a:xfrm>
          <a:prstGeom prst="line">
            <a:avLst/>
          </a:prstGeom>
          <a:noFill/>
          <a:ln w="19050">
            <a:solidFill>
              <a:srgbClr val="00FF00"/>
            </a:solidFill>
            <a:round/>
            <a:headEnd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eaLnBrk="1" hangingPunct="1">
              <a:spcBef>
                <a:spcPct val="20000"/>
              </a:spcBef>
              <a:defRPr/>
            </a:pPr>
            <a:endParaRPr lang="en-US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116751" name="Line 15"/>
          <p:cNvSpPr>
            <a:spLocks noChangeShapeType="1"/>
          </p:cNvSpPr>
          <p:nvPr/>
        </p:nvSpPr>
        <p:spPr bwMode="auto">
          <a:xfrm>
            <a:off x="1905000" y="3276600"/>
            <a:ext cx="990600" cy="0"/>
          </a:xfrm>
          <a:prstGeom prst="line">
            <a:avLst/>
          </a:prstGeom>
          <a:noFill/>
          <a:ln w="19050">
            <a:solidFill>
              <a:srgbClr val="00FF00"/>
            </a:solidFill>
            <a:round/>
            <a:headEnd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eaLnBrk="1" hangingPunct="1">
              <a:spcBef>
                <a:spcPct val="20000"/>
              </a:spcBef>
              <a:defRPr/>
            </a:pPr>
            <a:endParaRPr lang="en-US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116752" name="Line 16"/>
          <p:cNvSpPr>
            <a:spLocks noChangeShapeType="1"/>
          </p:cNvSpPr>
          <p:nvPr/>
        </p:nvSpPr>
        <p:spPr bwMode="auto">
          <a:xfrm flipV="1">
            <a:off x="1905000" y="1752600"/>
            <a:ext cx="1066800" cy="2362200"/>
          </a:xfrm>
          <a:prstGeom prst="line">
            <a:avLst/>
          </a:prstGeom>
          <a:noFill/>
          <a:ln w="19050">
            <a:solidFill>
              <a:srgbClr val="00FF00"/>
            </a:solidFill>
            <a:round/>
            <a:headEnd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eaLnBrk="1" hangingPunct="1">
              <a:spcBef>
                <a:spcPct val="20000"/>
              </a:spcBef>
              <a:defRPr/>
            </a:pPr>
            <a:endParaRPr lang="en-US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67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1674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1674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 nodeType="clickPar">
                      <p:stCondLst>
                        <p:cond delay="indefinite"/>
                      </p:stCondLst>
                      <p:childTnLst>
                        <p:par>
                          <p:cTn id="1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1" presetID="17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67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11674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11674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11674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11674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 nodeType="clickPar">
                      <p:stCondLst>
                        <p:cond delay="indefinite"/>
                      </p:stCondLst>
                      <p:childTnLst>
                        <p:par>
                          <p:cTn id="1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9" presetID="17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67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11675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11675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11675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500" fill="hold"/>
                                        <p:tgtEl>
                                          <p:spTgt spid="11675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 nodeType="clickPar">
                      <p:stCondLst>
                        <p:cond delay="indefinite"/>
                      </p:stCondLst>
                      <p:childTnLst>
                        <p:par>
                          <p:cTn id="2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7" presetID="17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67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9" dur="500" fill="hold"/>
                                        <p:tgtEl>
                                          <p:spTgt spid="11675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500" fill="hold"/>
                                        <p:tgtEl>
                                          <p:spTgt spid="11675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1" dur="500" fill="hold"/>
                                        <p:tgtEl>
                                          <p:spTgt spid="11675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500" fill="hold"/>
                                        <p:tgtEl>
                                          <p:spTgt spid="11675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 nodeType="clickPar">
                      <p:stCondLst>
                        <p:cond delay="indefinite"/>
                      </p:stCondLst>
                      <p:childTnLst>
                        <p:par>
                          <p:cTn id="3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5" presetID="17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67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7" dur="500" fill="hold"/>
                                        <p:tgtEl>
                                          <p:spTgt spid="11675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8" dur="500" fill="hold"/>
                                        <p:tgtEl>
                                          <p:spTgt spid="11675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9" dur="500" fill="hold"/>
                                        <p:tgtEl>
                                          <p:spTgt spid="11675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0" dur="500" fill="hold"/>
                                        <p:tgtEl>
                                          <p:spTgt spid="11675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1" fill="hold" nodeType="clickPar">
                      <p:stCondLst>
                        <p:cond delay="indefinite"/>
                      </p:stCondLst>
                      <p:childTnLst>
                        <p:par>
                          <p:cTn id="4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4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673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5" dur="500" fill="hold"/>
                                        <p:tgtEl>
                                          <p:spTgt spid="11673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6" dur="500" fill="hold"/>
                                        <p:tgtEl>
                                          <p:spTgt spid="11673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 nodeType="clickPar">
                      <p:stCondLst>
                        <p:cond delay="indefinite"/>
                      </p:stCondLst>
                      <p:childTnLst>
                        <p:par>
                          <p:cTn id="4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49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673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1" dur="500" fill="hold"/>
                                        <p:tgtEl>
                                          <p:spTgt spid="11673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2" dur="500" fill="hold"/>
                                        <p:tgtEl>
                                          <p:spTgt spid="11673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 nodeType="clickPar">
                      <p:stCondLst>
                        <p:cond delay="indefinite"/>
                      </p:stCondLst>
                      <p:childTnLst>
                        <p:par>
                          <p:cTn id="5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673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7" dur="500" fill="hold"/>
                                        <p:tgtEl>
                                          <p:spTgt spid="11673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8" dur="500" fill="hold"/>
                                        <p:tgtEl>
                                          <p:spTgt spid="11673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9" fill="hold" nodeType="clickPar">
                      <p:stCondLst>
                        <p:cond delay="indefinite"/>
                      </p:stCondLst>
                      <p:childTnLst>
                        <p:par>
                          <p:cTn id="6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6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673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3" dur="500" fill="hold"/>
                                        <p:tgtEl>
                                          <p:spTgt spid="11673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4" dur="500" fill="hold"/>
                                        <p:tgtEl>
                                          <p:spTgt spid="11673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5" fill="hold" nodeType="clickPar">
                      <p:stCondLst>
                        <p:cond delay="indefinite"/>
                      </p:stCondLst>
                      <p:childTnLst>
                        <p:par>
                          <p:cTn id="6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6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673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9" dur="500" fill="hold"/>
                                        <p:tgtEl>
                                          <p:spTgt spid="11673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0" dur="500" fill="hold"/>
                                        <p:tgtEl>
                                          <p:spTgt spid="11673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1" fill="hold" nodeType="clickPar">
                      <p:stCondLst>
                        <p:cond delay="indefinite"/>
                      </p:stCondLst>
                      <p:childTnLst>
                        <p:par>
                          <p:cTn id="7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7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673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5" dur="500" fill="hold"/>
                                        <p:tgtEl>
                                          <p:spTgt spid="11673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6" dur="500" fill="hold"/>
                                        <p:tgtEl>
                                          <p:spTgt spid="11673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6739" grpId="0" build="p" autoUpdateAnimBg="0"/>
    </p:bld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Date Placeholder 3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1pPr>
            <a:lvl2pPr marL="742950" indent="-28575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2pPr>
            <a:lvl3pPr marL="11430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3pPr>
            <a:lvl4pPr marL="16002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4pPr>
            <a:lvl5pPr marL="20574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9pPr>
          </a:lstStyle>
          <a:p>
            <a:pPr>
              <a:spcBef>
                <a:spcPct val="0"/>
              </a:spcBef>
            </a:pPr>
            <a:fld id="{9E0873C4-7714-4D46-863E-9501BC09305E}" type="datetime1">
              <a:rPr lang="en-US" altLang="en-US" sz="1400">
                <a:solidFill>
                  <a:srgbClr val="00CCFF"/>
                </a:solidFill>
                <a:latin typeface="Times New Roman" panose="02020603050405020304" pitchFamily="18" charset="0"/>
              </a:rPr>
              <a:pPr>
                <a:spcBef>
                  <a:spcPct val="0"/>
                </a:spcBef>
              </a:pPr>
              <a:t>6/26/2014</a:t>
            </a:fld>
            <a:endParaRPr lang="en-CA" altLang="en-US" sz="1400">
              <a:solidFill>
                <a:srgbClr val="00CCFF"/>
              </a:solidFill>
              <a:latin typeface="Times New Roman" panose="02020603050405020304" pitchFamily="18" charset="0"/>
            </a:endParaRPr>
          </a:p>
        </p:txBody>
      </p:sp>
      <p:sp>
        <p:nvSpPr>
          <p:cNvPr id="22531" name="Slide Number Placeholder 5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1pPr>
            <a:lvl2pPr marL="742950" indent="-28575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2pPr>
            <a:lvl3pPr marL="11430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3pPr>
            <a:lvl4pPr marL="16002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4pPr>
            <a:lvl5pPr marL="20574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9pPr>
          </a:lstStyle>
          <a:p>
            <a:pPr>
              <a:spcBef>
                <a:spcPct val="0"/>
              </a:spcBef>
            </a:pPr>
            <a:fld id="{3780A622-F8AB-43D5-9358-B09409C7FEF2}" type="slidenum">
              <a:rPr lang="en-CA" altLang="en-US" sz="1400">
                <a:solidFill>
                  <a:srgbClr val="00CCFF"/>
                </a:solidFill>
                <a:latin typeface="Times New Roman" panose="02020603050405020304" pitchFamily="18" charset="0"/>
              </a:rPr>
              <a:pPr>
                <a:spcBef>
                  <a:spcPct val="0"/>
                </a:spcBef>
              </a:pPr>
              <a:t>19</a:t>
            </a:fld>
            <a:endParaRPr lang="en-CA" altLang="en-US" sz="1400">
              <a:solidFill>
                <a:srgbClr val="00CCFF"/>
              </a:solidFill>
              <a:latin typeface="Times New Roman" panose="02020603050405020304" pitchFamily="18" charset="0"/>
            </a:endParaRPr>
          </a:p>
        </p:txBody>
      </p:sp>
      <p:sp>
        <p:nvSpPr>
          <p:cNvPr id="117762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152400"/>
            <a:ext cx="7772400" cy="685800"/>
          </a:xfrm>
        </p:spPr>
        <p:txBody>
          <a:bodyPr/>
          <a:lstStyle/>
          <a:p>
            <a:pPr eaLnBrk="1" hangingPunct="1">
              <a:defRPr/>
            </a:pPr>
            <a:r>
              <a:rPr lang="en-US" sz="3600" smtClean="0"/>
              <a:t>Properties of Functions</a:t>
            </a:r>
            <a:endParaRPr lang="en-CA" sz="3600" smtClean="0"/>
          </a:p>
        </p:txBody>
      </p:sp>
      <p:sp>
        <p:nvSpPr>
          <p:cNvPr id="11776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5410200" y="1371600"/>
            <a:ext cx="3352800" cy="4343400"/>
          </a:xfrm>
        </p:spPr>
        <p:txBody>
          <a:bodyPr/>
          <a:lstStyle/>
          <a:p>
            <a:pPr marL="0" indent="0" eaLnBrk="1" hangingPunct="1">
              <a:defRPr/>
            </a:pPr>
            <a:r>
              <a:rPr lang="en-US" sz="2800" smtClean="0">
                <a:solidFill>
                  <a:srgbClr val="00FFFF"/>
                </a:solidFill>
                <a:sym typeface="Symbol" panose="05050102010706020507" pitchFamily="18" charset="2"/>
              </a:rPr>
              <a:t>Is f injective?</a:t>
            </a:r>
          </a:p>
          <a:p>
            <a:pPr marL="0" indent="0" eaLnBrk="1" hangingPunct="1">
              <a:defRPr/>
            </a:pPr>
            <a:r>
              <a:rPr lang="en-US" sz="2800" smtClean="0">
                <a:solidFill>
                  <a:srgbClr val="FF3300"/>
                </a:solidFill>
                <a:sym typeface="Symbol" panose="05050102010706020507" pitchFamily="18" charset="2"/>
              </a:rPr>
              <a:t>No.</a:t>
            </a:r>
          </a:p>
          <a:p>
            <a:pPr marL="0" indent="0" eaLnBrk="1" hangingPunct="1">
              <a:defRPr/>
            </a:pPr>
            <a:r>
              <a:rPr lang="en-US" sz="2800" smtClean="0">
                <a:solidFill>
                  <a:srgbClr val="00FFFF"/>
                </a:solidFill>
                <a:sym typeface="Symbol" panose="05050102010706020507" pitchFamily="18" charset="2"/>
              </a:rPr>
              <a:t>Is f surjective?</a:t>
            </a:r>
          </a:p>
          <a:p>
            <a:pPr marL="0" indent="0" eaLnBrk="1" hangingPunct="1">
              <a:defRPr/>
            </a:pPr>
            <a:r>
              <a:rPr lang="en-US" sz="2800" smtClean="0">
                <a:solidFill>
                  <a:srgbClr val="66FF33"/>
                </a:solidFill>
                <a:sym typeface="Symbol" panose="05050102010706020507" pitchFamily="18" charset="2"/>
              </a:rPr>
              <a:t>Yes.</a:t>
            </a:r>
          </a:p>
          <a:p>
            <a:pPr marL="0" indent="0" eaLnBrk="1" hangingPunct="1">
              <a:defRPr/>
            </a:pPr>
            <a:r>
              <a:rPr lang="en-US" sz="2800" smtClean="0">
                <a:solidFill>
                  <a:srgbClr val="00FFFF"/>
                </a:solidFill>
                <a:sym typeface="Symbol" panose="05050102010706020507" pitchFamily="18" charset="2"/>
              </a:rPr>
              <a:t>Is f bijective?</a:t>
            </a:r>
          </a:p>
          <a:p>
            <a:pPr marL="0" indent="0" eaLnBrk="1" hangingPunct="1">
              <a:defRPr/>
            </a:pPr>
            <a:r>
              <a:rPr lang="en-US" sz="2800" smtClean="0">
                <a:solidFill>
                  <a:srgbClr val="FF3300"/>
                </a:solidFill>
                <a:sym typeface="Symbol" panose="05050102010706020507" pitchFamily="18" charset="2"/>
              </a:rPr>
              <a:t>No.</a:t>
            </a:r>
          </a:p>
          <a:p>
            <a:pPr marL="0" indent="0" eaLnBrk="1" hangingPunct="1">
              <a:defRPr/>
            </a:pPr>
            <a:endParaRPr lang="en-US" sz="2800" smtClean="0">
              <a:solidFill>
                <a:srgbClr val="00FFFF"/>
              </a:solidFill>
              <a:sym typeface="Symbol" panose="05050102010706020507" pitchFamily="18" charset="2"/>
            </a:endParaRPr>
          </a:p>
        </p:txBody>
      </p:sp>
      <p:grpSp>
        <p:nvGrpSpPr>
          <p:cNvPr id="22534" name="Group 4"/>
          <p:cNvGrpSpPr>
            <a:grpSpLocks/>
          </p:cNvGrpSpPr>
          <p:nvPr/>
        </p:nvGrpSpPr>
        <p:grpSpPr bwMode="auto">
          <a:xfrm>
            <a:off x="685800" y="1143000"/>
            <a:ext cx="4343400" cy="3338513"/>
            <a:chOff x="432" y="720"/>
            <a:chExt cx="2736" cy="2103"/>
          </a:xfrm>
        </p:grpSpPr>
        <p:sp>
          <p:nvSpPr>
            <p:cNvPr id="117765" name="Text Box 5"/>
            <p:cNvSpPr txBox="1">
              <a:spLocks noChangeArrowheads="1"/>
            </p:cNvSpPr>
            <p:nvPr/>
          </p:nvSpPr>
          <p:spPr bwMode="auto">
            <a:xfrm>
              <a:off x="432" y="720"/>
              <a:ext cx="1152" cy="327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19050">
                  <a:solidFill>
                    <a:srgbClr val="00FF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/>
            <a:p>
              <a:pPr eaLnBrk="1" hangingPunct="1">
                <a:spcBef>
                  <a:spcPct val="50000"/>
                </a:spcBef>
                <a:defRPr/>
              </a:pPr>
              <a:r>
                <a:rPr lang="en-US">
                  <a:effectLst>
                    <a:outerShdw blurRad="38100" dist="38100" dir="2700000" algn="tl">
                      <a:srgbClr val="000000"/>
                    </a:outerShdw>
                  </a:effectLst>
                </a:rPr>
                <a:t>Linda</a:t>
              </a:r>
            </a:p>
          </p:txBody>
        </p:sp>
        <p:sp>
          <p:nvSpPr>
            <p:cNvPr id="117766" name="Text Box 6"/>
            <p:cNvSpPr txBox="1">
              <a:spLocks noChangeArrowheads="1"/>
            </p:cNvSpPr>
            <p:nvPr/>
          </p:nvSpPr>
          <p:spPr bwMode="auto">
            <a:xfrm>
              <a:off x="432" y="1296"/>
              <a:ext cx="1152" cy="327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19050">
                  <a:solidFill>
                    <a:srgbClr val="00FF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/>
            <a:p>
              <a:pPr eaLnBrk="1" hangingPunct="1">
                <a:spcBef>
                  <a:spcPct val="50000"/>
                </a:spcBef>
                <a:defRPr/>
              </a:pPr>
              <a:r>
                <a:rPr lang="en-US">
                  <a:effectLst>
                    <a:outerShdw blurRad="38100" dist="38100" dir="2700000" algn="tl">
                      <a:srgbClr val="000000"/>
                    </a:outerShdw>
                  </a:effectLst>
                </a:rPr>
                <a:t>Max</a:t>
              </a:r>
            </a:p>
          </p:txBody>
        </p:sp>
        <p:sp>
          <p:nvSpPr>
            <p:cNvPr id="117767" name="Text Box 7"/>
            <p:cNvSpPr txBox="1">
              <a:spLocks noChangeArrowheads="1"/>
            </p:cNvSpPr>
            <p:nvPr/>
          </p:nvSpPr>
          <p:spPr bwMode="auto">
            <a:xfrm>
              <a:off x="432" y="1872"/>
              <a:ext cx="1152" cy="327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19050">
                  <a:solidFill>
                    <a:srgbClr val="00FF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/>
            <a:p>
              <a:pPr eaLnBrk="1" hangingPunct="1">
                <a:spcBef>
                  <a:spcPct val="50000"/>
                </a:spcBef>
                <a:defRPr/>
              </a:pPr>
              <a:r>
                <a:rPr lang="en-US">
                  <a:effectLst>
                    <a:outerShdw blurRad="38100" dist="38100" dir="2700000" algn="tl">
                      <a:srgbClr val="000000"/>
                    </a:outerShdw>
                  </a:effectLst>
                </a:rPr>
                <a:t>Kathy</a:t>
              </a:r>
            </a:p>
          </p:txBody>
        </p:sp>
        <p:sp>
          <p:nvSpPr>
            <p:cNvPr id="117768" name="Text Box 8"/>
            <p:cNvSpPr txBox="1">
              <a:spLocks noChangeArrowheads="1"/>
            </p:cNvSpPr>
            <p:nvPr/>
          </p:nvSpPr>
          <p:spPr bwMode="auto">
            <a:xfrm>
              <a:off x="432" y="2496"/>
              <a:ext cx="1152" cy="327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19050">
                  <a:solidFill>
                    <a:srgbClr val="00FF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/>
            <a:p>
              <a:pPr eaLnBrk="1" hangingPunct="1">
                <a:spcBef>
                  <a:spcPct val="50000"/>
                </a:spcBef>
                <a:defRPr/>
              </a:pPr>
              <a:r>
                <a:rPr lang="en-US">
                  <a:effectLst>
                    <a:outerShdw blurRad="38100" dist="38100" dir="2700000" algn="tl">
                      <a:srgbClr val="000000"/>
                    </a:outerShdw>
                  </a:effectLst>
                </a:rPr>
                <a:t>Peter</a:t>
              </a:r>
            </a:p>
          </p:txBody>
        </p:sp>
        <p:sp>
          <p:nvSpPr>
            <p:cNvPr id="117769" name="Text Box 9"/>
            <p:cNvSpPr txBox="1">
              <a:spLocks noChangeArrowheads="1"/>
            </p:cNvSpPr>
            <p:nvPr/>
          </p:nvSpPr>
          <p:spPr bwMode="auto">
            <a:xfrm>
              <a:off x="1920" y="720"/>
              <a:ext cx="1152" cy="327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19050">
                  <a:solidFill>
                    <a:srgbClr val="00FF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/>
            <a:p>
              <a:pPr eaLnBrk="1" hangingPunct="1">
                <a:spcBef>
                  <a:spcPct val="50000"/>
                </a:spcBef>
                <a:defRPr/>
              </a:pPr>
              <a:r>
                <a:rPr lang="en-US">
                  <a:effectLst>
                    <a:outerShdw blurRad="38100" dist="38100" dir="2700000" algn="tl">
                      <a:srgbClr val="000000"/>
                    </a:outerShdw>
                  </a:effectLst>
                </a:rPr>
                <a:t>Boston</a:t>
              </a:r>
            </a:p>
          </p:txBody>
        </p:sp>
        <p:sp>
          <p:nvSpPr>
            <p:cNvPr id="117770" name="Text Box 10"/>
            <p:cNvSpPr txBox="1">
              <a:spLocks noChangeArrowheads="1"/>
            </p:cNvSpPr>
            <p:nvPr/>
          </p:nvSpPr>
          <p:spPr bwMode="auto">
            <a:xfrm>
              <a:off x="1872" y="1296"/>
              <a:ext cx="1152" cy="327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19050">
                  <a:solidFill>
                    <a:srgbClr val="00FF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/>
            <a:p>
              <a:pPr eaLnBrk="1" hangingPunct="1">
                <a:spcBef>
                  <a:spcPct val="50000"/>
                </a:spcBef>
                <a:defRPr/>
              </a:pPr>
              <a:r>
                <a:rPr lang="en-US">
                  <a:effectLst>
                    <a:outerShdw blurRad="38100" dist="38100" dir="2700000" algn="tl">
                      <a:srgbClr val="000000"/>
                    </a:outerShdw>
                  </a:effectLst>
                </a:rPr>
                <a:t>New York</a:t>
              </a:r>
            </a:p>
          </p:txBody>
        </p:sp>
        <p:sp>
          <p:nvSpPr>
            <p:cNvPr id="117771" name="Text Box 11"/>
            <p:cNvSpPr txBox="1">
              <a:spLocks noChangeArrowheads="1"/>
            </p:cNvSpPr>
            <p:nvPr/>
          </p:nvSpPr>
          <p:spPr bwMode="auto">
            <a:xfrm>
              <a:off x="1872" y="1872"/>
              <a:ext cx="1296" cy="327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19050">
                  <a:solidFill>
                    <a:srgbClr val="00FF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/>
            <a:p>
              <a:pPr eaLnBrk="1" hangingPunct="1">
                <a:spcBef>
                  <a:spcPct val="50000"/>
                </a:spcBef>
                <a:defRPr/>
              </a:pPr>
              <a:r>
                <a:rPr lang="en-US">
                  <a:effectLst>
                    <a:outerShdw blurRad="38100" dist="38100" dir="2700000" algn="tl">
                      <a:srgbClr val="000000"/>
                    </a:outerShdw>
                  </a:effectLst>
                </a:rPr>
                <a:t>Hong Kong</a:t>
              </a:r>
            </a:p>
          </p:txBody>
        </p:sp>
        <p:sp>
          <p:nvSpPr>
            <p:cNvPr id="117772" name="Text Box 12"/>
            <p:cNvSpPr txBox="1">
              <a:spLocks noChangeArrowheads="1"/>
            </p:cNvSpPr>
            <p:nvPr/>
          </p:nvSpPr>
          <p:spPr bwMode="auto">
            <a:xfrm>
              <a:off x="1872" y="2496"/>
              <a:ext cx="1152" cy="327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19050">
                  <a:solidFill>
                    <a:srgbClr val="00FF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/>
            <a:p>
              <a:pPr eaLnBrk="1" hangingPunct="1">
                <a:spcBef>
                  <a:spcPct val="50000"/>
                </a:spcBef>
                <a:defRPr/>
              </a:pPr>
              <a:r>
                <a:rPr lang="en-US">
                  <a:effectLst>
                    <a:outerShdw blurRad="38100" dist="38100" dir="2700000" algn="tl">
                      <a:srgbClr val="000000"/>
                    </a:outerShdw>
                  </a:effectLst>
                </a:rPr>
                <a:t>Moscow</a:t>
              </a:r>
            </a:p>
          </p:txBody>
        </p:sp>
      </p:grpSp>
      <p:sp>
        <p:nvSpPr>
          <p:cNvPr id="117773" name="Line 13"/>
          <p:cNvSpPr>
            <a:spLocks noChangeShapeType="1"/>
          </p:cNvSpPr>
          <p:nvPr/>
        </p:nvSpPr>
        <p:spPr bwMode="auto">
          <a:xfrm>
            <a:off x="1828800" y="1524000"/>
            <a:ext cx="990600" cy="2667000"/>
          </a:xfrm>
          <a:prstGeom prst="line">
            <a:avLst/>
          </a:prstGeom>
          <a:noFill/>
          <a:ln w="19050">
            <a:solidFill>
              <a:srgbClr val="00FF00"/>
            </a:solidFill>
            <a:round/>
            <a:headEnd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eaLnBrk="1" hangingPunct="1">
              <a:spcBef>
                <a:spcPct val="20000"/>
              </a:spcBef>
              <a:defRPr/>
            </a:pPr>
            <a:endParaRPr lang="en-US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117774" name="Line 14"/>
          <p:cNvSpPr>
            <a:spLocks noChangeShapeType="1"/>
          </p:cNvSpPr>
          <p:nvPr/>
        </p:nvSpPr>
        <p:spPr bwMode="auto">
          <a:xfrm flipV="1">
            <a:off x="1905000" y="1524000"/>
            <a:ext cx="990600" cy="838200"/>
          </a:xfrm>
          <a:prstGeom prst="line">
            <a:avLst/>
          </a:prstGeom>
          <a:noFill/>
          <a:ln w="19050">
            <a:solidFill>
              <a:srgbClr val="00FF00"/>
            </a:solidFill>
            <a:round/>
            <a:headEnd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eaLnBrk="1" hangingPunct="1">
              <a:spcBef>
                <a:spcPct val="20000"/>
              </a:spcBef>
              <a:defRPr/>
            </a:pPr>
            <a:endParaRPr lang="en-US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117775" name="Line 15"/>
          <p:cNvSpPr>
            <a:spLocks noChangeShapeType="1"/>
          </p:cNvSpPr>
          <p:nvPr/>
        </p:nvSpPr>
        <p:spPr bwMode="auto">
          <a:xfrm>
            <a:off x="1905000" y="3276600"/>
            <a:ext cx="990600" cy="0"/>
          </a:xfrm>
          <a:prstGeom prst="line">
            <a:avLst/>
          </a:prstGeom>
          <a:noFill/>
          <a:ln w="19050">
            <a:solidFill>
              <a:srgbClr val="00FF00"/>
            </a:solidFill>
            <a:round/>
            <a:headEnd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eaLnBrk="1" hangingPunct="1">
              <a:spcBef>
                <a:spcPct val="20000"/>
              </a:spcBef>
              <a:defRPr/>
            </a:pPr>
            <a:endParaRPr lang="en-US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117776" name="Line 16"/>
          <p:cNvSpPr>
            <a:spLocks noChangeShapeType="1"/>
          </p:cNvSpPr>
          <p:nvPr/>
        </p:nvSpPr>
        <p:spPr bwMode="auto">
          <a:xfrm flipV="1">
            <a:off x="1905000" y="1752600"/>
            <a:ext cx="1066800" cy="2362200"/>
          </a:xfrm>
          <a:prstGeom prst="line">
            <a:avLst/>
          </a:prstGeom>
          <a:noFill/>
          <a:ln w="19050">
            <a:solidFill>
              <a:srgbClr val="00FF00"/>
            </a:solidFill>
            <a:round/>
            <a:headEnd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eaLnBrk="1" hangingPunct="1">
              <a:spcBef>
                <a:spcPct val="20000"/>
              </a:spcBef>
              <a:defRPr/>
            </a:pPr>
            <a:endParaRPr lang="en-US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117777" name="Text Box 17"/>
          <p:cNvSpPr txBox="1">
            <a:spLocks noChangeArrowheads="1"/>
          </p:cNvSpPr>
          <p:nvPr/>
        </p:nvSpPr>
        <p:spPr bwMode="auto">
          <a:xfrm>
            <a:off x="685800" y="4876800"/>
            <a:ext cx="1828800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9050">
                <a:solidFill>
                  <a:srgbClr val="00FF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eaLnBrk="1" hangingPunct="1">
              <a:spcBef>
                <a:spcPct val="50000"/>
              </a:spcBef>
              <a:defRPr/>
            </a:pPr>
            <a:r>
              <a:rPr lang="en-US">
                <a:effectLst>
                  <a:outerShdw blurRad="38100" dist="38100" dir="2700000" algn="tl">
                    <a:srgbClr val="000000"/>
                  </a:outerShdw>
                </a:effectLst>
              </a:rPr>
              <a:t>Paul</a:t>
            </a:r>
          </a:p>
        </p:txBody>
      </p:sp>
      <p:sp>
        <p:nvSpPr>
          <p:cNvPr id="117778" name="Line 18"/>
          <p:cNvSpPr>
            <a:spLocks noChangeShapeType="1"/>
          </p:cNvSpPr>
          <p:nvPr/>
        </p:nvSpPr>
        <p:spPr bwMode="auto">
          <a:xfrm flipV="1">
            <a:off x="1828800" y="2590800"/>
            <a:ext cx="1143000" cy="2362200"/>
          </a:xfrm>
          <a:prstGeom prst="line">
            <a:avLst/>
          </a:prstGeom>
          <a:noFill/>
          <a:ln w="19050">
            <a:solidFill>
              <a:srgbClr val="00FF00"/>
            </a:solidFill>
            <a:round/>
            <a:headEnd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eaLnBrk="1" hangingPunct="1">
              <a:spcBef>
                <a:spcPct val="20000"/>
              </a:spcBef>
              <a:defRPr/>
            </a:pPr>
            <a:endParaRPr lang="en-US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7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77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11777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11777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500" fill="hold"/>
                                        <p:tgtEl>
                                          <p:spTgt spid="11777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500" fill="hold"/>
                                        <p:tgtEl>
                                          <p:spTgt spid="11777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7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77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11777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11777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11777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11777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 nodeType="clickPar">
                      <p:stCondLst>
                        <p:cond delay="indefinite"/>
                      </p:stCondLst>
                      <p:childTnLst>
                        <p:par>
                          <p:cTn id="2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1" presetID="17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77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11777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500" fill="hold"/>
                                        <p:tgtEl>
                                          <p:spTgt spid="11777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11777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500" fill="hold"/>
                                        <p:tgtEl>
                                          <p:spTgt spid="11777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 nodeType="clickPar">
                      <p:stCondLst>
                        <p:cond delay="indefinite"/>
                      </p:stCondLst>
                      <p:childTnLst>
                        <p:par>
                          <p:cTn id="2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9" presetID="17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77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1" dur="500" fill="hold"/>
                                        <p:tgtEl>
                                          <p:spTgt spid="11777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500" fill="hold"/>
                                        <p:tgtEl>
                                          <p:spTgt spid="11777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3" dur="500" fill="hold"/>
                                        <p:tgtEl>
                                          <p:spTgt spid="11777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500" fill="hold"/>
                                        <p:tgtEl>
                                          <p:spTgt spid="11777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 nodeType="clickPar">
                      <p:stCondLst>
                        <p:cond delay="indefinite"/>
                      </p:stCondLst>
                      <p:childTnLst>
                        <p:par>
                          <p:cTn id="3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7" presetID="17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77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9" dur="500" fill="hold"/>
                                        <p:tgtEl>
                                          <p:spTgt spid="11777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0" dur="500" fill="hold"/>
                                        <p:tgtEl>
                                          <p:spTgt spid="11777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1" dur="500" fill="hold"/>
                                        <p:tgtEl>
                                          <p:spTgt spid="11777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2" dur="500" fill="hold"/>
                                        <p:tgtEl>
                                          <p:spTgt spid="11777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 nodeType="clickPar">
                      <p:stCondLst>
                        <p:cond delay="indefinite"/>
                      </p:stCondLst>
                      <p:childTnLst>
                        <p:par>
                          <p:cTn id="4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4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776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7" dur="500" fill="hold"/>
                                        <p:tgtEl>
                                          <p:spTgt spid="11776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8" dur="500" fill="hold"/>
                                        <p:tgtEl>
                                          <p:spTgt spid="11776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9" fill="hold" nodeType="clickPar">
                      <p:stCondLst>
                        <p:cond delay="indefinite"/>
                      </p:stCondLst>
                      <p:childTnLst>
                        <p:par>
                          <p:cTn id="5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776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3" dur="500" fill="hold"/>
                                        <p:tgtEl>
                                          <p:spTgt spid="11776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4" dur="500" fill="hold"/>
                                        <p:tgtEl>
                                          <p:spTgt spid="11776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5" fill="hold" nodeType="clickPar">
                      <p:stCondLst>
                        <p:cond delay="indefinite"/>
                      </p:stCondLst>
                      <p:childTnLst>
                        <p:par>
                          <p:cTn id="5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776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9" dur="500" fill="hold"/>
                                        <p:tgtEl>
                                          <p:spTgt spid="11776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0" dur="500" fill="hold"/>
                                        <p:tgtEl>
                                          <p:spTgt spid="11776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1" fill="hold" nodeType="clickPar">
                      <p:stCondLst>
                        <p:cond delay="indefinite"/>
                      </p:stCondLst>
                      <p:childTnLst>
                        <p:par>
                          <p:cTn id="6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6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776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5" dur="500" fill="hold"/>
                                        <p:tgtEl>
                                          <p:spTgt spid="11776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6" dur="500" fill="hold"/>
                                        <p:tgtEl>
                                          <p:spTgt spid="11776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7" fill="hold" nodeType="clickPar">
                      <p:stCondLst>
                        <p:cond delay="indefinite"/>
                      </p:stCondLst>
                      <p:childTnLst>
                        <p:par>
                          <p:cTn id="6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69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776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1" dur="500" fill="hold"/>
                                        <p:tgtEl>
                                          <p:spTgt spid="11776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2" dur="500" fill="hold"/>
                                        <p:tgtEl>
                                          <p:spTgt spid="11776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3" fill="hold" nodeType="clickPar">
                      <p:stCondLst>
                        <p:cond delay="indefinite"/>
                      </p:stCondLst>
                      <p:childTnLst>
                        <p:par>
                          <p:cTn id="7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7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776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7" dur="500" fill="hold"/>
                                        <p:tgtEl>
                                          <p:spTgt spid="11776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8" dur="500" fill="hold"/>
                                        <p:tgtEl>
                                          <p:spTgt spid="11776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7763" grpId="0" build="p" autoUpdateAnimBg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Date Placeholder 3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1pPr>
            <a:lvl2pPr marL="742950" indent="-28575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2pPr>
            <a:lvl3pPr marL="11430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3pPr>
            <a:lvl4pPr marL="16002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4pPr>
            <a:lvl5pPr marL="20574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9pPr>
          </a:lstStyle>
          <a:p>
            <a:pPr>
              <a:spcBef>
                <a:spcPct val="0"/>
              </a:spcBef>
            </a:pPr>
            <a:fld id="{E84EFEB0-ADD2-469F-9408-AE008E7CDA4F}" type="datetime1">
              <a:rPr lang="en-US" altLang="en-US" sz="1400">
                <a:solidFill>
                  <a:srgbClr val="00CCFF"/>
                </a:solidFill>
                <a:latin typeface="Times New Roman" panose="02020603050405020304" pitchFamily="18" charset="0"/>
              </a:rPr>
              <a:pPr>
                <a:spcBef>
                  <a:spcPct val="0"/>
                </a:spcBef>
              </a:pPr>
              <a:t>6/26/2014</a:t>
            </a:fld>
            <a:endParaRPr lang="en-CA" altLang="en-US" sz="1400">
              <a:solidFill>
                <a:srgbClr val="00CCFF"/>
              </a:solidFill>
              <a:latin typeface="Times New Roman" panose="02020603050405020304" pitchFamily="18" charset="0"/>
            </a:endParaRPr>
          </a:p>
        </p:txBody>
      </p:sp>
      <p:sp>
        <p:nvSpPr>
          <p:cNvPr id="5123" name="Slide Number Placeholder 5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1pPr>
            <a:lvl2pPr marL="742950" indent="-28575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2pPr>
            <a:lvl3pPr marL="11430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3pPr>
            <a:lvl4pPr marL="16002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4pPr>
            <a:lvl5pPr marL="20574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9pPr>
          </a:lstStyle>
          <a:p>
            <a:pPr>
              <a:spcBef>
                <a:spcPct val="0"/>
              </a:spcBef>
            </a:pPr>
            <a:fld id="{CECCFB72-DE44-4228-BAE5-62809DD7AB68}" type="slidenum">
              <a:rPr lang="en-CA" altLang="en-US" sz="1400">
                <a:solidFill>
                  <a:srgbClr val="00CCFF"/>
                </a:solidFill>
                <a:latin typeface="Times New Roman" panose="02020603050405020304" pitchFamily="18" charset="0"/>
              </a:rPr>
              <a:pPr>
                <a:spcBef>
                  <a:spcPct val="0"/>
                </a:spcBef>
              </a:pPr>
              <a:t>2</a:t>
            </a:fld>
            <a:endParaRPr lang="en-CA" altLang="en-US" sz="1400">
              <a:solidFill>
                <a:srgbClr val="00CCFF"/>
              </a:solidFill>
              <a:latin typeface="Times New Roman" panose="02020603050405020304" pitchFamily="18" charset="0"/>
            </a:endParaRPr>
          </a:p>
        </p:txBody>
      </p:sp>
      <p:sp>
        <p:nvSpPr>
          <p:cNvPr id="100354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152400"/>
            <a:ext cx="7772400" cy="685800"/>
          </a:xfrm>
        </p:spPr>
        <p:txBody>
          <a:bodyPr/>
          <a:lstStyle/>
          <a:p>
            <a:pPr eaLnBrk="1" hangingPunct="1">
              <a:defRPr/>
            </a:pPr>
            <a:r>
              <a:rPr lang="en-US" sz="3600" smtClean="0"/>
              <a:t>Functions</a:t>
            </a:r>
            <a:endParaRPr lang="en-CA" sz="3600" smtClean="0"/>
          </a:p>
        </p:txBody>
      </p:sp>
      <p:sp>
        <p:nvSpPr>
          <p:cNvPr id="10035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81000" y="990600"/>
            <a:ext cx="8610600" cy="5105400"/>
          </a:xfrm>
        </p:spPr>
        <p:txBody>
          <a:bodyPr/>
          <a:lstStyle/>
          <a:p>
            <a:pPr marL="0" indent="0" eaLnBrk="1" hangingPunct="1">
              <a:defRPr/>
            </a:pPr>
            <a:r>
              <a:rPr lang="en-US" sz="2800" smtClean="0">
                <a:sym typeface="Symbol" panose="05050102010706020507" pitchFamily="18" charset="2"/>
              </a:rPr>
              <a:t>A </a:t>
            </a:r>
            <a:r>
              <a:rPr lang="en-US" sz="2800" smtClean="0">
                <a:solidFill>
                  <a:srgbClr val="00FFFF"/>
                </a:solidFill>
                <a:sym typeface="Symbol" panose="05050102010706020507" pitchFamily="18" charset="2"/>
              </a:rPr>
              <a:t>function</a:t>
            </a:r>
            <a:r>
              <a:rPr lang="en-US" sz="2800" smtClean="0">
                <a:sym typeface="Symbol" panose="05050102010706020507" pitchFamily="18" charset="2"/>
              </a:rPr>
              <a:t> f from a set A to a set B is an </a:t>
            </a:r>
            <a:r>
              <a:rPr lang="en-US" sz="2800" smtClean="0">
                <a:solidFill>
                  <a:srgbClr val="00FFFF"/>
                </a:solidFill>
                <a:sym typeface="Symbol" panose="05050102010706020507" pitchFamily="18" charset="2"/>
              </a:rPr>
              <a:t>assignment</a:t>
            </a:r>
            <a:r>
              <a:rPr lang="en-US" sz="2800" smtClean="0">
                <a:sym typeface="Symbol" panose="05050102010706020507" pitchFamily="18" charset="2"/>
              </a:rPr>
              <a:t> of exactly one element of B to each element of A.</a:t>
            </a:r>
          </a:p>
          <a:p>
            <a:pPr marL="0" indent="0" eaLnBrk="1" hangingPunct="1">
              <a:defRPr/>
            </a:pPr>
            <a:r>
              <a:rPr lang="en-US" sz="2800" smtClean="0">
                <a:sym typeface="Symbol" panose="05050102010706020507" pitchFamily="18" charset="2"/>
              </a:rPr>
              <a:t>We write</a:t>
            </a:r>
          </a:p>
          <a:p>
            <a:pPr marL="0" indent="0" eaLnBrk="1" hangingPunct="1">
              <a:defRPr/>
            </a:pPr>
            <a:r>
              <a:rPr lang="en-US" sz="2800" smtClean="0">
                <a:sym typeface="Symbol" panose="05050102010706020507" pitchFamily="18" charset="2"/>
              </a:rPr>
              <a:t>f(a) = b</a:t>
            </a:r>
          </a:p>
          <a:p>
            <a:pPr marL="0" indent="0" eaLnBrk="1" hangingPunct="1">
              <a:defRPr/>
            </a:pPr>
            <a:r>
              <a:rPr lang="en-US" sz="2800" smtClean="0">
                <a:sym typeface="Symbol" panose="05050102010706020507" pitchFamily="18" charset="2"/>
              </a:rPr>
              <a:t>if b is the unique element of B assigned by the function f to the element a of A.</a:t>
            </a:r>
          </a:p>
          <a:p>
            <a:pPr marL="0" indent="0" eaLnBrk="1" hangingPunct="1">
              <a:defRPr/>
            </a:pPr>
            <a:endParaRPr lang="en-US" sz="800" smtClean="0">
              <a:sym typeface="Symbol" panose="05050102010706020507" pitchFamily="18" charset="2"/>
            </a:endParaRPr>
          </a:p>
          <a:p>
            <a:pPr marL="0" indent="0" eaLnBrk="1" hangingPunct="1">
              <a:defRPr/>
            </a:pPr>
            <a:r>
              <a:rPr lang="en-US" sz="2800" smtClean="0">
                <a:sym typeface="Symbol" panose="05050102010706020507" pitchFamily="18" charset="2"/>
              </a:rPr>
              <a:t>If f is a function from A to B, we write</a:t>
            </a:r>
          </a:p>
          <a:p>
            <a:pPr marL="0" indent="0" eaLnBrk="1" hangingPunct="1">
              <a:defRPr/>
            </a:pPr>
            <a:r>
              <a:rPr lang="en-US" sz="2800" smtClean="0">
                <a:sym typeface="Symbol" panose="05050102010706020507" pitchFamily="18" charset="2"/>
              </a:rPr>
              <a:t>f: AB</a:t>
            </a:r>
          </a:p>
          <a:p>
            <a:pPr marL="0" indent="0" eaLnBrk="1" hangingPunct="1">
              <a:defRPr/>
            </a:pPr>
            <a:r>
              <a:rPr lang="en-US" sz="2800" smtClean="0">
                <a:solidFill>
                  <a:srgbClr val="FF3300"/>
                </a:solidFill>
                <a:sym typeface="Symbol" panose="05050102010706020507" pitchFamily="18" charset="2"/>
              </a:rPr>
              <a:t>(note:  Here, ““ has nothing to do with if… then)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7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035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10035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10035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 nodeType="clickPar">
                      <p:stCondLst>
                        <p:cond delay="indefinite"/>
                      </p:stCondLst>
                      <p:childTnLst>
                        <p:par>
                          <p:cTn id="1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1" presetID="17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035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10035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10035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17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035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9" dur="500" fill="hold"/>
                                        <p:tgtEl>
                                          <p:spTgt spid="10035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500" fill="hold"/>
                                        <p:tgtEl>
                                          <p:spTgt spid="10035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 nodeType="clickPar">
                      <p:stCondLst>
                        <p:cond delay="indefinite"/>
                      </p:stCondLst>
                      <p:childTnLst>
                        <p:par>
                          <p:cTn id="2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3" presetID="17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035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10035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500" fill="hold"/>
                                        <p:tgtEl>
                                          <p:spTgt spid="10035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 nodeType="clickPar">
                      <p:stCondLst>
                        <p:cond delay="indefinite"/>
                      </p:stCondLst>
                      <p:childTnLst>
                        <p:par>
                          <p:cTn id="2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9" presetID="17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035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1" dur="500" fill="hold"/>
                                        <p:tgtEl>
                                          <p:spTgt spid="10035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500" fill="hold"/>
                                        <p:tgtEl>
                                          <p:spTgt spid="10035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 nodeType="clickPar">
                      <p:stCondLst>
                        <p:cond delay="indefinite"/>
                      </p:stCondLst>
                      <p:childTnLst>
                        <p:par>
                          <p:cTn id="3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5" presetID="17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035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7" dur="500" fill="hold"/>
                                        <p:tgtEl>
                                          <p:spTgt spid="10035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8" dur="500" fill="hold"/>
                                        <p:tgtEl>
                                          <p:spTgt spid="10035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 nodeType="clickPar">
                      <p:stCondLst>
                        <p:cond delay="indefinite"/>
                      </p:stCondLst>
                      <p:childTnLst>
                        <p:par>
                          <p:cTn id="4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41" presetID="17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0355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3" dur="500" fill="hold"/>
                                        <p:tgtEl>
                                          <p:spTgt spid="100355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500" fill="hold"/>
                                        <p:tgtEl>
                                          <p:spTgt spid="100355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0355" grpId="0" build="p" autoUpdateAnimBg="0"/>
    </p:bld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Date Placeholder 3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1pPr>
            <a:lvl2pPr marL="742950" indent="-28575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2pPr>
            <a:lvl3pPr marL="11430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3pPr>
            <a:lvl4pPr marL="16002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4pPr>
            <a:lvl5pPr marL="20574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9pPr>
          </a:lstStyle>
          <a:p>
            <a:pPr>
              <a:spcBef>
                <a:spcPct val="0"/>
              </a:spcBef>
            </a:pPr>
            <a:fld id="{F671E0B7-C1D1-401F-979D-288F72A9769A}" type="datetime1">
              <a:rPr lang="en-US" altLang="en-US" sz="1400">
                <a:solidFill>
                  <a:srgbClr val="00CCFF"/>
                </a:solidFill>
                <a:latin typeface="Times New Roman" panose="02020603050405020304" pitchFamily="18" charset="0"/>
              </a:rPr>
              <a:pPr>
                <a:spcBef>
                  <a:spcPct val="0"/>
                </a:spcBef>
              </a:pPr>
              <a:t>6/26/2014</a:t>
            </a:fld>
            <a:endParaRPr lang="en-CA" altLang="en-US" sz="1400">
              <a:solidFill>
                <a:srgbClr val="00CCFF"/>
              </a:solidFill>
              <a:latin typeface="Times New Roman" panose="02020603050405020304" pitchFamily="18" charset="0"/>
            </a:endParaRPr>
          </a:p>
        </p:txBody>
      </p:sp>
      <p:sp>
        <p:nvSpPr>
          <p:cNvPr id="23555" name="Slide Number Placeholder 5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1pPr>
            <a:lvl2pPr marL="742950" indent="-28575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2pPr>
            <a:lvl3pPr marL="11430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3pPr>
            <a:lvl4pPr marL="16002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4pPr>
            <a:lvl5pPr marL="20574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9pPr>
          </a:lstStyle>
          <a:p>
            <a:pPr>
              <a:spcBef>
                <a:spcPct val="0"/>
              </a:spcBef>
            </a:pPr>
            <a:fld id="{80B89A03-FE5F-4E9C-8EEB-9F3D1122AEFA}" type="slidenum">
              <a:rPr lang="en-CA" altLang="en-US" sz="1400">
                <a:solidFill>
                  <a:srgbClr val="00CCFF"/>
                </a:solidFill>
                <a:latin typeface="Times New Roman" panose="02020603050405020304" pitchFamily="18" charset="0"/>
              </a:rPr>
              <a:pPr>
                <a:spcBef>
                  <a:spcPct val="0"/>
                </a:spcBef>
              </a:pPr>
              <a:t>20</a:t>
            </a:fld>
            <a:endParaRPr lang="en-CA" altLang="en-US" sz="1400">
              <a:solidFill>
                <a:srgbClr val="00CCFF"/>
              </a:solidFill>
              <a:latin typeface="Times New Roman" panose="02020603050405020304" pitchFamily="18" charset="0"/>
            </a:endParaRPr>
          </a:p>
        </p:txBody>
      </p:sp>
      <p:sp>
        <p:nvSpPr>
          <p:cNvPr id="118786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152400"/>
            <a:ext cx="7772400" cy="685800"/>
          </a:xfrm>
        </p:spPr>
        <p:txBody>
          <a:bodyPr/>
          <a:lstStyle/>
          <a:p>
            <a:pPr eaLnBrk="1" hangingPunct="1">
              <a:defRPr/>
            </a:pPr>
            <a:r>
              <a:rPr lang="en-US" sz="3600" smtClean="0"/>
              <a:t>Properties of Functions</a:t>
            </a:r>
            <a:endParaRPr lang="en-CA" sz="3600" smtClean="0"/>
          </a:p>
        </p:txBody>
      </p:sp>
      <p:sp>
        <p:nvSpPr>
          <p:cNvPr id="11878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5410200" y="1371600"/>
            <a:ext cx="3352800" cy="4343400"/>
          </a:xfrm>
        </p:spPr>
        <p:txBody>
          <a:bodyPr/>
          <a:lstStyle/>
          <a:p>
            <a:pPr marL="0" indent="0" eaLnBrk="1" hangingPunct="1">
              <a:defRPr/>
            </a:pPr>
            <a:r>
              <a:rPr lang="en-US" sz="2800" smtClean="0">
                <a:solidFill>
                  <a:srgbClr val="00FFFF"/>
                </a:solidFill>
                <a:sym typeface="Symbol" panose="05050102010706020507" pitchFamily="18" charset="2"/>
              </a:rPr>
              <a:t>Is f injective?</a:t>
            </a:r>
          </a:p>
          <a:p>
            <a:pPr marL="0" indent="0" eaLnBrk="1" hangingPunct="1">
              <a:defRPr/>
            </a:pPr>
            <a:r>
              <a:rPr lang="en-US" sz="2800" smtClean="0">
                <a:solidFill>
                  <a:srgbClr val="66FF33"/>
                </a:solidFill>
                <a:sym typeface="Symbol" panose="05050102010706020507" pitchFamily="18" charset="2"/>
              </a:rPr>
              <a:t>Yes.</a:t>
            </a:r>
          </a:p>
          <a:p>
            <a:pPr marL="0" indent="0" eaLnBrk="1" hangingPunct="1">
              <a:defRPr/>
            </a:pPr>
            <a:r>
              <a:rPr lang="en-US" sz="2800" smtClean="0">
                <a:solidFill>
                  <a:srgbClr val="00FFFF"/>
                </a:solidFill>
                <a:sym typeface="Symbol" panose="05050102010706020507" pitchFamily="18" charset="2"/>
              </a:rPr>
              <a:t>Is f surjective?</a:t>
            </a:r>
          </a:p>
          <a:p>
            <a:pPr marL="0" indent="0" eaLnBrk="1" hangingPunct="1">
              <a:defRPr/>
            </a:pPr>
            <a:r>
              <a:rPr lang="en-US" sz="2800" smtClean="0">
                <a:solidFill>
                  <a:srgbClr val="FF3300"/>
                </a:solidFill>
                <a:sym typeface="Symbol" panose="05050102010706020507" pitchFamily="18" charset="2"/>
              </a:rPr>
              <a:t>No.</a:t>
            </a:r>
          </a:p>
          <a:p>
            <a:pPr marL="0" indent="0" eaLnBrk="1" hangingPunct="1">
              <a:defRPr/>
            </a:pPr>
            <a:r>
              <a:rPr lang="en-US" sz="2800" smtClean="0">
                <a:solidFill>
                  <a:srgbClr val="00FFFF"/>
                </a:solidFill>
                <a:sym typeface="Symbol" panose="05050102010706020507" pitchFamily="18" charset="2"/>
              </a:rPr>
              <a:t>Is f bijective?</a:t>
            </a:r>
          </a:p>
          <a:p>
            <a:pPr marL="0" indent="0" eaLnBrk="1" hangingPunct="1">
              <a:defRPr/>
            </a:pPr>
            <a:r>
              <a:rPr lang="en-US" sz="2800" smtClean="0">
                <a:solidFill>
                  <a:srgbClr val="FF3300"/>
                </a:solidFill>
                <a:sym typeface="Symbol" panose="05050102010706020507" pitchFamily="18" charset="2"/>
              </a:rPr>
              <a:t>No.</a:t>
            </a:r>
          </a:p>
          <a:p>
            <a:pPr marL="0" indent="0" eaLnBrk="1" hangingPunct="1">
              <a:defRPr/>
            </a:pPr>
            <a:endParaRPr lang="en-US" sz="2800" smtClean="0">
              <a:solidFill>
                <a:srgbClr val="00FFFF"/>
              </a:solidFill>
              <a:sym typeface="Symbol" panose="05050102010706020507" pitchFamily="18" charset="2"/>
            </a:endParaRPr>
          </a:p>
        </p:txBody>
      </p:sp>
      <p:sp>
        <p:nvSpPr>
          <p:cNvPr id="118788" name="Line 4"/>
          <p:cNvSpPr>
            <a:spLocks noChangeShapeType="1"/>
          </p:cNvSpPr>
          <p:nvPr/>
        </p:nvSpPr>
        <p:spPr bwMode="auto">
          <a:xfrm>
            <a:off x="1828800" y="1524000"/>
            <a:ext cx="990600" cy="2667000"/>
          </a:xfrm>
          <a:prstGeom prst="line">
            <a:avLst/>
          </a:prstGeom>
          <a:noFill/>
          <a:ln w="19050">
            <a:solidFill>
              <a:srgbClr val="00FF00"/>
            </a:solidFill>
            <a:round/>
            <a:headEnd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eaLnBrk="1" hangingPunct="1">
              <a:spcBef>
                <a:spcPct val="20000"/>
              </a:spcBef>
              <a:defRPr/>
            </a:pPr>
            <a:endParaRPr lang="en-US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118789" name="Line 5"/>
          <p:cNvSpPr>
            <a:spLocks noChangeShapeType="1"/>
          </p:cNvSpPr>
          <p:nvPr/>
        </p:nvSpPr>
        <p:spPr bwMode="auto">
          <a:xfrm flipV="1">
            <a:off x="1905000" y="1524000"/>
            <a:ext cx="990600" cy="838200"/>
          </a:xfrm>
          <a:prstGeom prst="line">
            <a:avLst/>
          </a:prstGeom>
          <a:noFill/>
          <a:ln w="19050">
            <a:solidFill>
              <a:srgbClr val="00FF00"/>
            </a:solidFill>
            <a:round/>
            <a:headEnd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eaLnBrk="1" hangingPunct="1">
              <a:spcBef>
                <a:spcPct val="20000"/>
              </a:spcBef>
              <a:defRPr/>
            </a:pPr>
            <a:endParaRPr lang="en-US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118790" name="Line 6"/>
          <p:cNvSpPr>
            <a:spLocks noChangeShapeType="1"/>
          </p:cNvSpPr>
          <p:nvPr/>
        </p:nvSpPr>
        <p:spPr bwMode="auto">
          <a:xfrm>
            <a:off x="1905000" y="3276600"/>
            <a:ext cx="990600" cy="0"/>
          </a:xfrm>
          <a:prstGeom prst="line">
            <a:avLst/>
          </a:prstGeom>
          <a:noFill/>
          <a:ln w="19050">
            <a:solidFill>
              <a:srgbClr val="00FF00"/>
            </a:solidFill>
            <a:round/>
            <a:headEnd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eaLnBrk="1" hangingPunct="1">
              <a:spcBef>
                <a:spcPct val="20000"/>
              </a:spcBef>
              <a:defRPr/>
            </a:pPr>
            <a:endParaRPr lang="en-US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118791" name="Line 7"/>
          <p:cNvSpPr>
            <a:spLocks noChangeShapeType="1"/>
          </p:cNvSpPr>
          <p:nvPr/>
        </p:nvSpPr>
        <p:spPr bwMode="auto">
          <a:xfrm>
            <a:off x="1905000" y="4114800"/>
            <a:ext cx="914400" cy="914400"/>
          </a:xfrm>
          <a:prstGeom prst="line">
            <a:avLst/>
          </a:prstGeom>
          <a:noFill/>
          <a:ln w="19050">
            <a:solidFill>
              <a:srgbClr val="00FF00"/>
            </a:solidFill>
            <a:round/>
            <a:headEnd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eaLnBrk="1" hangingPunct="1">
              <a:spcBef>
                <a:spcPct val="20000"/>
              </a:spcBef>
              <a:defRPr/>
            </a:pPr>
            <a:endParaRPr lang="en-US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grpSp>
        <p:nvGrpSpPr>
          <p:cNvPr id="23562" name="Group 8"/>
          <p:cNvGrpSpPr>
            <a:grpSpLocks/>
          </p:cNvGrpSpPr>
          <p:nvPr/>
        </p:nvGrpSpPr>
        <p:grpSpPr bwMode="auto">
          <a:xfrm>
            <a:off x="685800" y="1143000"/>
            <a:ext cx="4343400" cy="4329113"/>
            <a:chOff x="432" y="720"/>
            <a:chExt cx="2736" cy="2727"/>
          </a:xfrm>
        </p:grpSpPr>
        <p:grpSp>
          <p:nvGrpSpPr>
            <p:cNvPr id="23563" name="Group 9"/>
            <p:cNvGrpSpPr>
              <a:grpSpLocks/>
            </p:cNvGrpSpPr>
            <p:nvPr/>
          </p:nvGrpSpPr>
          <p:grpSpPr bwMode="auto">
            <a:xfrm>
              <a:off x="432" y="720"/>
              <a:ext cx="2736" cy="2103"/>
              <a:chOff x="432" y="720"/>
              <a:chExt cx="2736" cy="2103"/>
            </a:xfrm>
          </p:grpSpPr>
          <p:sp>
            <p:nvSpPr>
              <p:cNvPr id="118794" name="Text Box 10"/>
              <p:cNvSpPr txBox="1">
                <a:spLocks noChangeArrowheads="1"/>
              </p:cNvSpPr>
              <p:nvPr/>
            </p:nvSpPr>
            <p:spPr bwMode="auto">
              <a:xfrm>
                <a:off x="432" y="720"/>
                <a:ext cx="1152" cy="327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91240B29-F687-4F45-9708-019B960494DF}">
                  <a14:hiddenLine xmlns:a14="http://schemas.microsoft.com/office/drawing/2010/main" w="19050">
                    <a:solidFill>
                      <a:srgbClr val="00FF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>
                <a:spAutoFit/>
              </a:bodyPr>
              <a:lstStyle/>
              <a:p>
                <a:pPr eaLnBrk="1" hangingPunct="1">
                  <a:spcBef>
                    <a:spcPct val="50000"/>
                  </a:spcBef>
                  <a:defRPr/>
                </a:pPr>
                <a:r>
                  <a:rPr lang="en-US">
                    <a:effectLst>
                      <a:outerShdw blurRad="38100" dist="38100" dir="2700000" algn="tl">
                        <a:srgbClr val="000000"/>
                      </a:outerShdw>
                    </a:effectLst>
                  </a:rPr>
                  <a:t>Linda</a:t>
                </a:r>
              </a:p>
            </p:txBody>
          </p:sp>
          <p:sp>
            <p:nvSpPr>
              <p:cNvPr id="118795" name="Text Box 11"/>
              <p:cNvSpPr txBox="1">
                <a:spLocks noChangeArrowheads="1"/>
              </p:cNvSpPr>
              <p:nvPr/>
            </p:nvSpPr>
            <p:spPr bwMode="auto">
              <a:xfrm>
                <a:off x="432" y="1296"/>
                <a:ext cx="1152" cy="327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91240B29-F687-4F45-9708-019B960494DF}">
                  <a14:hiddenLine xmlns:a14="http://schemas.microsoft.com/office/drawing/2010/main" w="19050">
                    <a:solidFill>
                      <a:srgbClr val="00FF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>
                <a:spAutoFit/>
              </a:bodyPr>
              <a:lstStyle/>
              <a:p>
                <a:pPr eaLnBrk="1" hangingPunct="1">
                  <a:spcBef>
                    <a:spcPct val="50000"/>
                  </a:spcBef>
                  <a:defRPr/>
                </a:pPr>
                <a:r>
                  <a:rPr lang="en-US">
                    <a:effectLst>
                      <a:outerShdw blurRad="38100" dist="38100" dir="2700000" algn="tl">
                        <a:srgbClr val="000000"/>
                      </a:outerShdw>
                    </a:effectLst>
                  </a:rPr>
                  <a:t>Max</a:t>
                </a:r>
              </a:p>
            </p:txBody>
          </p:sp>
          <p:sp>
            <p:nvSpPr>
              <p:cNvPr id="118796" name="Text Box 12"/>
              <p:cNvSpPr txBox="1">
                <a:spLocks noChangeArrowheads="1"/>
              </p:cNvSpPr>
              <p:nvPr/>
            </p:nvSpPr>
            <p:spPr bwMode="auto">
              <a:xfrm>
                <a:off x="432" y="1872"/>
                <a:ext cx="1152" cy="327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91240B29-F687-4F45-9708-019B960494DF}">
                  <a14:hiddenLine xmlns:a14="http://schemas.microsoft.com/office/drawing/2010/main" w="19050">
                    <a:solidFill>
                      <a:srgbClr val="00FF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>
                <a:spAutoFit/>
              </a:bodyPr>
              <a:lstStyle/>
              <a:p>
                <a:pPr eaLnBrk="1" hangingPunct="1">
                  <a:spcBef>
                    <a:spcPct val="50000"/>
                  </a:spcBef>
                  <a:defRPr/>
                </a:pPr>
                <a:r>
                  <a:rPr lang="en-US">
                    <a:effectLst>
                      <a:outerShdw blurRad="38100" dist="38100" dir="2700000" algn="tl">
                        <a:srgbClr val="000000"/>
                      </a:outerShdw>
                    </a:effectLst>
                  </a:rPr>
                  <a:t>Kathy</a:t>
                </a:r>
              </a:p>
            </p:txBody>
          </p:sp>
          <p:sp>
            <p:nvSpPr>
              <p:cNvPr id="118797" name="Text Box 13"/>
              <p:cNvSpPr txBox="1">
                <a:spLocks noChangeArrowheads="1"/>
              </p:cNvSpPr>
              <p:nvPr/>
            </p:nvSpPr>
            <p:spPr bwMode="auto">
              <a:xfrm>
                <a:off x="432" y="2496"/>
                <a:ext cx="1152" cy="327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91240B29-F687-4F45-9708-019B960494DF}">
                  <a14:hiddenLine xmlns:a14="http://schemas.microsoft.com/office/drawing/2010/main" w="19050">
                    <a:solidFill>
                      <a:srgbClr val="00FF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>
                <a:spAutoFit/>
              </a:bodyPr>
              <a:lstStyle/>
              <a:p>
                <a:pPr eaLnBrk="1" hangingPunct="1">
                  <a:spcBef>
                    <a:spcPct val="50000"/>
                  </a:spcBef>
                  <a:defRPr/>
                </a:pPr>
                <a:r>
                  <a:rPr lang="en-US">
                    <a:effectLst>
                      <a:outerShdw blurRad="38100" dist="38100" dir="2700000" algn="tl">
                        <a:srgbClr val="000000"/>
                      </a:outerShdw>
                    </a:effectLst>
                  </a:rPr>
                  <a:t>Peter</a:t>
                </a:r>
              </a:p>
            </p:txBody>
          </p:sp>
          <p:sp>
            <p:nvSpPr>
              <p:cNvPr id="118798" name="Text Box 14"/>
              <p:cNvSpPr txBox="1">
                <a:spLocks noChangeArrowheads="1"/>
              </p:cNvSpPr>
              <p:nvPr/>
            </p:nvSpPr>
            <p:spPr bwMode="auto">
              <a:xfrm>
                <a:off x="1920" y="720"/>
                <a:ext cx="1152" cy="327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91240B29-F687-4F45-9708-019B960494DF}">
                  <a14:hiddenLine xmlns:a14="http://schemas.microsoft.com/office/drawing/2010/main" w="19050">
                    <a:solidFill>
                      <a:srgbClr val="00FF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>
                <a:spAutoFit/>
              </a:bodyPr>
              <a:lstStyle/>
              <a:p>
                <a:pPr eaLnBrk="1" hangingPunct="1">
                  <a:spcBef>
                    <a:spcPct val="50000"/>
                  </a:spcBef>
                  <a:defRPr/>
                </a:pPr>
                <a:r>
                  <a:rPr lang="en-US">
                    <a:effectLst>
                      <a:outerShdw blurRad="38100" dist="38100" dir="2700000" algn="tl">
                        <a:srgbClr val="000000"/>
                      </a:outerShdw>
                    </a:effectLst>
                  </a:rPr>
                  <a:t>Boston</a:t>
                </a:r>
              </a:p>
            </p:txBody>
          </p:sp>
          <p:sp>
            <p:nvSpPr>
              <p:cNvPr id="118799" name="Text Box 15"/>
              <p:cNvSpPr txBox="1">
                <a:spLocks noChangeArrowheads="1"/>
              </p:cNvSpPr>
              <p:nvPr/>
            </p:nvSpPr>
            <p:spPr bwMode="auto">
              <a:xfrm>
                <a:off x="1872" y="1296"/>
                <a:ext cx="1152" cy="327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91240B29-F687-4F45-9708-019B960494DF}">
                  <a14:hiddenLine xmlns:a14="http://schemas.microsoft.com/office/drawing/2010/main" w="19050">
                    <a:solidFill>
                      <a:srgbClr val="00FF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>
                <a:spAutoFit/>
              </a:bodyPr>
              <a:lstStyle/>
              <a:p>
                <a:pPr eaLnBrk="1" hangingPunct="1">
                  <a:spcBef>
                    <a:spcPct val="50000"/>
                  </a:spcBef>
                  <a:defRPr/>
                </a:pPr>
                <a:r>
                  <a:rPr lang="en-US">
                    <a:effectLst>
                      <a:outerShdw blurRad="38100" dist="38100" dir="2700000" algn="tl">
                        <a:srgbClr val="000000"/>
                      </a:outerShdw>
                    </a:effectLst>
                  </a:rPr>
                  <a:t>New York</a:t>
                </a:r>
              </a:p>
            </p:txBody>
          </p:sp>
          <p:sp>
            <p:nvSpPr>
              <p:cNvPr id="118800" name="Text Box 16"/>
              <p:cNvSpPr txBox="1">
                <a:spLocks noChangeArrowheads="1"/>
              </p:cNvSpPr>
              <p:nvPr/>
            </p:nvSpPr>
            <p:spPr bwMode="auto">
              <a:xfrm>
                <a:off x="1872" y="1872"/>
                <a:ext cx="1296" cy="327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91240B29-F687-4F45-9708-019B960494DF}">
                  <a14:hiddenLine xmlns:a14="http://schemas.microsoft.com/office/drawing/2010/main" w="19050">
                    <a:solidFill>
                      <a:srgbClr val="00FF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>
                <a:spAutoFit/>
              </a:bodyPr>
              <a:lstStyle/>
              <a:p>
                <a:pPr eaLnBrk="1" hangingPunct="1">
                  <a:spcBef>
                    <a:spcPct val="50000"/>
                  </a:spcBef>
                  <a:defRPr/>
                </a:pPr>
                <a:r>
                  <a:rPr lang="en-US">
                    <a:effectLst>
                      <a:outerShdw blurRad="38100" dist="38100" dir="2700000" algn="tl">
                        <a:srgbClr val="000000"/>
                      </a:outerShdw>
                    </a:effectLst>
                  </a:rPr>
                  <a:t>Hong Kong</a:t>
                </a:r>
              </a:p>
            </p:txBody>
          </p:sp>
          <p:sp>
            <p:nvSpPr>
              <p:cNvPr id="118801" name="Text Box 17"/>
              <p:cNvSpPr txBox="1">
                <a:spLocks noChangeArrowheads="1"/>
              </p:cNvSpPr>
              <p:nvPr/>
            </p:nvSpPr>
            <p:spPr bwMode="auto">
              <a:xfrm>
                <a:off x="1872" y="2496"/>
                <a:ext cx="1152" cy="327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91240B29-F687-4F45-9708-019B960494DF}">
                  <a14:hiddenLine xmlns:a14="http://schemas.microsoft.com/office/drawing/2010/main" w="19050">
                    <a:solidFill>
                      <a:srgbClr val="00FF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>
                <a:spAutoFit/>
              </a:bodyPr>
              <a:lstStyle/>
              <a:p>
                <a:pPr eaLnBrk="1" hangingPunct="1">
                  <a:spcBef>
                    <a:spcPct val="50000"/>
                  </a:spcBef>
                  <a:defRPr/>
                </a:pPr>
                <a:r>
                  <a:rPr lang="en-US">
                    <a:effectLst>
                      <a:outerShdw blurRad="38100" dist="38100" dir="2700000" algn="tl">
                        <a:srgbClr val="000000"/>
                      </a:outerShdw>
                    </a:effectLst>
                  </a:rPr>
                  <a:t>Moscow</a:t>
                </a:r>
              </a:p>
            </p:txBody>
          </p:sp>
        </p:grpSp>
        <p:sp>
          <p:nvSpPr>
            <p:cNvPr id="118802" name="Text Box 18"/>
            <p:cNvSpPr txBox="1">
              <a:spLocks noChangeArrowheads="1"/>
            </p:cNvSpPr>
            <p:nvPr/>
          </p:nvSpPr>
          <p:spPr bwMode="auto">
            <a:xfrm>
              <a:off x="1872" y="3120"/>
              <a:ext cx="1152" cy="327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19050">
                  <a:solidFill>
                    <a:srgbClr val="00FF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/>
            <a:p>
              <a:pPr eaLnBrk="1" hangingPunct="1">
                <a:spcBef>
                  <a:spcPct val="50000"/>
                </a:spcBef>
                <a:defRPr/>
              </a:pPr>
              <a:r>
                <a:rPr lang="en-US">
                  <a:effectLst>
                    <a:outerShdw blurRad="38100" dist="38100" dir="2700000" algn="tl">
                      <a:srgbClr val="000000"/>
                    </a:outerShdw>
                  </a:effectLst>
                </a:rPr>
                <a:t>L</a:t>
              </a:r>
              <a:r>
                <a:rPr lang="de-DE">
                  <a:effectLst>
                    <a:outerShdw blurRad="38100" dist="38100" dir="2700000" algn="tl">
                      <a:srgbClr val="000000"/>
                    </a:outerShdw>
                  </a:effectLst>
                </a:rPr>
                <a:t>ü</a:t>
              </a:r>
              <a:r>
                <a:rPr lang="en-US">
                  <a:effectLst>
                    <a:outerShdw blurRad="38100" dist="38100" dir="2700000" algn="tl">
                      <a:srgbClr val="000000"/>
                    </a:outerShdw>
                  </a:effectLst>
                </a:rPr>
                <a:t>beck</a:t>
              </a:r>
            </a:p>
          </p:txBody>
        </p:sp>
      </p:grp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7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87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11878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11878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500" fill="hold"/>
                                        <p:tgtEl>
                                          <p:spTgt spid="11878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500" fill="hold"/>
                                        <p:tgtEl>
                                          <p:spTgt spid="11878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7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87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11878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11878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11878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11878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 nodeType="clickPar">
                      <p:stCondLst>
                        <p:cond delay="indefinite"/>
                      </p:stCondLst>
                      <p:childTnLst>
                        <p:par>
                          <p:cTn id="2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1" presetID="17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87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11879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500" fill="hold"/>
                                        <p:tgtEl>
                                          <p:spTgt spid="11879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11879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500" fill="hold"/>
                                        <p:tgtEl>
                                          <p:spTgt spid="11879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 nodeType="clickPar">
                      <p:stCondLst>
                        <p:cond delay="indefinite"/>
                      </p:stCondLst>
                      <p:childTnLst>
                        <p:par>
                          <p:cTn id="2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9" presetID="17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879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1" dur="500" fill="hold"/>
                                        <p:tgtEl>
                                          <p:spTgt spid="11879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500" fill="hold"/>
                                        <p:tgtEl>
                                          <p:spTgt spid="11879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3" dur="500" fill="hold"/>
                                        <p:tgtEl>
                                          <p:spTgt spid="11879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500" fill="hold"/>
                                        <p:tgtEl>
                                          <p:spTgt spid="11879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 nodeType="clickPar">
                      <p:stCondLst>
                        <p:cond delay="indefinite"/>
                      </p:stCondLst>
                      <p:childTnLst>
                        <p:par>
                          <p:cTn id="3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878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9" dur="500" fill="hold"/>
                                        <p:tgtEl>
                                          <p:spTgt spid="11878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0" dur="500" fill="hold"/>
                                        <p:tgtEl>
                                          <p:spTgt spid="11878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1" fill="hold" nodeType="clickPar">
                      <p:stCondLst>
                        <p:cond delay="indefinite"/>
                      </p:stCondLst>
                      <p:childTnLst>
                        <p:par>
                          <p:cTn id="4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4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878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5" dur="500" fill="hold"/>
                                        <p:tgtEl>
                                          <p:spTgt spid="11878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6" dur="500" fill="hold"/>
                                        <p:tgtEl>
                                          <p:spTgt spid="11878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 nodeType="clickPar">
                      <p:stCondLst>
                        <p:cond delay="indefinite"/>
                      </p:stCondLst>
                      <p:childTnLst>
                        <p:par>
                          <p:cTn id="4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49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878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1" dur="500" fill="hold"/>
                                        <p:tgtEl>
                                          <p:spTgt spid="11878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2" dur="500" fill="hold"/>
                                        <p:tgtEl>
                                          <p:spTgt spid="11878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 nodeType="clickPar">
                      <p:stCondLst>
                        <p:cond delay="indefinite"/>
                      </p:stCondLst>
                      <p:childTnLst>
                        <p:par>
                          <p:cTn id="5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878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7" dur="500" fill="hold"/>
                                        <p:tgtEl>
                                          <p:spTgt spid="11878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8" dur="500" fill="hold"/>
                                        <p:tgtEl>
                                          <p:spTgt spid="11878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9" fill="hold" nodeType="clickPar">
                      <p:stCondLst>
                        <p:cond delay="indefinite"/>
                      </p:stCondLst>
                      <p:childTnLst>
                        <p:par>
                          <p:cTn id="6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6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878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3" dur="500" fill="hold"/>
                                        <p:tgtEl>
                                          <p:spTgt spid="11878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4" dur="500" fill="hold"/>
                                        <p:tgtEl>
                                          <p:spTgt spid="11878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5" fill="hold" nodeType="clickPar">
                      <p:stCondLst>
                        <p:cond delay="indefinite"/>
                      </p:stCondLst>
                      <p:childTnLst>
                        <p:par>
                          <p:cTn id="6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6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878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9" dur="500" fill="hold"/>
                                        <p:tgtEl>
                                          <p:spTgt spid="11878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0" dur="500" fill="hold"/>
                                        <p:tgtEl>
                                          <p:spTgt spid="11878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8787" grpId="0" build="p" autoUpdateAnimBg="0"/>
    </p:bld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Date Placeholder 3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1pPr>
            <a:lvl2pPr marL="742950" indent="-28575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2pPr>
            <a:lvl3pPr marL="11430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3pPr>
            <a:lvl4pPr marL="16002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4pPr>
            <a:lvl5pPr marL="20574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9pPr>
          </a:lstStyle>
          <a:p>
            <a:pPr>
              <a:spcBef>
                <a:spcPct val="0"/>
              </a:spcBef>
            </a:pPr>
            <a:fld id="{C5884B4D-8A6B-4E5B-92B5-25E983FE615D}" type="datetime1">
              <a:rPr lang="en-US" altLang="en-US" sz="1400">
                <a:solidFill>
                  <a:srgbClr val="00CCFF"/>
                </a:solidFill>
                <a:latin typeface="Times New Roman" panose="02020603050405020304" pitchFamily="18" charset="0"/>
              </a:rPr>
              <a:pPr>
                <a:spcBef>
                  <a:spcPct val="0"/>
                </a:spcBef>
              </a:pPr>
              <a:t>6/26/2014</a:t>
            </a:fld>
            <a:endParaRPr lang="en-CA" altLang="en-US" sz="1400">
              <a:solidFill>
                <a:srgbClr val="00CCFF"/>
              </a:solidFill>
              <a:latin typeface="Times New Roman" panose="02020603050405020304" pitchFamily="18" charset="0"/>
            </a:endParaRPr>
          </a:p>
        </p:txBody>
      </p:sp>
      <p:sp>
        <p:nvSpPr>
          <p:cNvPr id="24579" name="Slide Number Placeholder 5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1pPr>
            <a:lvl2pPr marL="742950" indent="-28575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2pPr>
            <a:lvl3pPr marL="11430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3pPr>
            <a:lvl4pPr marL="16002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4pPr>
            <a:lvl5pPr marL="20574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9pPr>
          </a:lstStyle>
          <a:p>
            <a:pPr>
              <a:spcBef>
                <a:spcPct val="0"/>
              </a:spcBef>
            </a:pPr>
            <a:fld id="{31C9B63A-940C-413F-8FC7-0EA000C1EDA6}" type="slidenum">
              <a:rPr lang="en-CA" altLang="en-US" sz="1400">
                <a:solidFill>
                  <a:srgbClr val="00CCFF"/>
                </a:solidFill>
                <a:latin typeface="Times New Roman" panose="02020603050405020304" pitchFamily="18" charset="0"/>
              </a:rPr>
              <a:pPr>
                <a:spcBef>
                  <a:spcPct val="0"/>
                </a:spcBef>
              </a:pPr>
              <a:t>21</a:t>
            </a:fld>
            <a:endParaRPr lang="en-CA" altLang="en-US" sz="1400">
              <a:solidFill>
                <a:srgbClr val="00CCFF"/>
              </a:solidFill>
              <a:latin typeface="Times New Roman" panose="02020603050405020304" pitchFamily="18" charset="0"/>
            </a:endParaRPr>
          </a:p>
        </p:txBody>
      </p:sp>
      <p:sp>
        <p:nvSpPr>
          <p:cNvPr id="119810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152400"/>
            <a:ext cx="7772400" cy="685800"/>
          </a:xfrm>
        </p:spPr>
        <p:txBody>
          <a:bodyPr/>
          <a:lstStyle/>
          <a:p>
            <a:pPr eaLnBrk="1" hangingPunct="1">
              <a:defRPr/>
            </a:pPr>
            <a:r>
              <a:rPr lang="en-US" sz="3600" smtClean="0"/>
              <a:t>Properties of Functions</a:t>
            </a:r>
            <a:endParaRPr lang="en-CA" sz="3600" smtClean="0"/>
          </a:p>
        </p:txBody>
      </p:sp>
      <p:sp>
        <p:nvSpPr>
          <p:cNvPr id="11981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5410200" y="1371600"/>
            <a:ext cx="3352800" cy="4343400"/>
          </a:xfrm>
        </p:spPr>
        <p:txBody>
          <a:bodyPr/>
          <a:lstStyle/>
          <a:p>
            <a:pPr marL="0" indent="0" eaLnBrk="1" hangingPunct="1">
              <a:defRPr/>
            </a:pPr>
            <a:r>
              <a:rPr lang="en-US" sz="2800" smtClean="0">
                <a:solidFill>
                  <a:srgbClr val="00FFFF"/>
                </a:solidFill>
                <a:sym typeface="Symbol" panose="05050102010706020507" pitchFamily="18" charset="2"/>
              </a:rPr>
              <a:t>Is f injective?</a:t>
            </a:r>
          </a:p>
          <a:p>
            <a:pPr marL="0" indent="0" eaLnBrk="1" hangingPunct="1">
              <a:defRPr/>
            </a:pPr>
            <a:r>
              <a:rPr lang="en-US" sz="2800" smtClean="0">
                <a:solidFill>
                  <a:srgbClr val="FF3300"/>
                </a:solidFill>
                <a:sym typeface="Symbol" panose="05050102010706020507" pitchFamily="18" charset="2"/>
              </a:rPr>
              <a:t>No! f is not even</a:t>
            </a:r>
            <a:br>
              <a:rPr lang="en-US" sz="2800" smtClean="0">
                <a:solidFill>
                  <a:srgbClr val="FF3300"/>
                </a:solidFill>
                <a:sym typeface="Symbol" panose="05050102010706020507" pitchFamily="18" charset="2"/>
              </a:rPr>
            </a:br>
            <a:r>
              <a:rPr lang="en-US" sz="2800" smtClean="0">
                <a:solidFill>
                  <a:srgbClr val="FF3300"/>
                </a:solidFill>
                <a:sym typeface="Symbol" panose="05050102010706020507" pitchFamily="18" charset="2"/>
              </a:rPr>
              <a:t>a function!</a:t>
            </a:r>
          </a:p>
          <a:p>
            <a:pPr marL="0" indent="0" eaLnBrk="1" hangingPunct="1">
              <a:defRPr/>
            </a:pPr>
            <a:endParaRPr lang="en-US" sz="2800" smtClean="0">
              <a:solidFill>
                <a:srgbClr val="FF3300"/>
              </a:solidFill>
              <a:sym typeface="Symbol" panose="05050102010706020507" pitchFamily="18" charset="2"/>
            </a:endParaRPr>
          </a:p>
        </p:txBody>
      </p:sp>
      <p:sp>
        <p:nvSpPr>
          <p:cNvPr id="119812" name="Line 4"/>
          <p:cNvSpPr>
            <a:spLocks noChangeShapeType="1"/>
          </p:cNvSpPr>
          <p:nvPr/>
        </p:nvSpPr>
        <p:spPr bwMode="auto">
          <a:xfrm>
            <a:off x="1828800" y="1524000"/>
            <a:ext cx="990600" cy="2667000"/>
          </a:xfrm>
          <a:prstGeom prst="line">
            <a:avLst/>
          </a:prstGeom>
          <a:noFill/>
          <a:ln w="19050">
            <a:solidFill>
              <a:srgbClr val="00FF00"/>
            </a:solidFill>
            <a:round/>
            <a:headEnd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eaLnBrk="1" hangingPunct="1">
              <a:spcBef>
                <a:spcPct val="20000"/>
              </a:spcBef>
              <a:defRPr/>
            </a:pPr>
            <a:endParaRPr lang="en-US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119813" name="Line 5"/>
          <p:cNvSpPr>
            <a:spLocks noChangeShapeType="1"/>
          </p:cNvSpPr>
          <p:nvPr/>
        </p:nvSpPr>
        <p:spPr bwMode="auto">
          <a:xfrm flipV="1">
            <a:off x="1905000" y="1524000"/>
            <a:ext cx="990600" cy="838200"/>
          </a:xfrm>
          <a:prstGeom prst="line">
            <a:avLst/>
          </a:prstGeom>
          <a:noFill/>
          <a:ln w="19050">
            <a:solidFill>
              <a:srgbClr val="00FF00"/>
            </a:solidFill>
            <a:round/>
            <a:headEnd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eaLnBrk="1" hangingPunct="1">
              <a:spcBef>
                <a:spcPct val="20000"/>
              </a:spcBef>
              <a:defRPr/>
            </a:pPr>
            <a:endParaRPr lang="en-US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119814" name="Line 6"/>
          <p:cNvSpPr>
            <a:spLocks noChangeShapeType="1"/>
          </p:cNvSpPr>
          <p:nvPr/>
        </p:nvSpPr>
        <p:spPr bwMode="auto">
          <a:xfrm>
            <a:off x="1905000" y="3276600"/>
            <a:ext cx="990600" cy="0"/>
          </a:xfrm>
          <a:prstGeom prst="line">
            <a:avLst/>
          </a:prstGeom>
          <a:noFill/>
          <a:ln w="19050">
            <a:solidFill>
              <a:srgbClr val="00FF00"/>
            </a:solidFill>
            <a:round/>
            <a:headEnd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eaLnBrk="1" hangingPunct="1">
              <a:spcBef>
                <a:spcPct val="20000"/>
              </a:spcBef>
              <a:defRPr/>
            </a:pPr>
            <a:endParaRPr lang="en-US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119815" name="Line 7"/>
          <p:cNvSpPr>
            <a:spLocks noChangeShapeType="1"/>
          </p:cNvSpPr>
          <p:nvPr/>
        </p:nvSpPr>
        <p:spPr bwMode="auto">
          <a:xfrm>
            <a:off x="1905000" y="4267200"/>
            <a:ext cx="914400" cy="685800"/>
          </a:xfrm>
          <a:prstGeom prst="line">
            <a:avLst/>
          </a:prstGeom>
          <a:noFill/>
          <a:ln w="19050">
            <a:solidFill>
              <a:srgbClr val="00FF00"/>
            </a:solidFill>
            <a:round/>
            <a:headEnd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eaLnBrk="1" hangingPunct="1">
              <a:spcBef>
                <a:spcPct val="20000"/>
              </a:spcBef>
              <a:defRPr/>
            </a:pPr>
            <a:endParaRPr lang="en-US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grpSp>
        <p:nvGrpSpPr>
          <p:cNvPr id="24586" name="Group 8"/>
          <p:cNvGrpSpPr>
            <a:grpSpLocks/>
          </p:cNvGrpSpPr>
          <p:nvPr/>
        </p:nvGrpSpPr>
        <p:grpSpPr bwMode="auto">
          <a:xfrm>
            <a:off x="685800" y="1143000"/>
            <a:ext cx="4343400" cy="4329113"/>
            <a:chOff x="432" y="720"/>
            <a:chExt cx="2736" cy="2727"/>
          </a:xfrm>
        </p:grpSpPr>
        <p:grpSp>
          <p:nvGrpSpPr>
            <p:cNvPr id="24588" name="Group 9"/>
            <p:cNvGrpSpPr>
              <a:grpSpLocks/>
            </p:cNvGrpSpPr>
            <p:nvPr/>
          </p:nvGrpSpPr>
          <p:grpSpPr bwMode="auto">
            <a:xfrm>
              <a:off x="432" y="720"/>
              <a:ext cx="2736" cy="2103"/>
              <a:chOff x="432" y="720"/>
              <a:chExt cx="2736" cy="2103"/>
            </a:xfrm>
          </p:grpSpPr>
          <p:sp>
            <p:nvSpPr>
              <p:cNvPr id="119818" name="Text Box 10"/>
              <p:cNvSpPr txBox="1">
                <a:spLocks noChangeArrowheads="1"/>
              </p:cNvSpPr>
              <p:nvPr/>
            </p:nvSpPr>
            <p:spPr bwMode="auto">
              <a:xfrm>
                <a:off x="432" y="720"/>
                <a:ext cx="1152" cy="327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91240B29-F687-4F45-9708-019B960494DF}">
                  <a14:hiddenLine xmlns:a14="http://schemas.microsoft.com/office/drawing/2010/main" w="19050">
                    <a:solidFill>
                      <a:srgbClr val="00FF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>
                <a:spAutoFit/>
              </a:bodyPr>
              <a:lstStyle/>
              <a:p>
                <a:pPr eaLnBrk="1" hangingPunct="1">
                  <a:spcBef>
                    <a:spcPct val="50000"/>
                  </a:spcBef>
                  <a:defRPr/>
                </a:pPr>
                <a:r>
                  <a:rPr lang="en-US">
                    <a:effectLst>
                      <a:outerShdw blurRad="38100" dist="38100" dir="2700000" algn="tl">
                        <a:srgbClr val="000000"/>
                      </a:outerShdw>
                    </a:effectLst>
                  </a:rPr>
                  <a:t>Linda</a:t>
                </a:r>
              </a:p>
            </p:txBody>
          </p:sp>
          <p:sp>
            <p:nvSpPr>
              <p:cNvPr id="119819" name="Text Box 11"/>
              <p:cNvSpPr txBox="1">
                <a:spLocks noChangeArrowheads="1"/>
              </p:cNvSpPr>
              <p:nvPr/>
            </p:nvSpPr>
            <p:spPr bwMode="auto">
              <a:xfrm>
                <a:off x="432" y="1296"/>
                <a:ext cx="1152" cy="327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91240B29-F687-4F45-9708-019B960494DF}">
                  <a14:hiddenLine xmlns:a14="http://schemas.microsoft.com/office/drawing/2010/main" w="19050">
                    <a:solidFill>
                      <a:srgbClr val="00FF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>
                <a:spAutoFit/>
              </a:bodyPr>
              <a:lstStyle/>
              <a:p>
                <a:pPr eaLnBrk="1" hangingPunct="1">
                  <a:spcBef>
                    <a:spcPct val="50000"/>
                  </a:spcBef>
                  <a:defRPr/>
                </a:pPr>
                <a:r>
                  <a:rPr lang="en-US">
                    <a:effectLst>
                      <a:outerShdw blurRad="38100" dist="38100" dir="2700000" algn="tl">
                        <a:srgbClr val="000000"/>
                      </a:outerShdw>
                    </a:effectLst>
                  </a:rPr>
                  <a:t>Max</a:t>
                </a:r>
              </a:p>
            </p:txBody>
          </p:sp>
          <p:sp>
            <p:nvSpPr>
              <p:cNvPr id="119820" name="Text Box 12"/>
              <p:cNvSpPr txBox="1">
                <a:spLocks noChangeArrowheads="1"/>
              </p:cNvSpPr>
              <p:nvPr/>
            </p:nvSpPr>
            <p:spPr bwMode="auto">
              <a:xfrm>
                <a:off x="432" y="1872"/>
                <a:ext cx="1152" cy="327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91240B29-F687-4F45-9708-019B960494DF}">
                  <a14:hiddenLine xmlns:a14="http://schemas.microsoft.com/office/drawing/2010/main" w="19050">
                    <a:solidFill>
                      <a:srgbClr val="00FF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>
                <a:spAutoFit/>
              </a:bodyPr>
              <a:lstStyle/>
              <a:p>
                <a:pPr eaLnBrk="1" hangingPunct="1">
                  <a:spcBef>
                    <a:spcPct val="50000"/>
                  </a:spcBef>
                  <a:defRPr/>
                </a:pPr>
                <a:r>
                  <a:rPr lang="en-US">
                    <a:effectLst>
                      <a:outerShdw blurRad="38100" dist="38100" dir="2700000" algn="tl">
                        <a:srgbClr val="000000"/>
                      </a:outerShdw>
                    </a:effectLst>
                  </a:rPr>
                  <a:t>Kathy</a:t>
                </a:r>
              </a:p>
            </p:txBody>
          </p:sp>
          <p:sp>
            <p:nvSpPr>
              <p:cNvPr id="119821" name="Text Box 13"/>
              <p:cNvSpPr txBox="1">
                <a:spLocks noChangeArrowheads="1"/>
              </p:cNvSpPr>
              <p:nvPr/>
            </p:nvSpPr>
            <p:spPr bwMode="auto">
              <a:xfrm>
                <a:off x="432" y="2496"/>
                <a:ext cx="1152" cy="327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91240B29-F687-4F45-9708-019B960494DF}">
                  <a14:hiddenLine xmlns:a14="http://schemas.microsoft.com/office/drawing/2010/main" w="19050">
                    <a:solidFill>
                      <a:srgbClr val="00FF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>
                <a:spAutoFit/>
              </a:bodyPr>
              <a:lstStyle/>
              <a:p>
                <a:pPr eaLnBrk="1" hangingPunct="1">
                  <a:spcBef>
                    <a:spcPct val="50000"/>
                  </a:spcBef>
                  <a:defRPr/>
                </a:pPr>
                <a:r>
                  <a:rPr lang="en-US">
                    <a:effectLst>
                      <a:outerShdw blurRad="38100" dist="38100" dir="2700000" algn="tl">
                        <a:srgbClr val="000000"/>
                      </a:outerShdw>
                    </a:effectLst>
                  </a:rPr>
                  <a:t>Peter</a:t>
                </a:r>
              </a:p>
            </p:txBody>
          </p:sp>
          <p:sp>
            <p:nvSpPr>
              <p:cNvPr id="119822" name="Text Box 14"/>
              <p:cNvSpPr txBox="1">
                <a:spLocks noChangeArrowheads="1"/>
              </p:cNvSpPr>
              <p:nvPr/>
            </p:nvSpPr>
            <p:spPr bwMode="auto">
              <a:xfrm>
                <a:off x="1920" y="720"/>
                <a:ext cx="1152" cy="327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91240B29-F687-4F45-9708-019B960494DF}">
                  <a14:hiddenLine xmlns:a14="http://schemas.microsoft.com/office/drawing/2010/main" w="19050">
                    <a:solidFill>
                      <a:srgbClr val="00FF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>
                <a:spAutoFit/>
              </a:bodyPr>
              <a:lstStyle/>
              <a:p>
                <a:pPr eaLnBrk="1" hangingPunct="1">
                  <a:spcBef>
                    <a:spcPct val="50000"/>
                  </a:spcBef>
                  <a:defRPr/>
                </a:pPr>
                <a:r>
                  <a:rPr lang="en-US">
                    <a:effectLst>
                      <a:outerShdw blurRad="38100" dist="38100" dir="2700000" algn="tl">
                        <a:srgbClr val="000000"/>
                      </a:outerShdw>
                    </a:effectLst>
                  </a:rPr>
                  <a:t>Boston</a:t>
                </a:r>
              </a:p>
            </p:txBody>
          </p:sp>
          <p:sp>
            <p:nvSpPr>
              <p:cNvPr id="119823" name="Text Box 15"/>
              <p:cNvSpPr txBox="1">
                <a:spLocks noChangeArrowheads="1"/>
              </p:cNvSpPr>
              <p:nvPr/>
            </p:nvSpPr>
            <p:spPr bwMode="auto">
              <a:xfrm>
                <a:off x="1872" y="1296"/>
                <a:ext cx="1152" cy="327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91240B29-F687-4F45-9708-019B960494DF}">
                  <a14:hiddenLine xmlns:a14="http://schemas.microsoft.com/office/drawing/2010/main" w="19050">
                    <a:solidFill>
                      <a:srgbClr val="00FF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>
                <a:spAutoFit/>
              </a:bodyPr>
              <a:lstStyle/>
              <a:p>
                <a:pPr eaLnBrk="1" hangingPunct="1">
                  <a:spcBef>
                    <a:spcPct val="50000"/>
                  </a:spcBef>
                  <a:defRPr/>
                </a:pPr>
                <a:r>
                  <a:rPr lang="en-US">
                    <a:effectLst>
                      <a:outerShdw blurRad="38100" dist="38100" dir="2700000" algn="tl">
                        <a:srgbClr val="000000"/>
                      </a:outerShdw>
                    </a:effectLst>
                  </a:rPr>
                  <a:t>New York</a:t>
                </a:r>
              </a:p>
            </p:txBody>
          </p:sp>
          <p:sp>
            <p:nvSpPr>
              <p:cNvPr id="119824" name="Text Box 16"/>
              <p:cNvSpPr txBox="1">
                <a:spLocks noChangeArrowheads="1"/>
              </p:cNvSpPr>
              <p:nvPr/>
            </p:nvSpPr>
            <p:spPr bwMode="auto">
              <a:xfrm>
                <a:off x="1872" y="1872"/>
                <a:ext cx="1296" cy="327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91240B29-F687-4F45-9708-019B960494DF}">
                  <a14:hiddenLine xmlns:a14="http://schemas.microsoft.com/office/drawing/2010/main" w="19050">
                    <a:solidFill>
                      <a:srgbClr val="00FF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>
                <a:spAutoFit/>
              </a:bodyPr>
              <a:lstStyle/>
              <a:p>
                <a:pPr eaLnBrk="1" hangingPunct="1">
                  <a:spcBef>
                    <a:spcPct val="50000"/>
                  </a:spcBef>
                  <a:defRPr/>
                </a:pPr>
                <a:r>
                  <a:rPr lang="en-US">
                    <a:effectLst>
                      <a:outerShdw blurRad="38100" dist="38100" dir="2700000" algn="tl">
                        <a:srgbClr val="000000"/>
                      </a:outerShdw>
                    </a:effectLst>
                  </a:rPr>
                  <a:t>Hong Kong</a:t>
                </a:r>
              </a:p>
            </p:txBody>
          </p:sp>
          <p:sp>
            <p:nvSpPr>
              <p:cNvPr id="119825" name="Text Box 17"/>
              <p:cNvSpPr txBox="1">
                <a:spLocks noChangeArrowheads="1"/>
              </p:cNvSpPr>
              <p:nvPr/>
            </p:nvSpPr>
            <p:spPr bwMode="auto">
              <a:xfrm>
                <a:off x="1872" y="2496"/>
                <a:ext cx="1152" cy="327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91240B29-F687-4F45-9708-019B960494DF}">
                  <a14:hiddenLine xmlns:a14="http://schemas.microsoft.com/office/drawing/2010/main" w="19050">
                    <a:solidFill>
                      <a:srgbClr val="00FF00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>
                <a:spAutoFit/>
              </a:bodyPr>
              <a:lstStyle/>
              <a:p>
                <a:pPr eaLnBrk="1" hangingPunct="1">
                  <a:spcBef>
                    <a:spcPct val="50000"/>
                  </a:spcBef>
                  <a:defRPr/>
                </a:pPr>
                <a:r>
                  <a:rPr lang="en-US">
                    <a:effectLst>
                      <a:outerShdw blurRad="38100" dist="38100" dir="2700000" algn="tl">
                        <a:srgbClr val="000000"/>
                      </a:outerShdw>
                    </a:effectLst>
                  </a:rPr>
                  <a:t>Moscow</a:t>
                </a:r>
              </a:p>
            </p:txBody>
          </p:sp>
        </p:grpSp>
        <p:sp>
          <p:nvSpPr>
            <p:cNvPr id="119826" name="Text Box 18"/>
            <p:cNvSpPr txBox="1">
              <a:spLocks noChangeArrowheads="1"/>
            </p:cNvSpPr>
            <p:nvPr/>
          </p:nvSpPr>
          <p:spPr bwMode="auto">
            <a:xfrm>
              <a:off x="1872" y="3120"/>
              <a:ext cx="1152" cy="327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19050">
                  <a:solidFill>
                    <a:srgbClr val="00FF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/>
            <a:p>
              <a:pPr eaLnBrk="1" hangingPunct="1">
                <a:spcBef>
                  <a:spcPct val="50000"/>
                </a:spcBef>
                <a:defRPr/>
              </a:pPr>
              <a:r>
                <a:rPr lang="en-US">
                  <a:effectLst>
                    <a:outerShdw blurRad="38100" dist="38100" dir="2700000" algn="tl">
                      <a:srgbClr val="000000"/>
                    </a:outerShdw>
                  </a:effectLst>
                </a:rPr>
                <a:t>L</a:t>
              </a:r>
              <a:r>
                <a:rPr lang="de-DE">
                  <a:effectLst>
                    <a:outerShdw blurRad="38100" dist="38100" dir="2700000" algn="tl">
                      <a:srgbClr val="000000"/>
                    </a:outerShdw>
                  </a:effectLst>
                </a:rPr>
                <a:t>ü</a:t>
              </a:r>
              <a:r>
                <a:rPr lang="en-US">
                  <a:effectLst>
                    <a:outerShdw blurRad="38100" dist="38100" dir="2700000" algn="tl">
                      <a:srgbClr val="000000"/>
                    </a:outerShdw>
                  </a:effectLst>
                </a:rPr>
                <a:t>beck</a:t>
              </a:r>
            </a:p>
          </p:txBody>
        </p:sp>
      </p:grpSp>
      <p:sp>
        <p:nvSpPr>
          <p:cNvPr id="119827" name="Line 19"/>
          <p:cNvSpPr>
            <a:spLocks noChangeShapeType="1"/>
          </p:cNvSpPr>
          <p:nvPr/>
        </p:nvSpPr>
        <p:spPr bwMode="auto">
          <a:xfrm flipV="1">
            <a:off x="1905000" y="2514600"/>
            <a:ext cx="990600" cy="1600200"/>
          </a:xfrm>
          <a:prstGeom prst="line">
            <a:avLst/>
          </a:prstGeom>
          <a:noFill/>
          <a:ln w="19050">
            <a:solidFill>
              <a:srgbClr val="00FF00"/>
            </a:solidFill>
            <a:round/>
            <a:headEnd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eaLnBrk="1" hangingPunct="1">
              <a:spcBef>
                <a:spcPct val="20000"/>
              </a:spcBef>
              <a:defRPr/>
            </a:pPr>
            <a:endParaRPr lang="en-US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7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98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1198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1198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500" fill="hold"/>
                                        <p:tgtEl>
                                          <p:spTgt spid="11981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500" fill="hold"/>
                                        <p:tgtEl>
                                          <p:spTgt spid="11981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7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98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1198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1198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11981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11981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 nodeType="clickPar">
                      <p:stCondLst>
                        <p:cond delay="indefinite"/>
                      </p:stCondLst>
                      <p:childTnLst>
                        <p:par>
                          <p:cTn id="2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1" presetID="17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98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1198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500" fill="hold"/>
                                        <p:tgtEl>
                                          <p:spTgt spid="1198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11981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500" fill="hold"/>
                                        <p:tgtEl>
                                          <p:spTgt spid="11981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 nodeType="clickPar">
                      <p:stCondLst>
                        <p:cond delay="indefinite"/>
                      </p:stCondLst>
                      <p:childTnLst>
                        <p:par>
                          <p:cTn id="2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9" presetID="17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98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1" dur="500" fill="hold"/>
                                        <p:tgtEl>
                                          <p:spTgt spid="1198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500" fill="hold"/>
                                        <p:tgtEl>
                                          <p:spTgt spid="1198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3" dur="500" fill="hold"/>
                                        <p:tgtEl>
                                          <p:spTgt spid="11981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500" fill="hold"/>
                                        <p:tgtEl>
                                          <p:spTgt spid="11981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 nodeType="clickPar">
                      <p:stCondLst>
                        <p:cond delay="indefinite"/>
                      </p:stCondLst>
                      <p:childTnLst>
                        <p:par>
                          <p:cTn id="3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7" presetID="17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98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9" dur="500" fill="hold"/>
                                        <p:tgtEl>
                                          <p:spTgt spid="11982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0" dur="500" fill="hold"/>
                                        <p:tgtEl>
                                          <p:spTgt spid="11982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1" dur="500" fill="hold"/>
                                        <p:tgtEl>
                                          <p:spTgt spid="11982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2" dur="500" fill="hold"/>
                                        <p:tgtEl>
                                          <p:spTgt spid="11982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 nodeType="clickPar">
                      <p:stCondLst>
                        <p:cond delay="indefinite"/>
                      </p:stCondLst>
                      <p:childTnLst>
                        <p:par>
                          <p:cTn id="4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4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98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7" dur="500" fill="hold"/>
                                        <p:tgtEl>
                                          <p:spTgt spid="1198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8" dur="500" fill="hold"/>
                                        <p:tgtEl>
                                          <p:spTgt spid="1198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9" fill="hold" nodeType="clickPar">
                      <p:stCondLst>
                        <p:cond delay="indefinite"/>
                      </p:stCondLst>
                      <p:childTnLst>
                        <p:par>
                          <p:cTn id="5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981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3" dur="500" fill="hold"/>
                                        <p:tgtEl>
                                          <p:spTgt spid="11981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4" dur="500" fill="hold"/>
                                        <p:tgtEl>
                                          <p:spTgt spid="11981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9811" grpId="0" build="p" autoUpdateAnimBg="0"/>
    </p:bld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Date Placeholder 3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1pPr>
            <a:lvl2pPr marL="742950" indent="-28575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2pPr>
            <a:lvl3pPr marL="11430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3pPr>
            <a:lvl4pPr marL="16002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4pPr>
            <a:lvl5pPr marL="20574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9pPr>
          </a:lstStyle>
          <a:p>
            <a:pPr>
              <a:spcBef>
                <a:spcPct val="0"/>
              </a:spcBef>
            </a:pPr>
            <a:fld id="{0176D8E1-D9AA-49CA-9A5C-CA168DF5F035}" type="datetime1">
              <a:rPr lang="en-US" altLang="en-US" sz="1400">
                <a:solidFill>
                  <a:srgbClr val="00CCFF"/>
                </a:solidFill>
                <a:latin typeface="Times New Roman" panose="02020603050405020304" pitchFamily="18" charset="0"/>
              </a:rPr>
              <a:pPr>
                <a:spcBef>
                  <a:spcPct val="0"/>
                </a:spcBef>
              </a:pPr>
              <a:t>6/26/2014</a:t>
            </a:fld>
            <a:endParaRPr lang="en-CA" altLang="en-US" sz="1400">
              <a:solidFill>
                <a:srgbClr val="00CCFF"/>
              </a:solidFill>
              <a:latin typeface="Times New Roman" panose="02020603050405020304" pitchFamily="18" charset="0"/>
            </a:endParaRPr>
          </a:p>
        </p:txBody>
      </p:sp>
      <p:sp>
        <p:nvSpPr>
          <p:cNvPr id="25603" name="Slide Number Placeholder 5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1pPr>
            <a:lvl2pPr marL="742950" indent="-28575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2pPr>
            <a:lvl3pPr marL="11430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3pPr>
            <a:lvl4pPr marL="16002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4pPr>
            <a:lvl5pPr marL="20574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9pPr>
          </a:lstStyle>
          <a:p>
            <a:pPr>
              <a:spcBef>
                <a:spcPct val="0"/>
              </a:spcBef>
            </a:pPr>
            <a:fld id="{76296E88-1366-4FAE-B3BA-4EDA3686500B}" type="slidenum">
              <a:rPr lang="en-CA" altLang="en-US" sz="1400">
                <a:solidFill>
                  <a:srgbClr val="00CCFF"/>
                </a:solidFill>
                <a:latin typeface="Times New Roman" panose="02020603050405020304" pitchFamily="18" charset="0"/>
              </a:rPr>
              <a:pPr>
                <a:spcBef>
                  <a:spcPct val="0"/>
                </a:spcBef>
              </a:pPr>
              <a:t>22</a:t>
            </a:fld>
            <a:endParaRPr lang="en-CA" altLang="en-US" sz="1400">
              <a:solidFill>
                <a:srgbClr val="00CCFF"/>
              </a:solidFill>
              <a:latin typeface="Times New Roman" panose="02020603050405020304" pitchFamily="18" charset="0"/>
            </a:endParaRPr>
          </a:p>
        </p:txBody>
      </p:sp>
      <p:sp>
        <p:nvSpPr>
          <p:cNvPr id="120834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152400"/>
            <a:ext cx="7772400" cy="685800"/>
          </a:xfrm>
        </p:spPr>
        <p:txBody>
          <a:bodyPr/>
          <a:lstStyle/>
          <a:p>
            <a:pPr eaLnBrk="1" hangingPunct="1">
              <a:defRPr/>
            </a:pPr>
            <a:r>
              <a:rPr lang="en-US" sz="3600" smtClean="0"/>
              <a:t>Properties of Functions</a:t>
            </a:r>
            <a:endParaRPr lang="en-CA" sz="3600" smtClean="0"/>
          </a:p>
        </p:txBody>
      </p:sp>
      <p:sp>
        <p:nvSpPr>
          <p:cNvPr id="12083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5410200" y="1371600"/>
            <a:ext cx="3352800" cy="4343400"/>
          </a:xfrm>
        </p:spPr>
        <p:txBody>
          <a:bodyPr/>
          <a:lstStyle/>
          <a:p>
            <a:pPr marL="0" indent="0" eaLnBrk="1" hangingPunct="1">
              <a:defRPr/>
            </a:pPr>
            <a:r>
              <a:rPr lang="en-US" sz="2800" smtClean="0">
                <a:solidFill>
                  <a:srgbClr val="00FFFF"/>
                </a:solidFill>
                <a:sym typeface="Symbol" panose="05050102010706020507" pitchFamily="18" charset="2"/>
              </a:rPr>
              <a:t>Is f injective?</a:t>
            </a:r>
          </a:p>
          <a:p>
            <a:pPr marL="0" indent="0" eaLnBrk="1" hangingPunct="1">
              <a:defRPr/>
            </a:pPr>
            <a:r>
              <a:rPr lang="en-US" sz="2800" smtClean="0">
                <a:solidFill>
                  <a:srgbClr val="66FF33"/>
                </a:solidFill>
                <a:sym typeface="Symbol" panose="05050102010706020507" pitchFamily="18" charset="2"/>
              </a:rPr>
              <a:t>Yes.</a:t>
            </a:r>
          </a:p>
          <a:p>
            <a:pPr marL="0" indent="0" eaLnBrk="1" hangingPunct="1">
              <a:defRPr/>
            </a:pPr>
            <a:r>
              <a:rPr lang="en-US" sz="2800" smtClean="0">
                <a:solidFill>
                  <a:srgbClr val="00FFFF"/>
                </a:solidFill>
                <a:sym typeface="Symbol" panose="05050102010706020507" pitchFamily="18" charset="2"/>
              </a:rPr>
              <a:t>Is f surjective?</a:t>
            </a:r>
          </a:p>
          <a:p>
            <a:pPr marL="0" indent="0" eaLnBrk="1" hangingPunct="1">
              <a:defRPr/>
            </a:pPr>
            <a:r>
              <a:rPr lang="en-US" sz="2800" smtClean="0">
                <a:solidFill>
                  <a:srgbClr val="66FF33"/>
                </a:solidFill>
                <a:sym typeface="Symbol" panose="05050102010706020507" pitchFamily="18" charset="2"/>
              </a:rPr>
              <a:t>Yes.</a:t>
            </a:r>
          </a:p>
          <a:p>
            <a:pPr marL="0" indent="0" eaLnBrk="1" hangingPunct="1">
              <a:defRPr/>
            </a:pPr>
            <a:r>
              <a:rPr lang="en-US" sz="2800" smtClean="0">
                <a:solidFill>
                  <a:srgbClr val="00FFFF"/>
                </a:solidFill>
                <a:sym typeface="Symbol" panose="05050102010706020507" pitchFamily="18" charset="2"/>
              </a:rPr>
              <a:t>Is f bijective?</a:t>
            </a:r>
          </a:p>
          <a:p>
            <a:pPr marL="0" indent="0" eaLnBrk="1" hangingPunct="1">
              <a:defRPr/>
            </a:pPr>
            <a:r>
              <a:rPr lang="en-US" sz="2800" smtClean="0">
                <a:solidFill>
                  <a:srgbClr val="66FF33"/>
                </a:solidFill>
                <a:sym typeface="Symbol" panose="05050102010706020507" pitchFamily="18" charset="2"/>
              </a:rPr>
              <a:t>Yes.</a:t>
            </a:r>
          </a:p>
          <a:p>
            <a:pPr marL="0" indent="0" eaLnBrk="1" hangingPunct="1">
              <a:defRPr/>
            </a:pPr>
            <a:endParaRPr lang="en-US" sz="2800" smtClean="0">
              <a:solidFill>
                <a:srgbClr val="00FFFF"/>
              </a:solidFill>
              <a:sym typeface="Symbol" panose="05050102010706020507" pitchFamily="18" charset="2"/>
            </a:endParaRPr>
          </a:p>
        </p:txBody>
      </p:sp>
      <p:sp>
        <p:nvSpPr>
          <p:cNvPr id="120836" name="Text Box 4"/>
          <p:cNvSpPr txBox="1">
            <a:spLocks noChangeArrowheads="1"/>
          </p:cNvSpPr>
          <p:nvPr/>
        </p:nvSpPr>
        <p:spPr bwMode="auto">
          <a:xfrm>
            <a:off x="685800" y="1143000"/>
            <a:ext cx="1828800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9050">
                <a:solidFill>
                  <a:srgbClr val="00FF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eaLnBrk="1" hangingPunct="1">
              <a:spcBef>
                <a:spcPct val="50000"/>
              </a:spcBef>
              <a:defRPr/>
            </a:pPr>
            <a:r>
              <a:rPr lang="en-US">
                <a:effectLst>
                  <a:outerShdw blurRad="38100" dist="38100" dir="2700000" algn="tl">
                    <a:srgbClr val="000000"/>
                  </a:outerShdw>
                </a:effectLst>
              </a:rPr>
              <a:t>Linda</a:t>
            </a:r>
          </a:p>
        </p:txBody>
      </p:sp>
      <p:sp>
        <p:nvSpPr>
          <p:cNvPr id="120837" name="Text Box 5"/>
          <p:cNvSpPr txBox="1">
            <a:spLocks noChangeArrowheads="1"/>
          </p:cNvSpPr>
          <p:nvPr/>
        </p:nvSpPr>
        <p:spPr bwMode="auto">
          <a:xfrm>
            <a:off x="685800" y="2057400"/>
            <a:ext cx="1828800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9050">
                <a:solidFill>
                  <a:srgbClr val="00FF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eaLnBrk="1" hangingPunct="1">
              <a:spcBef>
                <a:spcPct val="50000"/>
              </a:spcBef>
              <a:defRPr/>
            </a:pPr>
            <a:r>
              <a:rPr lang="en-US">
                <a:effectLst>
                  <a:outerShdw blurRad="38100" dist="38100" dir="2700000" algn="tl">
                    <a:srgbClr val="000000"/>
                  </a:outerShdw>
                </a:effectLst>
              </a:rPr>
              <a:t>Max</a:t>
            </a:r>
          </a:p>
        </p:txBody>
      </p:sp>
      <p:sp>
        <p:nvSpPr>
          <p:cNvPr id="120838" name="Text Box 6"/>
          <p:cNvSpPr txBox="1">
            <a:spLocks noChangeArrowheads="1"/>
          </p:cNvSpPr>
          <p:nvPr/>
        </p:nvSpPr>
        <p:spPr bwMode="auto">
          <a:xfrm>
            <a:off x="685800" y="2971800"/>
            <a:ext cx="1828800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9050">
                <a:solidFill>
                  <a:srgbClr val="00FF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eaLnBrk="1" hangingPunct="1">
              <a:spcBef>
                <a:spcPct val="50000"/>
              </a:spcBef>
              <a:defRPr/>
            </a:pPr>
            <a:r>
              <a:rPr lang="en-US">
                <a:effectLst>
                  <a:outerShdw blurRad="38100" dist="38100" dir="2700000" algn="tl">
                    <a:srgbClr val="000000"/>
                  </a:outerShdw>
                </a:effectLst>
              </a:rPr>
              <a:t>Kathy</a:t>
            </a:r>
          </a:p>
        </p:txBody>
      </p:sp>
      <p:sp>
        <p:nvSpPr>
          <p:cNvPr id="120839" name="Text Box 7"/>
          <p:cNvSpPr txBox="1">
            <a:spLocks noChangeArrowheads="1"/>
          </p:cNvSpPr>
          <p:nvPr/>
        </p:nvSpPr>
        <p:spPr bwMode="auto">
          <a:xfrm>
            <a:off x="685800" y="3962400"/>
            <a:ext cx="1828800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9050">
                <a:solidFill>
                  <a:srgbClr val="00FF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eaLnBrk="1" hangingPunct="1">
              <a:spcBef>
                <a:spcPct val="50000"/>
              </a:spcBef>
              <a:defRPr/>
            </a:pPr>
            <a:r>
              <a:rPr lang="en-US">
                <a:effectLst>
                  <a:outerShdw blurRad="38100" dist="38100" dir="2700000" algn="tl">
                    <a:srgbClr val="000000"/>
                  </a:outerShdw>
                </a:effectLst>
              </a:rPr>
              <a:t>Peter</a:t>
            </a:r>
          </a:p>
        </p:txBody>
      </p:sp>
      <p:sp>
        <p:nvSpPr>
          <p:cNvPr id="120840" name="Text Box 8"/>
          <p:cNvSpPr txBox="1">
            <a:spLocks noChangeArrowheads="1"/>
          </p:cNvSpPr>
          <p:nvPr/>
        </p:nvSpPr>
        <p:spPr bwMode="auto">
          <a:xfrm>
            <a:off x="3048000" y="1143000"/>
            <a:ext cx="1828800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9050">
                <a:solidFill>
                  <a:srgbClr val="00FF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eaLnBrk="1" hangingPunct="1">
              <a:spcBef>
                <a:spcPct val="50000"/>
              </a:spcBef>
              <a:defRPr/>
            </a:pPr>
            <a:r>
              <a:rPr lang="en-US">
                <a:effectLst>
                  <a:outerShdw blurRad="38100" dist="38100" dir="2700000" algn="tl">
                    <a:srgbClr val="000000"/>
                  </a:outerShdw>
                </a:effectLst>
              </a:rPr>
              <a:t>Boston</a:t>
            </a:r>
          </a:p>
        </p:txBody>
      </p:sp>
      <p:sp>
        <p:nvSpPr>
          <p:cNvPr id="120841" name="Text Box 9"/>
          <p:cNvSpPr txBox="1">
            <a:spLocks noChangeArrowheads="1"/>
          </p:cNvSpPr>
          <p:nvPr/>
        </p:nvSpPr>
        <p:spPr bwMode="auto">
          <a:xfrm>
            <a:off x="2971800" y="2057400"/>
            <a:ext cx="1828800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9050">
                <a:solidFill>
                  <a:srgbClr val="00FF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eaLnBrk="1" hangingPunct="1">
              <a:spcBef>
                <a:spcPct val="50000"/>
              </a:spcBef>
              <a:defRPr/>
            </a:pPr>
            <a:r>
              <a:rPr lang="en-US">
                <a:effectLst>
                  <a:outerShdw blurRad="38100" dist="38100" dir="2700000" algn="tl">
                    <a:srgbClr val="000000"/>
                  </a:outerShdw>
                </a:effectLst>
              </a:rPr>
              <a:t>New York</a:t>
            </a:r>
          </a:p>
        </p:txBody>
      </p:sp>
      <p:sp>
        <p:nvSpPr>
          <p:cNvPr id="120842" name="Text Box 10"/>
          <p:cNvSpPr txBox="1">
            <a:spLocks noChangeArrowheads="1"/>
          </p:cNvSpPr>
          <p:nvPr/>
        </p:nvSpPr>
        <p:spPr bwMode="auto">
          <a:xfrm>
            <a:off x="2971800" y="2971800"/>
            <a:ext cx="2057400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9050">
                <a:solidFill>
                  <a:srgbClr val="00FF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eaLnBrk="1" hangingPunct="1">
              <a:spcBef>
                <a:spcPct val="50000"/>
              </a:spcBef>
              <a:defRPr/>
            </a:pPr>
            <a:r>
              <a:rPr lang="en-US">
                <a:effectLst>
                  <a:outerShdw blurRad="38100" dist="38100" dir="2700000" algn="tl">
                    <a:srgbClr val="000000"/>
                  </a:outerShdw>
                </a:effectLst>
              </a:rPr>
              <a:t>Hong Kong</a:t>
            </a:r>
          </a:p>
        </p:txBody>
      </p:sp>
      <p:sp>
        <p:nvSpPr>
          <p:cNvPr id="120843" name="Text Box 11"/>
          <p:cNvSpPr txBox="1">
            <a:spLocks noChangeArrowheads="1"/>
          </p:cNvSpPr>
          <p:nvPr/>
        </p:nvSpPr>
        <p:spPr bwMode="auto">
          <a:xfrm>
            <a:off x="2971800" y="3962400"/>
            <a:ext cx="1828800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9050">
                <a:solidFill>
                  <a:srgbClr val="00FF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eaLnBrk="1" hangingPunct="1">
              <a:spcBef>
                <a:spcPct val="50000"/>
              </a:spcBef>
              <a:defRPr/>
            </a:pPr>
            <a:r>
              <a:rPr lang="en-US">
                <a:effectLst>
                  <a:outerShdw blurRad="38100" dist="38100" dir="2700000" algn="tl">
                    <a:srgbClr val="000000"/>
                  </a:outerShdw>
                </a:effectLst>
              </a:rPr>
              <a:t>Moscow</a:t>
            </a:r>
          </a:p>
        </p:txBody>
      </p:sp>
      <p:sp>
        <p:nvSpPr>
          <p:cNvPr id="120844" name="Line 12"/>
          <p:cNvSpPr>
            <a:spLocks noChangeShapeType="1"/>
          </p:cNvSpPr>
          <p:nvPr/>
        </p:nvSpPr>
        <p:spPr bwMode="auto">
          <a:xfrm>
            <a:off x="1828800" y="1524000"/>
            <a:ext cx="990600" cy="2667000"/>
          </a:xfrm>
          <a:prstGeom prst="line">
            <a:avLst/>
          </a:prstGeom>
          <a:noFill/>
          <a:ln w="19050">
            <a:solidFill>
              <a:srgbClr val="00FF00"/>
            </a:solidFill>
            <a:round/>
            <a:headEnd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eaLnBrk="1" hangingPunct="1">
              <a:spcBef>
                <a:spcPct val="20000"/>
              </a:spcBef>
              <a:defRPr/>
            </a:pPr>
            <a:endParaRPr lang="en-US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120845" name="Line 13"/>
          <p:cNvSpPr>
            <a:spLocks noChangeShapeType="1"/>
          </p:cNvSpPr>
          <p:nvPr/>
        </p:nvSpPr>
        <p:spPr bwMode="auto">
          <a:xfrm flipV="1">
            <a:off x="1905000" y="1524000"/>
            <a:ext cx="990600" cy="838200"/>
          </a:xfrm>
          <a:prstGeom prst="line">
            <a:avLst/>
          </a:prstGeom>
          <a:noFill/>
          <a:ln w="19050">
            <a:solidFill>
              <a:srgbClr val="00FF00"/>
            </a:solidFill>
            <a:round/>
            <a:headEnd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eaLnBrk="1" hangingPunct="1">
              <a:spcBef>
                <a:spcPct val="20000"/>
              </a:spcBef>
              <a:defRPr/>
            </a:pPr>
            <a:endParaRPr lang="en-US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120846" name="Line 14"/>
          <p:cNvSpPr>
            <a:spLocks noChangeShapeType="1"/>
          </p:cNvSpPr>
          <p:nvPr/>
        </p:nvSpPr>
        <p:spPr bwMode="auto">
          <a:xfrm>
            <a:off x="1905000" y="3276600"/>
            <a:ext cx="990600" cy="0"/>
          </a:xfrm>
          <a:prstGeom prst="line">
            <a:avLst/>
          </a:prstGeom>
          <a:noFill/>
          <a:ln w="19050">
            <a:solidFill>
              <a:srgbClr val="00FF00"/>
            </a:solidFill>
            <a:round/>
            <a:headEnd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eaLnBrk="1" hangingPunct="1">
              <a:spcBef>
                <a:spcPct val="20000"/>
              </a:spcBef>
              <a:defRPr/>
            </a:pPr>
            <a:endParaRPr lang="en-US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120847" name="Line 15"/>
          <p:cNvSpPr>
            <a:spLocks noChangeShapeType="1"/>
          </p:cNvSpPr>
          <p:nvPr/>
        </p:nvSpPr>
        <p:spPr bwMode="auto">
          <a:xfrm>
            <a:off x="1905000" y="4114800"/>
            <a:ext cx="914400" cy="914400"/>
          </a:xfrm>
          <a:prstGeom prst="line">
            <a:avLst/>
          </a:prstGeom>
          <a:noFill/>
          <a:ln w="19050">
            <a:solidFill>
              <a:srgbClr val="00FF00"/>
            </a:solidFill>
            <a:round/>
            <a:headEnd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eaLnBrk="1" hangingPunct="1">
              <a:spcBef>
                <a:spcPct val="20000"/>
              </a:spcBef>
              <a:defRPr/>
            </a:pPr>
            <a:endParaRPr lang="en-US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120848" name="Text Box 16"/>
          <p:cNvSpPr txBox="1">
            <a:spLocks noChangeArrowheads="1"/>
          </p:cNvSpPr>
          <p:nvPr/>
        </p:nvSpPr>
        <p:spPr bwMode="auto">
          <a:xfrm>
            <a:off x="2971800" y="4953000"/>
            <a:ext cx="1828800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9050">
                <a:solidFill>
                  <a:srgbClr val="00FF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eaLnBrk="1" hangingPunct="1">
              <a:spcBef>
                <a:spcPct val="50000"/>
              </a:spcBef>
              <a:defRPr/>
            </a:pPr>
            <a:r>
              <a:rPr lang="en-US">
                <a:effectLst>
                  <a:outerShdw blurRad="38100" dist="38100" dir="2700000" algn="tl">
                    <a:srgbClr val="000000"/>
                  </a:outerShdw>
                </a:effectLst>
              </a:rPr>
              <a:t>L</a:t>
            </a:r>
            <a:r>
              <a:rPr lang="de-DE">
                <a:effectLst>
                  <a:outerShdw blurRad="38100" dist="38100" dir="2700000" algn="tl">
                    <a:srgbClr val="000000"/>
                  </a:outerShdw>
                </a:effectLst>
              </a:rPr>
              <a:t>ü</a:t>
            </a:r>
            <a:r>
              <a:rPr lang="en-US">
                <a:effectLst>
                  <a:outerShdw blurRad="38100" dist="38100" dir="2700000" algn="tl">
                    <a:srgbClr val="000000"/>
                  </a:outerShdw>
                </a:effectLst>
              </a:rPr>
              <a:t>beck</a:t>
            </a:r>
          </a:p>
        </p:txBody>
      </p:sp>
      <p:sp>
        <p:nvSpPr>
          <p:cNvPr id="120849" name="Text Box 17"/>
          <p:cNvSpPr txBox="1">
            <a:spLocks noChangeArrowheads="1"/>
          </p:cNvSpPr>
          <p:nvPr/>
        </p:nvSpPr>
        <p:spPr bwMode="auto">
          <a:xfrm>
            <a:off x="685800" y="4953000"/>
            <a:ext cx="1828800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9050">
                <a:solidFill>
                  <a:srgbClr val="00FF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eaLnBrk="1" hangingPunct="1">
              <a:spcBef>
                <a:spcPct val="50000"/>
              </a:spcBef>
              <a:defRPr/>
            </a:pPr>
            <a:r>
              <a:rPr lang="en-US">
                <a:effectLst>
                  <a:outerShdw blurRad="38100" dist="38100" dir="2700000" algn="tl">
                    <a:srgbClr val="000000"/>
                  </a:outerShdw>
                </a:effectLst>
              </a:rPr>
              <a:t>Helena</a:t>
            </a:r>
          </a:p>
        </p:txBody>
      </p:sp>
      <p:sp>
        <p:nvSpPr>
          <p:cNvPr id="120850" name="Line 18"/>
          <p:cNvSpPr>
            <a:spLocks noChangeShapeType="1"/>
          </p:cNvSpPr>
          <p:nvPr/>
        </p:nvSpPr>
        <p:spPr bwMode="auto">
          <a:xfrm flipV="1">
            <a:off x="1981200" y="2438400"/>
            <a:ext cx="914400" cy="2590800"/>
          </a:xfrm>
          <a:prstGeom prst="line">
            <a:avLst/>
          </a:prstGeom>
          <a:noFill/>
          <a:ln w="19050">
            <a:solidFill>
              <a:srgbClr val="00FF00"/>
            </a:solidFill>
            <a:round/>
            <a:headEnd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eaLnBrk="1" hangingPunct="1">
              <a:spcBef>
                <a:spcPct val="20000"/>
              </a:spcBef>
              <a:defRPr/>
            </a:pPr>
            <a:endParaRPr lang="en-US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7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08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12084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12084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500" fill="hold"/>
                                        <p:tgtEl>
                                          <p:spTgt spid="12084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500" fill="hold"/>
                                        <p:tgtEl>
                                          <p:spTgt spid="12084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7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08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12084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12084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12084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12084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 nodeType="clickPar">
                      <p:stCondLst>
                        <p:cond delay="indefinite"/>
                      </p:stCondLst>
                      <p:childTnLst>
                        <p:par>
                          <p:cTn id="2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1" presetID="17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08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12084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500" fill="hold"/>
                                        <p:tgtEl>
                                          <p:spTgt spid="12084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12084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500" fill="hold"/>
                                        <p:tgtEl>
                                          <p:spTgt spid="12084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 nodeType="clickPar">
                      <p:stCondLst>
                        <p:cond delay="indefinite"/>
                      </p:stCondLst>
                      <p:childTnLst>
                        <p:par>
                          <p:cTn id="2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9" presetID="17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08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1" dur="500" fill="hold"/>
                                        <p:tgtEl>
                                          <p:spTgt spid="12084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500" fill="hold"/>
                                        <p:tgtEl>
                                          <p:spTgt spid="12084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3" dur="500" fill="hold"/>
                                        <p:tgtEl>
                                          <p:spTgt spid="12084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500" fill="hold"/>
                                        <p:tgtEl>
                                          <p:spTgt spid="12084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 nodeType="clickPar">
                      <p:stCondLst>
                        <p:cond delay="indefinite"/>
                      </p:stCondLst>
                      <p:childTnLst>
                        <p:par>
                          <p:cTn id="3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7" presetID="17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08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9" dur="500" fill="hold"/>
                                        <p:tgtEl>
                                          <p:spTgt spid="12085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0" dur="500" fill="hold"/>
                                        <p:tgtEl>
                                          <p:spTgt spid="12085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1" dur="500" fill="hold"/>
                                        <p:tgtEl>
                                          <p:spTgt spid="12085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2" dur="500" fill="hold"/>
                                        <p:tgtEl>
                                          <p:spTgt spid="12085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 nodeType="clickPar">
                      <p:stCondLst>
                        <p:cond delay="indefinite"/>
                      </p:stCondLst>
                      <p:childTnLst>
                        <p:par>
                          <p:cTn id="4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4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083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7" dur="500" fill="hold"/>
                                        <p:tgtEl>
                                          <p:spTgt spid="12083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8" dur="500" fill="hold"/>
                                        <p:tgtEl>
                                          <p:spTgt spid="12083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9" fill="hold" nodeType="clickPar">
                      <p:stCondLst>
                        <p:cond delay="indefinite"/>
                      </p:stCondLst>
                      <p:childTnLst>
                        <p:par>
                          <p:cTn id="5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083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3" dur="500" fill="hold"/>
                                        <p:tgtEl>
                                          <p:spTgt spid="12083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4" dur="500" fill="hold"/>
                                        <p:tgtEl>
                                          <p:spTgt spid="12083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5" fill="hold" nodeType="clickPar">
                      <p:stCondLst>
                        <p:cond delay="indefinite"/>
                      </p:stCondLst>
                      <p:childTnLst>
                        <p:par>
                          <p:cTn id="5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083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9" dur="500" fill="hold"/>
                                        <p:tgtEl>
                                          <p:spTgt spid="12083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0" dur="500" fill="hold"/>
                                        <p:tgtEl>
                                          <p:spTgt spid="12083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1" fill="hold" nodeType="clickPar">
                      <p:stCondLst>
                        <p:cond delay="indefinite"/>
                      </p:stCondLst>
                      <p:childTnLst>
                        <p:par>
                          <p:cTn id="6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6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083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5" dur="500" fill="hold"/>
                                        <p:tgtEl>
                                          <p:spTgt spid="12083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6" dur="500" fill="hold"/>
                                        <p:tgtEl>
                                          <p:spTgt spid="12083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7" fill="hold" nodeType="clickPar">
                      <p:stCondLst>
                        <p:cond delay="indefinite"/>
                      </p:stCondLst>
                      <p:childTnLst>
                        <p:par>
                          <p:cTn id="6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69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083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1" dur="500" fill="hold"/>
                                        <p:tgtEl>
                                          <p:spTgt spid="12083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2" dur="500" fill="hold"/>
                                        <p:tgtEl>
                                          <p:spTgt spid="12083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3" fill="hold" nodeType="clickPar">
                      <p:stCondLst>
                        <p:cond delay="indefinite"/>
                      </p:stCondLst>
                      <p:childTnLst>
                        <p:par>
                          <p:cTn id="7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7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083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7" dur="500" fill="hold"/>
                                        <p:tgtEl>
                                          <p:spTgt spid="12083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8" dur="500" fill="hold"/>
                                        <p:tgtEl>
                                          <p:spTgt spid="12083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0835" grpId="0" build="p" autoUpdateAnimBg="0"/>
    </p:bld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6" name="Date Placeholder 3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1pPr>
            <a:lvl2pPr marL="742950" indent="-28575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2pPr>
            <a:lvl3pPr marL="11430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3pPr>
            <a:lvl4pPr marL="16002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4pPr>
            <a:lvl5pPr marL="20574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9pPr>
          </a:lstStyle>
          <a:p>
            <a:pPr>
              <a:spcBef>
                <a:spcPct val="0"/>
              </a:spcBef>
            </a:pPr>
            <a:fld id="{B40A9958-95A5-4266-B30B-CF96EA5EF757}" type="datetime1">
              <a:rPr lang="en-US" altLang="en-US" sz="1400">
                <a:solidFill>
                  <a:srgbClr val="00CCFF"/>
                </a:solidFill>
                <a:latin typeface="Times New Roman" panose="02020603050405020304" pitchFamily="18" charset="0"/>
              </a:rPr>
              <a:pPr>
                <a:spcBef>
                  <a:spcPct val="0"/>
                </a:spcBef>
              </a:pPr>
              <a:t>6/26/2014</a:t>
            </a:fld>
            <a:endParaRPr lang="en-CA" altLang="en-US" sz="1400">
              <a:solidFill>
                <a:srgbClr val="00CCFF"/>
              </a:solidFill>
              <a:latin typeface="Times New Roman" panose="02020603050405020304" pitchFamily="18" charset="0"/>
            </a:endParaRPr>
          </a:p>
        </p:txBody>
      </p:sp>
      <p:sp>
        <p:nvSpPr>
          <p:cNvPr id="26627" name="Slide Number Placeholder 5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1pPr>
            <a:lvl2pPr marL="742950" indent="-28575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2pPr>
            <a:lvl3pPr marL="11430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3pPr>
            <a:lvl4pPr marL="16002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4pPr>
            <a:lvl5pPr marL="20574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9pPr>
          </a:lstStyle>
          <a:p>
            <a:pPr>
              <a:spcBef>
                <a:spcPct val="0"/>
              </a:spcBef>
            </a:pPr>
            <a:fld id="{F837EE2E-B93E-46C8-A5D5-749FE8D450C1}" type="slidenum">
              <a:rPr lang="en-CA" altLang="en-US" sz="1400">
                <a:solidFill>
                  <a:srgbClr val="00CCFF"/>
                </a:solidFill>
                <a:latin typeface="Times New Roman" panose="02020603050405020304" pitchFamily="18" charset="0"/>
              </a:rPr>
              <a:pPr>
                <a:spcBef>
                  <a:spcPct val="0"/>
                </a:spcBef>
              </a:pPr>
              <a:t>23</a:t>
            </a:fld>
            <a:endParaRPr lang="en-CA" altLang="en-US" sz="1400">
              <a:solidFill>
                <a:srgbClr val="00CCFF"/>
              </a:solidFill>
              <a:latin typeface="Times New Roman" panose="02020603050405020304" pitchFamily="18" charset="0"/>
            </a:endParaRPr>
          </a:p>
        </p:txBody>
      </p:sp>
      <p:sp>
        <p:nvSpPr>
          <p:cNvPr id="123906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152400"/>
            <a:ext cx="7772400" cy="685800"/>
          </a:xfrm>
        </p:spPr>
        <p:txBody>
          <a:bodyPr/>
          <a:lstStyle/>
          <a:p>
            <a:pPr eaLnBrk="1" hangingPunct="1">
              <a:defRPr/>
            </a:pPr>
            <a:r>
              <a:rPr lang="en-US" sz="3600" smtClean="0"/>
              <a:t>Inversion</a:t>
            </a:r>
            <a:endParaRPr lang="en-CA" sz="3600" smtClean="0"/>
          </a:p>
        </p:txBody>
      </p:sp>
      <p:sp>
        <p:nvSpPr>
          <p:cNvPr id="12390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533400" y="1447800"/>
            <a:ext cx="7924800" cy="4572000"/>
          </a:xfrm>
        </p:spPr>
        <p:txBody>
          <a:bodyPr/>
          <a:lstStyle/>
          <a:p>
            <a:pPr marL="0" indent="0" eaLnBrk="1" hangingPunct="1">
              <a:defRPr/>
            </a:pPr>
            <a:r>
              <a:rPr lang="en-US" sz="2800" smtClean="0">
                <a:sym typeface="Symbol" panose="05050102010706020507" pitchFamily="18" charset="2"/>
              </a:rPr>
              <a:t>An interesting property of bijections is that they have an </a:t>
            </a:r>
            <a:r>
              <a:rPr lang="en-US" sz="2800" b="1" smtClean="0">
                <a:solidFill>
                  <a:srgbClr val="00FFFF"/>
                </a:solidFill>
                <a:sym typeface="Symbol" panose="05050102010706020507" pitchFamily="18" charset="2"/>
              </a:rPr>
              <a:t>inverse function</a:t>
            </a:r>
            <a:r>
              <a:rPr lang="en-US" sz="2800" smtClean="0">
                <a:sym typeface="Symbol" panose="05050102010706020507" pitchFamily="18" charset="2"/>
              </a:rPr>
              <a:t>.</a:t>
            </a:r>
          </a:p>
          <a:p>
            <a:pPr marL="0" indent="0" eaLnBrk="1" hangingPunct="1">
              <a:defRPr/>
            </a:pPr>
            <a:endParaRPr lang="en-US" sz="2800" smtClean="0">
              <a:sym typeface="Symbol" panose="05050102010706020507" pitchFamily="18" charset="2"/>
            </a:endParaRPr>
          </a:p>
          <a:p>
            <a:pPr marL="0" indent="0" eaLnBrk="1" hangingPunct="1">
              <a:defRPr/>
            </a:pPr>
            <a:r>
              <a:rPr lang="en-US" sz="2800" smtClean="0">
                <a:sym typeface="Symbol" panose="05050102010706020507" pitchFamily="18" charset="2"/>
              </a:rPr>
              <a:t>The </a:t>
            </a:r>
            <a:r>
              <a:rPr lang="en-US" sz="2800" b="1" smtClean="0">
                <a:solidFill>
                  <a:srgbClr val="00FFFF"/>
                </a:solidFill>
                <a:sym typeface="Symbol" panose="05050102010706020507" pitchFamily="18" charset="2"/>
              </a:rPr>
              <a:t>inverse function</a:t>
            </a:r>
            <a:r>
              <a:rPr lang="en-US" sz="2800" smtClean="0">
                <a:sym typeface="Symbol" panose="05050102010706020507" pitchFamily="18" charset="2"/>
              </a:rPr>
              <a:t> of the bijection f:AB is the function f</a:t>
            </a:r>
            <a:r>
              <a:rPr lang="en-US" sz="2800" baseline="30000" smtClean="0">
                <a:sym typeface="Symbol" panose="05050102010706020507" pitchFamily="18" charset="2"/>
              </a:rPr>
              <a:t>-1</a:t>
            </a:r>
            <a:r>
              <a:rPr lang="en-US" sz="2800" smtClean="0">
                <a:sym typeface="Symbol" panose="05050102010706020507" pitchFamily="18" charset="2"/>
              </a:rPr>
              <a:t>:BA with </a:t>
            </a:r>
          </a:p>
          <a:p>
            <a:pPr marL="0" indent="0" eaLnBrk="1" hangingPunct="1">
              <a:defRPr/>
            </a:pPr>
            <a:r>
              <a:rPr lang="en-US" sz="2800" smtClean="0">
                <a:sym typeface="Symbol" panose="05050102010706020507" pitchFamily="18" charset="2"/>
              </a:rPr>
              <a:t>f</a:t>
            </a:r>
            <a:r>
              <a:rPr lang="en-US" sz="2800" baseline="30000" smtClean="0">
                <a:sym typeface="Symbol" panose="05050102010706020507" pitchFamily="18" charset="2"/>
              </a:rPr>
              <a:t>-1</a:t>
            </a:r>
            <a:r>
              <a:rPr lang="en-US" sz="2800" smtClean="0">
                <a:sym typeface="Symbol" panose="05050102010706020507" pitchFamily="18" charset="2"/>
              </a:rPr>
              <a:t>(b) = a whenever f(a) = b. </a:t>
            </a:r>
          </a:p>
          <a:p>
            <a:pPr marL="0" indent="0" eaLnBrk="1" hangingPunct="1">
              <a:defRPr/>
            </a:pPr>
            <a:endParaRPr lang="en-US" sz="2800" smtClean="0">
              <a:sym typeface="Symbol" panose="05050102010706020507" pitchFamily="18" charset="2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90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2390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2390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 nodeType="clickPar">
                      <p:stCondLst>
                        <p:cond delay="indefinite"/>
                      </p:stCondLst>
                      <p:childTnLst>
                        <p:par>
                          <p:cTn id="1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90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2390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2390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90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2390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2390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3907" grpId="0" build="p" autoUpdateAnimBg="0"/>
    </p:bld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Date Placeholder 3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1pPr>
            <a:lvl2pPr marL="742950" indent="-28575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2pPr>
            <a:lvl3pPr marL="11430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3pPr>
            <a:lvl4pPr marL="16002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4pPr>
            <a:lvl5pPr marL="20574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9pPr>
          </a:lstStyle>
          <a:p>
            <a:pPr>
              <a:spcBef>
                <a:spcPct val="0"/>
              </a:spcBef>
            </a:pPr>
            <a:fld id="{F628D2D9-7760-4F8E-A1DE-F2274BD0099C}" type="datetime1">
              <a:rPr lang="en-US" altLang="en-US" sz="1400">
                <a:solidFill>
                  <a:srgbClr val="00CCFF"/>
                </a:solidFill>
                <a:latin typeface="Times New Roman" panose="02020603050405020304" pitchFamily="18" charset="0"/>
              </a:rPr>
              <a:pPr>
                <a:spcBef>
                  <a:spcPct val="0"/>
                </a:spcBef>
              </a:pPr>
              <a:t>6/26/2014</a:t>
            </a:fld>
            <a:endParaRPr lang="en-CA" altLang="en-US" sz="1400">
              <a:solidFill>
                <a:srgbClr val="00CCFF"/>
              </a:solidFill>
              <a:latin typeface="Times New Roman" panose="02020603050405020304" pitchFamily="18" charset="0"/>
            </a:endParaRPr>
          </a:p>
        </p:txBody>
      </p:sp>
      <p:sp>
        <p:nvSpPr>
          <p:cNvPr id="27651" name="Slide Number Placeholder 5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1pPr>
            <a:lvl2pPr marL="742950" indent="-28575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2pPr>
            <a:lvl3pPr marL="11430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3pPr>
            <a:lvl4pPr marL="16002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4pPr>
            <a:lvl5pPr marL="20574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9pPr>
          </a:lstStyle>
          <a:p>
            <a:pPr>
              <a:spcBef>
                <a:spcPct val="0"/>
              </a:spcBef>
            </a:pPr>
            <a:fld id="{CE692D06-49C9-43F1-8E24-BF50C02B5C98}" type="slidenum">
              <a:rPr lang="en-CA" altLang="en-US" sz="1400">
                <a:solidFill>
                  <a:srgbClr val="00CCFF"/>
                </a:solidFill>
                <a:latin typeface="Times New Roman" panose="02020603050405020304" pitchFamily="18" charset="0"/>
              </a:rPr>
              <a:pPr>
                <a:spcBef>
                  <a:spcPct val="0"/>
                </a:spcBef>
              </a:pPr>
              <a:t>24</a:t>
            </a:fld>
            <a:endParaRPr lang="en-CA" altLang="en-US" sz="1400">
              <a:solidFill>
                <a:srgbClr val="00CCFF"/>
              </a:solidFill>
              <a:latin typeface="Times New Roman" panose="02020603050405020304" pitchFamily="18" charset="0"/>
            </a:endParaRPr>
          </a:p>
        </p:txBody>
      </p:sp>
      <p:sp>
        <p:nvSpPr>
          <p:cNvPr id="125954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152400"/>
            <a:ext cx="7772400" cy="685800"/>
          </a:xfrm>
        </p:spPr>
        <p:txBody>
          <a:bodyPr/>
          <a:lstStyle/>
          <a:p>
            <a:pPr eaLnBrk="1" hangingPunct="1">
              <a:defRPr/>
            </a:pPr>
            <a:r>
              <a:rPr lang="en-US" sz="3600" smtClean="0"/>
              <a:t>Inversion</a:t>
            </a:r>
            <a:endParaRPr lang="en-CA" sz="3600" smtClean="0"/>
          </a:p>
        </p:txBody>
      </p:sp>
      <p:sp>
        <p:nvSpPr>
          <p:cNvPr id="125955" name="Rectangle 3"/>
          <p:cNvSpPr>
            <a:spLocks noChangeArrowheads="1"/>
          </p:cNvSpPr>
          <p:nvPr/>
        </p:nvSpPr>
        <p:spPr bwMode="auto">
          <a:xfrm>
            <a:off x="609600" y="1066800"/>
            <a:ext cx="3886200" cy="5105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>
              <a:spcBef>
                <a:spcPct val="0"/>
              </a:spcBef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0"/>
              </a:spcBef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0"/>
              </a:spcBef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0"/>
              </a:spcBef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0"/>
              </a:spcBef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>
              <a:spcBef>
                <a:spcPct val="20000"/>
              </a:spcBef>
              <a:defRPr/>
            </a:pPr>
            <a:r>
              <a:rPr lang="en-US" sz="2800" smtClean="0">
                <a:solidFill>
                  <a:srgbClr val="00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mic Sans MS" panose="030F0702030302020204" pitchFamily="66" charset="0"/>
              </a:rPr>
              <a:t>Example:</a:t>
            </a:r>
          </a:p>
          <a:p>
            <a:pPr eaLnBrk="1" hangingPunct="1">
              <a:spcBef>
                <a:spcPct val="20000"/>
              </a:spcBef>
              <a:defRPr/>
            </a:pPr>
            <a:endParaRPr lang="en-US" sz="1600" smtClean="0">
              <a:solidFill>
                <a:srgbClr val="FFFF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mic Sans MS" panose="030F0702030302020204" pitchFamily="66" charset="0"/>
            </a:endParaRPr>
          </a:p>
          <a:p>
            <a:pPr eaLnBrk="1" hangingPunct="1">
              <a:spcBef>
                <a:spcPct val="20000"/>
              </a:spcBef>
              <a:defRPr/>
            </a:pPr>
            <a:endParaRPr lang="en-US" sz="1600" smtClean="0">
              <a:solidFill>
                <a:srgbClr val="FFFF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mic Sans MS" panose="030F0702030302020204" pitchFamily="66" charset="0"/>
            </a:endParaRPr>
          </a:p>
          <a:p>
            <a:pPr eaLnBrk="1" hangingPunct="1">
              <a:spcBef>
                <a:spcPct val="20000"/>
              </a:spcBef>
              <a:defRPr/>
            </a:pPr>
            <a:r>
              <a:rPr lang="en-US" sz="280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mic Sans MS" panose="030F0702030302020204" pitchFamily="66" charset="0"/>
              </a:rPr>
              <a:t>f(Linda) = Moscow</a:t>
            </a:r>
          </a:p>
          <a:p>
            <a:pPr eaLnBrk="1" hangingPunct="1">
              <a:spcBef>
                <a:spcPct val="20000"/>
              </a:spcBef>
              <a:defRPr/>
            </a:pPr>
            <a:r>
              <a:rPr lang="en-US" sz="280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mic Sans MS" panose="030F0702030302020204" pitchFamily="66" charset="0"/>
              </a:rPr>
              <a:t>f(Max) = Boston</a:t>
            </a:r>
          </a:p>
          <a:p>
            <a:pPr eaLnBrk="1" hangingPunct="1">
              <a:spcBef>
                <a:spcPct val="20000"/>
              </a:spcBef>
              <a:defRPr/>
            </a:pPr>
            <a:r>
              <a:rPr lang="en-US" sz="280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mic Sans MS" panose="030F0702030302020204" pitchFamily="66" charset="0"/>
              </a:rPr>
              <a:t>f(Kathy) = Hong Kong</a:t>
            </a:r>
          </a:p>
          <a:p>
            <a:pPr eaLnBrk="1" hangingPunct="1">
              <a:spcBef>
                <a:spcPct val="20000"/>
              </a:spcBef>
              <a:defRPr/>
            </a:pPr>
            <a:r>
              <a:rPr lang="en-US" sz="280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mic Sans MS" panose="030F0702030302020204" pitchFamily="66" charset="0"/>
              </a:rPr>
              <a:t>f(Peter) = L</a:t>
            </a:r>
            <a:r>
              <a:rPr lang="de-DE" sz="280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mic Sans MS" panose="030F0702030302020204" pitchFamily="66" charset="0"/>
              </a:rPr>
              <a:t>ü</a:t>
            </a:r>
            <a:r>
              <a:rPr lang="en-US" sz="280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mic Sans MS" panose="030F0702030302020204" pitchFamily="66" charset="0"/>
              </a:rPr>
              <a:t>beck</a:t>
            </a:r>
          </a:p>
          <a:p>
            <a:pPr eaLnBrk="1" hangingPunct="1">
              <a:spcBef>
                <a:spcPct val="20000"/>
              </a:spcBef>
              <a:defRPr/>
            </a:pPr>
            <a:r>
              <a:rPr lang="en-US" sz="280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mic Sans MS" panose="030F0702030302020204" pitchFamily="66" charset="0"/>
              </a:rPr>
              <a:t>f(Helena) = New York</a:t>
            </a:r>
          </a:p>
          <a:p>
            <a:pPr eaLnBrk="1" hangingPunct="1">
              <a:spcBef>
                <a:spcPct val="20000"/>
              </a:spcBef>
              <a:defRPr/>
            </a:pPr>
            <a:endParaRPr lang="en-US" sz="900" smtClean="0">
              <a:solidFill>
                <a:srgbClr val="FFFF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mic Sans MS" panose="030F0702030302020204" pitchFamily="66" charset="0"/>
            </a:endParaRPr>
          </a:p>
          <a:p>
            <a:pPr eaLnBrk="1" hangingPunct="1">
              <a:spcBef>
                <a:spcPct val="20000"/>
              </a:spcBef>
              <a:defRPr/>
            </a:pPr>
            <a:r>
              <a:rPr lang="en-US" sz="2800" smtClean="0">
                <a:solidFill>
                  <a:srgbClr val="00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mic Sans MS" panose="030F0702030302020204" pitchFamily="66" charset="0"/>
              </a:rPr>
              <a:t>Clearly, f is bijective.</a:t>
            </a:r>
          </a:p>
        </p:txBody>
      </p:sp>
      <p:sp>
        <p:nvSpPr>
          <p:cNvPr id="125956" name="Rectangle 4"/>
          <p:cNvSpPr>
            <a:spLocks noChangeArrowheads="1"/>
          </p:cNvSpPr>
          <p:nvPr/>
        </p:nvSpPr>
        <p:spPr bwMode="auto">
          <a:xfrm>
            <a:off x="4876800" y="1066800"/>
            <a:ext cx="4038600" cy="5105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>
              <a:spcBef>
                <a:spcPct val="0"/>
              </a:spcBef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0"/>
              </a:spcBef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0"/>
              </a:spcBef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0"/>
              </a:spcBef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0"/>
              </a:spcBef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>
              <a:spcBef>
                <a:spcPct val="20000"/>
              </a:spcBef>
              <a:defRPr/>
            </a:pPr>
            <a:r>
              <a:rPr lang="en-US" sz="2800" smtClean="0">
                <a:solidFill>
                  <a:srgbClr val="00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mic Sans MS" panose="030F0702030302020204" pitchFamily="66" charset="0"/>
              </a:rPr>
              <a:t>The inverse function  f</a:t>
            </a:r>
            <a:r>
              <a:rPr lang="en-US" sz="2800" baseline="30000" smtClean="0">
                <a:solidFill>
                  <a:srgbClr val="00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mic Sans MS" panose="030F0702030302020204" pitchFamily="66" charset="0"/>
              </a:rPr>
              <a:t>-1</a:t>
            </a:r>
            <a:r>
              <a:rPr lang="en-US" sz="2800" smtClean="0">
                <a:solidFill>
                  <a:srgbClr val="00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mic Sans MS" panose="030F0702030302020204" pitchFamily="66" charset="0"/>
              </a:rPr>
              <a:t> is given by:</a:t>
            </a:r>
          </a:p>
          <a:p>
            <a:pPr eaLnBrk="1" hangingPunct="1">
              <a:spcBef>
                <a:spcPct val="20000"/>
              </a:spcBef>
              <a:defRPr/>
            </a:pPr>
            <a:endParaRPr lang="en-US" sz="800" smtClean="0">
              <a:solidFill>
                <a:srgbClr val="FFFF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mic Sans MS" panose="030F0702030302020204" pitchFamily="66" charset="0"/>
            </a:endParaRPr>
          </a:p>
          <a:p>
            <a:pPr eaLnBrk="1" hangingPunct="1">
              <a:spcBef>
                <a:spcPct val="20000"/>
              </a:spcBef>
              <a:defRPr/>
            </a:pPr>
            <a:r>
              <a:rPr lang="en-US" sz="280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mic Sans MS" panose="030F0702030302020204" pitchFamily="66" charset="0"/>
              </a:rPr>
              <a:t>f</a:t>
            </a:r>
            <a:r>
              <a:rPr lang="en-US" sz="2800" baseline="3000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mic Sans MS" panose="030F0702030302020204" pitchFamily="66" charset="0"/>
              </a:rPr>
              <a:t>-1</a:t>
            </a:r>
            <a:r>
              <a:rPr lang="en-US" sz="280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mic Sans MS" panose="030F0702030302020204" pitchFamily="66" charset="0"/>
              </a:rPr>
              <a:t>(Moscow) = Linda</a:t>
            </a:r>
          </a:p>
          <a:p>
            <a:pPr eaLnBrk="1" hangingPunct="1">
              <a:spcBef>
                <a:spcPct val="20000"/>
              </a:spcBef>
              <a:defRPr/>
            </a:pPr>
            <a:r>
              <a:rPr lang="en-US" sz="280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mic Sans MS" panose="030F0702030302020204" pitchFamily="66" charset="0"/>
              </a:rPr>
              <a:t>f</a:t>
            </a:r>
            <a:r>
              <a:rPr lang="en-US" sz="2800" baseline="3000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mic Sans MS" panose="030F0702030302020204" pitchFamily="66" charset="0"/>
              </a:rPr>
              <a:t>-1</a:t>
            </a:r>
            <a:r>
              <a:rPr lang="en-US" sz="280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mic Sans MS" panose="030F0702030302020204" pitchFamily="66" charset="0"/>
              </a:rPr>
              <a:t>(Boston) = Max</a:t>
            </a:r>
          </a:p>
          <a:p>
            <a:pPr eaLnBrk="1" hangingPunct="1">
              <a:spcBef>
                <a:spcPct val="20000"/>
              </a:spcBef>
              <a:defRPr/>
            </a:pPr>
            <a:r>
              <a:rPr lang="en-US" sz="280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mic Sans MS" panose="030F0702030302020204" pitchFamily="66" charset="0"/>
              </a:rPr>
              <a:t>f</a:t>
            </a:r>
            <a:r>
              <a:rPr lang="en-US" sz="2800" baseline="3000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mic Sans MS" panose="030F0702030302020204" pitchFamily="66" charset="0"/>
              </a:rPr>
              <a:t>-1</a:t>
            </a:r>
            <a:r>
              <a:rPr lang="en-US" sz="280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mic Sans MS" panose="030F0702030302020204" pitchFamily="66" charset="0"/>
              </a:rPr>
              <a:t>(Hong Kong) = Kathy</a:t>
            </a:r>
          </a:p>
          <a:p>
            <a:pPr eaLnBrk="1" hangingPunct="1">
              <a:spcBef>
                <a:spcPct val="20000"/>
              </a:spcBef>
              <a:defRPr/>
            </a:pPr>
            <a:r>
              <a:rPr lang="en-US" sz="280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mic Sans MS" panose="030F0702030302020204" pitchFamily="66" charset="0"/>
              </a:rPr>
              <a:t>f</a:t>
            </a:r>
            <a:r>
              <a:rPr lang="en-US" sz="2800" baseline="3000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mic Sans MS" panose="030F0702030302020204" pitchFamily="66" charset="0"/>
              </a:rPr>
              <a:t>-1</a:t>
            </a:r>
            <a:r>
              <a:rPr lang="en-US" sz="280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mic Sans MS" panose="030F0702030302020204" pitchFamily="66" charset="0"/>
              </a:rPr>
              <a:t>(L</a:t>
            </a:r>
            <a:r>
              <a:rPr lang="de-DE" sz="280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mic Sans MS" panose="030F0702030302020204" pitchFamily="66" charset="0"/>
              </a:rPr>
              <a:t>ü</a:t>
            </a:r>
            <a:r>
              <a:rPr lang="en-US" sz="280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mic Sans MS" panose="030F0702030302020204" pitchFamily="66" charset="0"/>
              </a:rPr>
              <a:t>beck) = Peter</a:t>
            </a:r>
          </a:p>
          <a:p>
            <a:pPr eaLnBrk="1" hangingPunct="1">
              <a:spcBef>
                <a:spcPct val="20000"/>
              </a:spcBef>
              <a:defRPr/>
            </a:pPr>
            <a:r>
              <a:rPr lang="en-US" sz="280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mic Sans MS" panose="030F0702030302020204" pitchFamily="66" charset="0"/>
              </a:rPr>
              <a:t>f</a:t>
            </a:r>
            <a:r>
              <a:rPr lang="en-US" sz="2800" baseline="3000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mic Sans MS" panose="030F0702030302020204" pitchFamily="66" charset="0"/>
              </a:rPr>
              <a:t>-1</a:t>
            </a:r>
            <a:r>
              <a:rPr lang="en-US" sz="280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mic Sans MS" panose="030F0702030302020204" pitchFamily="66" charset="0"/>
              </a:rPr>
              <a:t>(New York) = Helena</a:t>
            </a:r>
          </a:p>
          <a:p>
            <a:pPr eaLnBrk="1" hangingPunct="1">
              <a:spcBef>
                <a:spcPct val="20000"/>
              </a:spcBef>
              <a:defRPr/>
            </a:pPr>
            <a:endParaRPr lang="en-US" sz="900" smtClean="0">
              <a:solidFill>
                <a:srgbClr val="FFFF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mic Sans MS" panose="030F0702030302020204" pitchFamily="66" charset="0"/>
            </a:endParaRPr>
          </a:p>
          <a:p>
            <a:pPr eaLnBrk="1" hangingPunct="1">
              <a:spcBef>
                <a:spcPct val="20000"/>
              </a:spcBef>
              <a:defRPr/>
            </a:pPr>
            <a:r>
              <a:rPr lang="en-US" sz="2800" smtClean="0">
                <a:solidFill>
                  <a:srgbClr val="00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mic Sans MS" panose="030F0702030302020204" pitchFamily="66" charset="0"/>
              </a:rPr>
              <a:t>Inversion is only possible for bijections</a:t>
            </a:r>
            <a:br>
              <a:rPr lang="en-US" sz="2800" smtClean="0">
                <a:solidFill>
                  <a:srgbClr val="00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mic Sans MS" panose="030F0702030302020204" pitchFamily="66" charset="0"/>
              </a:rPr>
            </a:br>
            <a:r>
              <a:rPr lang="en-US" sz="2800" smtClean="0">
                <a:solidFill>
                  <a:srgbClr val="00FFFF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mic Sans MS" panose="030F0702030302020204" pitchFamily="66" charset="0"/>
              </a:rPr>
              <a:t>(= invertible functions)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595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2595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2595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 nodeType="clickPar">
                      <p:stCondLst>
                        <p:cond delay="indefinite"/>
                      </p:stCondLst>
                      <p:childTnLst>
                        <p:par>
                          <p:cTn id="1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595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2595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2595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595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2595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2595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 nodeType="clickPar">
                      <p:stCondLst>
                        <p:cond delay="indefinite"/>
                      </p:stCondLst>
                      <p:childTnLst>
                        <p:par>
                          <p:cTn id="2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595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12595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12595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 nodeType="clickPar">
                      <p:stCondLst>
                        <p:cond delay="indefinite"/>
                      </p:stCondLst>
                      <p:childTnLst>
                        <p:par>
                          <p:cTn id="2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595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12595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12595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 nodeType="clickPar">
                      <p:stCondLst>
                        <p:cond delay="indefinite"/>
                      </p:stCondLst>
                      <p:childTnLst>
                        <p:par>
                          <p:cTn id="3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5955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125955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125955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 nodeType="clickPar">
                      <p:stCondLst>
                        <p:cond delay="indefinite"/>
                      </p:stCondLst>
                      <p:childTnLst>
                        <p:par>
                          <p:cTn id="4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5955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125955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125955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 nodeType="clickPar">
                      <p:stCondLst>
                        <p:cond delay="indefinite"/>
                      </p:stCondLst>
                      <p:childTnLst>
                        <p:par>
                          <p:cTn id="4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595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12595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12595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 nodeType="clickPar">
                      <p:stCondLst>
                        <p:cond delay="indefinite"/>
                      </p:stCondLst>
                      <p:childTnLst>
                        <p:par>
                          <p:cTn id="5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595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500" fill="hold"/>
                                        <p:tgtEl>
                                          <p:spTgt spid="12595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500" fill="hold"/>
                                        <p:tgtEl>
                                          <p:spTgt spid="12595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 nodeType="clickPar">
                      <p:stCondLst>
                        <p:cond delay="indefinite"/>
                      </p:stCondLst>
                      <p:childTnLst>
                        <p:par>
                          <p:cTn id="5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9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595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1" dur="500" fill="hold"/>
                                        <p:tgtEl>
                                          <p:spTgt spid="12595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2" dur="500" fill="hold"/>
                                        <p:tgtEl>
                                          <p:spTgt spid="12595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 nodeType="clickPar">
                      <p:stCondLst>
                        <p:cond delay="indefinite"/>
                      </p:stCondLst>
                      <p:childTnLst>
                        <p:par>
                          <p:cTn id="6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6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595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7" dur="500" fill="hold"/>
                                        <p:tgtEl>
                                          <p:spTgt spid="12595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8" dur="500" fill="hold"/>
                                        <p:tgtEl>
                                          <p:spTgt spid="12595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9" fill="hold" nodeType="clickPar">
                      <p:stCondLst>
                        <p:cond delay="indefinite"/>
                      </p:stCondLst>
                      <p:childTnLst>
                        <p:par>
                          <p:cTn id="7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7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5956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3" dur="500" fill="hold"/>
                                        <p:tgtEl>
                                          <p:spTgt spid="125956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4" dur="500" fill="hold"/>
                                        <p:tgtEl>
                                          <p:spTgt spid="125956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5" fill="hold" nodeType="clickPar">
                      <p:stCondLst>
                        <p:cond delay="indefinite"/>
                      </p:stCondLst>
                      <p:childTnLst>
                        <p:par>
                          <p:cTn id="7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7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5956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9" dur="500" fill="hold"/>
                                        <p:tgtEl>
                                          <p:spTgt spid="125956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0" dur="500" fill="hold"/>
                                        <p:tgtEl>
                                          <p:spTgt spid="125956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1" fill="hold" nodeType="clickPar">
                      <p:stCondLst>
                        <p:cond delay="indefinite"/>
                      </p:stCondLst>
                      <p:childTnLst>
                        <p:par>
                          <p:cTn id="8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8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5956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5" dur="500" fill="hold"/>
                                        <p:tgtEl>
                                          <p:spTgt spid="125956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6" dur="500" fill="hold"/>
                                        <p:tgtEl>
                                          <p:spTgt spid="125956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5955" grpId="0" build="p" autoUpdateAnimBg="0"/>
      <p:bldP spid="125956" grpId="0" build="p" autoUpdateAnimBg="0"/>
    </p:bld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4" name="Date Placeholder 3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1pPr>
            <a:lvl2pPr marL="742950" indent="-28575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2pPr>
            <a:lvl3pPr marL="11430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3pPr>
            <a:lvl4pPr marL="16002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4pPr>
            <a:lvl5pPr marL="20574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9pPr>
          </a:lstStyle>
          <a:p>
            <a:pPr>
              <a:spcBef>
                <a:spcPct val="0"/>
              </a:spcBef>
            </a:pPr>
            <a:fld id="{24CF4CC5-E5A7-47B9-A8B7-EDAA9728DA65}" type="datetime1">
              <a:rPr lang="en-US" altLang="en-US" sz="1400">
                <a:solidFill>
                  <a:srgbClr val="00CCFF"/>
                </a:solidFill>
                <a:latin typeface="Times New Roman" panose="02020603050405020304" pitchFamily="18" charset="0"/>
              </a:rPr>
              <a:pPr>
                <a:spcBef>
                  <a:spcPct val="0"/>
                </a:spcBef>
              </a:pPr>
              <a:t>6/26/2014</a:t>
            </a:fld>
            <a:endParaRPr lang="en-CA" altLang="en-US" sz="1400">
              <a:solidFill>
                <a:srgbClr val="00CCFF"/>
              </a:solidFill>
              <a:latin typeface="Times New Roman" panose="02020603050405020304" pitchFamily="18" charset="0"/>
            </a:endParaRPr>
          </a:p>
        </p:txBody>
      </p:sp>
      <p:sp>
        <p:nvSpPr>
          <p:cNvPr id="28675" name="Slide Number Placeholder 5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1pPr>
            <a:lvl2pPr marL="742950" indent="-28575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2pPr>
            <a:lvl3pPr marL="11430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3pPr>
            <a:lvl4pPr marL="16002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4pPr>
            <a:lvl5pPr marL="20574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9pPr>
          </a:lstStyle>
          <a:p>
            <a:pPr>
              <a:spcBef>
                <a:spcPct val="0"/>
              </a:spcBef>
            </a:pPr>
            <a:fld id="{A7646497-9C0D-481D-A75F-CB662E23D401}" type="slidenum">
              <a:rPr lang="en-CA" altLang="en-US" sz="1400">
                <a:solidFill>
                  <a:srgbClr val="00CCFF"/>
                </a:solidFill>
                <a:latin typeface="Times New Roman" panose="02020603050405020304" pitchFamily="18" charset="0"/>
              </a:rPr>
              <a:pPr>
                <a:spcBef>
                  <a:spcPct val="0"/>
                </a:spcBef>
              </a:pPr>
              <a:t>25</a:t>
            </a:fld>
            <a:endParaRPr lang="en-CA" altLang="en-US" sz="1400">
              <a:solidFill>
                <a:srgbClr val="00CCFF"/>
              </a:solidFill>
              <a:latin typeface="Times New Roman" panose="02020603050405020304" pitchFamily="18" charset="0"/>
            </a:endParaRPr>
          </a:p>
        </p:txBody>
      </p:sp>
      <p:sp>
        <p:nvSpPr>
          <p:cNvPr id="126978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152400"/>
            <a:ext cx="7772400" cy="685800"/>
          </a:xfrm>
        </p:spPr>
        <p:txBody>
          <a:bodyPr/>
          <a:lstStyle/>
          <a:p>
            <a:pPr eaLnBrk="1" hangingPunct="1">
              <a:defRPr/>
            </a:pPr>
            <a:r>
              <a:rPr lang="en-US" sz="3600" smtClean="0"/>
              <a:t>Inversion</a:t>
            </a:r>
            <a:endParaRPr lang="en-CA" sz="3600" smtClean="0"/>
          </a:p>
        </p:txBody>
      </p:sp>
      <p:sp>
        <p:nvSpPr>
          <p:cNvPr id="126979" name="Text Box 3"/>
          <p:cNvSpPr txBox="1">
            <a:spLocks noChangeArrowheads="1"/>
          </p:cNvSpPr>
          <p:nvPr/>
        </p:nvSpPr>
        <p:spPr bwMode="auto">
          <a:xfrm>
            <a:off x="685800" y="1143000"/>
            <a:ext cx="1828800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9050">
                <a:solidFill>
                  <a:srgbClr val="00FF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eaLnBrk="1" hangingPunct="1">
              <a:spcBef>
                <a:spcPct val="50000"/>
              </a:spcBef>
              <a:defRPr/>
            </a:pPr>
            <a:r>
              <a:rPr lang="en-US">
                <a:effectLst>
                  <a:outerShdw blurRad="38100" dist="38100" dir="2700000" algn="tl">
                    <a:srgbClr val="000000"/>
                  </a:outerShdw>
                </a:effectLst>
              </a:rPr>
              <a:t>Linda</a:t>
            </a:r>
          </a:p>
        </p:txBody>
      </p:sp>
      <p:sp>
        <p:nvSpPr>
          <p:cNvPr id="126980" name="Text Box 4"/>
          <p:cNvSpPr txBox="1">
            <a:spLocks noChangeArrowheads="1"/>
          </p:cNvSpPr>
          <p:nvPr/>
        </p:nvSpPr>
        <p:spPr bwMode="auto">
          <a:xfrm>
            <a:off x="685800" y="2057400"/>
            <a:ext cx="1828800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9050">
                <a:solidFill>
                  <a:srgbClr val="00FF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eaLnBrk="1" hangingPunct="1">
              <a:spcBef>
                <a:spcPct val="50000"/>
              </a:spcBef>
              <a:defRPr/>
            </a:pPr>
            <a:r>
              <a:rPr lang="en-US">
                <a:effectLst>
                  <a:outerShdw blurRad="38100" dist="38100" dir="2700000" algn="tl">
                    <a:srgbClr val="000000"/>
                  </a:outerShdw>
                </a:effectLst>
              </a:rPr>
              <a:t>Max</a:t>
            </a:r>
          </a:p>
        </p:txBody>
      </p:sp>
      <p:sp>
        <p:nvSpPr>
          <p:cNvPr id="126981" name="Text Box 5"/>
          <p:cNvSpPr txBox="1">
            <a:spLocks noChangeArrowheads="1"/>
          </p:cNvSpPr>
          <p:nvPr/>
        </p:nvSpPr>
        <p:spPr bwMode="auto">
          <a:xfrm>
            <a:off x="685800" y="2971800"/>
            <a:ext cx="1828800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9050">
                <a:solidFill>
                  <a:srgbClr val="00FF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eaLnBrk="1" hangingPunct="1">
              <a:spcBef>
                <a:spcPct val="50000"/>
              </a:spcBef>
              <a:defRPr/>
            </a:pPr>
            <a:r>
              <a:rPr lang="en-US">
                <a:effectLst>
                  <a:outerShdw blurRad="38100" dist="38100" dir="2700000" algn="tl">
                    <a:srgbClr val="000000"/>
                  </a:outerShdw>
                </a:effectLst>
              </a:rPr>
              <a:t>Kathy</a:t>
            </a:r>
          </a:p>
        </p:txBody>
      </p:sp>
      <p:sp>
        <p:nvSpPr>
          <p:cNvPr id="126982" name="Text Box 6"/>
          <p:cNvSpPr txBox="1">
            <a:spLocks noChangeArrowheads="1"/>
          </p:cNvSpPr>
          <p:nvPr/>
        </p:nvSpPr>
        <p:spPr bwMode="auto">
          <a:xfrm>
            <a:off x="685800" y="3962400"/>
            <a:ext cx="1828800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9050">
                <a:solidFill>
                  <a:srgbClr val="00FF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eaLnBrk="1" hangingPunct="1">
              <a:spcBef>
                <a:spcPct val="50000"/>
              </a:spcBef>
              <a:defRPr/>
            </a:pPr>
            <a:r>
              <a:rPr lang="en-US">
                <a:effectLst>
                  <a:outerShdw blurRad="38100" dist="38100" dir="2700000" algn="tl">
                    <a:srgbClr val="000000"/>
                  </a:outerShdw>
                </a:effectLst>
              </a:rPr>
              <a:t>Peter</a:t>
            </a:r>
          </a:p>
        </p:txBody>
      </p:sp>
      <p:sp>
        <p:nvSpPr>
          <p:cNvPr id="126983" name="Text Box 7"/>
          <p:cNvSpPr txBox="1">
            <a:spLocks noChangeArrowheads="1"/>
          </p:cNvSpPr>
          <p:nvPr/>
        </p:nvSpPr>
        <p:spPr bwMode="auto">
          <a:xfrm>
            <a:off x="3048000" y="1143000"/>
            <a:ext cx="1828800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9050">
                <a:solidFill>
                  <a:srgbClr val="00FF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eaLnBrk="1" hangingPunct="1">
              <a:spcBef>
                <a:spcPct val="50000"/>
              </a:spcBef>
              <a:defRPr/>
            </a:pPr>
            <a:r>
              <a:rPr lang="en-US">
                <a:effectLst>
                  <a:outerShdw blurRad="38100" dist="38100" dir="2700000" algn="tl">
                    <a:srgbClr val="000000"/>
                  </a:outerShdw>
                </a:effectLst>
              </a:rPr>
              <a:t>Boston</a:t>
            </a:r>
          </a:p>
        </p:txBody>
      </p:sp>
      <p:sp>
        <p:nvSpPr>
          <p:cNvPr id="126984" name="Text Box 8"/>
          <p:cNvSpPr txBox="1">
            <a:spLocks noChangeArrowheads="1"/>
          </p:cNvSpPr>
          <p:nvPr/>
        </p:nvSpPr>
        <p:spPr bwMode="auto">
          <a:xfrm>
            <a:off x="2971800" y="2057400"/>
            <a:ext cx="1828800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9050">
                <a:solidFill>
                  <a:srgbClr val="00FF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eaLnBrk="1" hangingPunct="1">
              <a:spcBef>
                <a:spcPct val="50000"/>
              </a:spcBef>
              <a:defRPr/>
            </a:pPr>
            <a:r>
              <a:rPr lang="en-US">
                <a:effectLst>
                  <a:outerShdw blurRad="38100" dist="38100" dir="2700000" algn="tl">
                    <a:srgbClr val="000000"/>
                  </a:outerShdw>
                </a:effectLst>
              </a:rPr>
              <a:t>New York</a:t>
            </a:r>
          </a:p>
        </p:txBody>
      </p:sp>
      <p:sp>
        <p:nvSpPr>
          <p:cNvPr id="126985" name="Text Box 9"/>
          <p:cNvSpPr txBox="1">
            <a:spLocks noChangeArrowheads="1"/>
          </p:cNvSpPr>
          <p:nvPr/>
        </p:nvSpPr>
        <p:spPr bwMode="auto">
          <a:xfrm>
            <a:off x="2971800" y="2971800"/>
            <a:ext cx="2057400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9050">
                <a:solidFill>
                  <a:srgbClr val="00FF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eaLnBrk="1" hangingPunct="1">
              <a:spcBef>
                <a:spcPct val="50000"/>
              </a:spcBef>
              <a:defRPr/>
            </a:pPr>
            <a:r>
              <a:rPr lang="en-US">
                <a:effectLst>
                  <a:outerShdw blurRad="38100" dist="38100" dir="2700000" algn="tl">
                    <a:srgbClr val="000000"/>
                  </a:outerShdw>
                </a:effectLst>
              </a:rPr>
              <a:t>Hong Kong</a:t>
            </a:r>
          </a:p>
        </p:txBody>
      </p:sp>
      <p:sp>
        <p:nvSpPr>
          <p:cNvPr id="126986" name="Text Box 10"/>
          <p:cNvSpPr txBox="1">
            <a:spLocks noChangeArrowheads="1"/>
          </p:cNvSpPr>
          <p:nvPr/>
        </p:nvSpPr>
        <p:spPr bwMode="auto">
          <a:xfrm>
            <a:off x="2971800" y="3962400"/>
            <a:ext cx="1828800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9050">
                <a:solidFill>
                  <a:srgbClr val="00FF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eaLnBrk="1" hangingPunct="1">
              <a:spcBef>
                <a:spcPct val="50000"/>
              </a:spcBef>
              <a:defRPr/>
            </a:pPr>
            <a:r>
              <a:rPr lang="en-US">
                <a:effectLst>
                  <a:outerShdw blurRad="38100" dist="38100" dir="2700000" algn="tl">
                    <a:srgbClr val="000000"/>
                  </a:outerShdw>
                </a:effectLst>
              </a:rPr>
              <a:t>Moscow</a:t>
            </a:r>
          </a:p>
        </p:txBody>
      </p:sp>
      <p:sp>
        <p:nvSpPr>
          <p:cNvPr id="126987" name="Text Box 11"/>
          <p:cNvSpPr txBox="1">
            <a:spLocks noChangeArrowheads="1"/>
          </p:cNvSpPr>
          <p:nvPr/>
        </p:nvSpPr>
        <p:spPr bwMode="auto">
          <a:xfrm>
            <a:off x="2971800" y="4953000"/>
            <a:ext cx="1828800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9050">
                <a:solidFill>
                  <a:srgbClr val="00FF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eaLnBrk="1" hangingPunct="1">
              <a:spcBef>
                <a:spcPct val="50000"/>
              </a:spcBef>
              <a:defRPr/>
            </a:pPr>
            <a:r>
              <a:rPr lang="en-US">
                <a:effectLst>
                  <a:outerShdw blurRad="38100" dist="38100" dir="2700000" algn="tl">
                    <a:srgbClr val="000000"/>
                  </a:outerShdw>
                </a:effectLst>
              </a:rPr>
              <a:t>L</a:t>
            </a:r>
            <a:r>
              <a:rPr lang="de-DE">
                <a:effectLst>
                  <a:outerShdw blurRad="38100" dist="38100" dir="2700000" algn="tl">
                    <a:srgbClr val="000000"/>
                  </a:outerShdw>
                </a:effectLst>
              </a:rPr>
              <a:t>ü</a:t>
            </a:r>
            <a:r>
              <a:rPr lang="en-US">
                <a:effectLst>
                  <a:outerShdw blurRad="38100" dist="38100" dir="2700000" algn="tl">
                    <a:srgbClr val="000000"/>
                  </a:outerShdw>
                </a:effectLst>
              </a:rPr>
              <a:t>beck</a:t>
            </a:r>
          </a:p>
        </p:txBody>
      </p:sp>
      <p:sp>
        <p:nvSpPr>
          <p:cNvPr id="126988" name="Text Box 12"/>
          <p:cNvSpPr txBox="1">
            <a:spLocks noChangeArrowheads="1"/>
          </p:cNvSpPr>
          <p:nvPr/>
        </p:nvSpPr>
        <p:spPr bwMode="auto">
          <a:xfrm>
            <a:off x="685800" y="4953000"/>
            <a:ext cx="1828800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9050">
                <a:solidFill>
                  <a:srgbClr val="00FF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eaLnBrk="1" hangingPunct="1">
              <a:spcBef>
                <a:spcPct val="50000"/>
              </a:spcBef>
              <a:defRPr/>
            </a:pPr>
            <a:r>
              <a:rPr lang="en-US">
                <a:effectLst>
                  <a:outerShdw blurRad="38100" dist="38100" dir="2700000" algn="tl">
                    <a:srgbClr val="000000"/>
                  </a:outerShdw>
                </a:effectLst>
              </a:rPr>
              <a:t>Helena</a:t>
            </a:r>
          </a:p>
        </p:txBody>
      </p:sp>
      <p:grpSp>
        <p:nvGrpSpPr>
          <p:cNvPr id="28687" name="Group 13"/>
          <p:cNvGrpSpPr>
            <a:grpSpLocks/>
          </p:cNvGrpSpPr>
          <p:nvPr/>
        </p:nvGrpSpPr>
        <p:grpSpPr bwMode="auto">
          <a:xfrm>
            <a:off x="1828800" y="1524000"/>
            <a:ext cx="1066800" cy="3505200"/>
            <a:chOff x="1152" y="960"/>
            <a:chExt cx="672" cy="2208"/>
          </a:xfrm>
        </p:grpSpPr>
        <p:sp>
          <p:nvSpPr>
            <p:cNvPr id="126990" name="Line 14"/>
            <p:cNvSpPr>
              <a:spLocks noChangeShapeType="1"/>
            </p:cNvSpPr>
            <p:nvPr/>
          </p:nvSpPr>
          <p:spPr bwMode="auto">
            <a:xfrm>
              <a:off x="1152" y="960"/>
              <a:ext cx="624" cy="1680"/>
            </a:xfrm>
            <a:prstGeom prst="line">
              <a:avLst/>
            </a:prstGeom>
            <a:noFill/>
            <a:ln w="19050">
              <a:solidFill>
                <a:srgbClr val="00FF00"/>
              </a:solidFill>
              <a:round/>
              <a:headEnd/>
              <a:tailEnd type="triangle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pPr eaLnBrk="1" hangingPunct="1">
                <a:spcBef>
                  <a:spcPct val="20000"/>
                </a:spcBef>
                <a:defRPr/>
              </a:pPr>
              <a:endParaRPr lang="en-US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126991" name="Line 15"/>
            <p:cNvSpPr>
              <a:spLocks noChangeShapeType="1"/>
            </p:cNvSpPr>
            <p:nvPr/>
          </p:nvSpPr>
          <p:spPr bwMode="auto">
            <a:xfrm flipV="1">
              <a:off x="1200" y="1488"/>
              <a:ext cx="624" cy="0"/>
            </a:xfrm>
            <a:prstGeom prst="line">
              <a:avLst/>
            </a:prstGeom>
            <a:noFill/>
            <a:ln w="19050">
              <a:solidFill>
                <a:srgbClr val="00FF00"/>
              </a:solidFill>
              <a:round/>
              <a:headEnd/>
              <a:tailEnd type="triangle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pPr eaLnBrk="1" hangingPunct="1">
                <a:spcBef>
                  <a:spcPct val="20000"/>
                </a:spcBef>
                <a:defRPr/>
              </a:pPr>
              <a:endParaRPr lang="en-US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126992" name="Line 16"/>
            <p:cNvSpPr>
              <a:spLocks noChangeShapeType="1"/>
            </p:cNvSpPr>
            <p:nvPr/>
          </p:nvSpPr>
          <p:spPr bwMode="auto">
            <a:xfrm>
              <a:off x="1200" y="2064"/>
              <a:ext cx="624" cy="0"/>
            </a:xfrm>
            <a:prstGeom prst="line">
              <a:avLst/>
            </a:prstGeom>
            <a:noFill/>
            <a:ln w="19050">
              <a:solidFill>
                <a:srgbClr val="00FF00"/>
              </a:solidFill>
              <a:round/>
              <a:headEnd/>
              <a:tailEnd type="triangle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pPr eaLnBrk="1" hangingPunct="1">
                <a:spcBef>
                  <a:spcPct val="20000"/>
                </a:spcBef>
                <a:defRPr/>
              </a:pPr>
              <a:endParaRPr lang="en-US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126993" name="Line 17"/>
            <p:cNvSpPr>
              <a:spLocks noChangeShapeType="1"/>
            </p:cNvSpPr>
            <p:nvPr/>
          </p:nvSpPr>
          <p:spPr bwMode="auto">
            <a:xfrm>
              <a:off x="1200" y="2592"/>
              <a:ext cx="576" cy="576"/>
            </a:xfrm>
            <a:prstGeom prst="line">
              <a:avLst/>
            </a:prstGeom>
            <a:noFill/>
            <a:ln w="19050">
              <a:solidFill>
                <a:srgbClr val="00FF00"/>
              </a:solidFill>
              <a:round/>
              <a:headEnd/>
              <a:tailEnd type="triangle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pPr eaLnBrk="1" hangingPunct="1">
                <a:spcBef>
                  <a:spcPct val="20000"/>
                </a:spcBef>
                <a:defRPr/>
              </a:pPr>
              <a:endParaRPr lang="en-US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126994" name="Line 18"/>
            <p:cNvSpPr>
              <a:spLocks noChangeShapeType="1"/>
            </p:cNvSpPr>
            <p:nvPr/>
          </p:nvSpPr>
          <p:spPr bwMode="auto">
            <a:xfrm flipV="1">
              <a:off x="1248" y="1536"/>
              <a:ext cx="576" cy="1632"/>
            </a:xfrm>
            <a:prstGeom prst="line">
              <a:avLst/>
            </a:prstGeom>
            <a:noFill/>
            <a:ln w="19050">
              <a:solidFill>
                <a:srgbClr val="00FF00"/>
              </a:solidFill>
              <a:round/>
              <a:headEnd/>
              <a:tailEnd type="triangle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pPr eaLnBrk="1" hangingPunct="1">
                <a:spcBef>
                  <a:spcPct val="20000"/>
                </a:spcBef>
                <a:defRPr/>
              </a:pPr>
              <a:endParaRPr lang="en-US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</p:grpSp>
      <p:grpSp>
        <p:nvGrpSpPr>
          <p:cNvPr id="126995" name="Group 19"/>
          <p:cNvGrpSpPr>
            <a:grpSpLocks/>
          </p:cNvGrpSpPr>
          <p:nvPr/>
        </p:nvGrpSpPr>
        <p:grpSpPr bwMode="auto">
          <a:xfrm>
            <a:off x="6096000" y="1219200"/>
            <a:ext cx="1752600" cy="519113"/>
            <a:chOff x="3840" y="768"/>
            <a:chExt cx="1104" cy="327"/>
          </a:xfrm>
        </p:grpSpPr>
        <p:sp>
          <p:nvSpPr>
            <p:cNvPr id="126996" name="Line 20"/>
            <p:cNvSpPr>
              <a:spLocks noChangeShapeType="1"/>
            </p:cNvSpPr>
            <p:nvPr/>
          </p:nvSpPr>
          <p:spPr bwMode="auto">
            <a:xfrm flipV="1">
              <a:off x="4320" y="912"/>
              <a:ext cx="624" cy="0"/>
            </a:xfrm>
            <a:prstGeom prst="line">
              <a:avLst/>
            </a:prstGeom>
            <a:noFill/>
            <a:ln w="19050">
              <a:solidFill>
                <a:srgbClr val="00FF00"/>
              </a:solidFill>
              <a:round/>
              <a:headEnd/>
              <a:tailEnd type="triangle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pPr eaLnBrk="1" hangingPunct="1">
                <a:spcBef>
                  <a:spcPct val="20000"/>
                </a:spcBef>
                <a:defRPr/>
              </a:pPr>
              <a:endParaRPr lang="en-US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126997" name="Text Box 21"/>
            <p:cNvSpPr txBox="1">
              <a:spLocks noChangeArrowheads="1"/>
            </p:cNvSpPr>
            <p:nvPr/>
          </p:nvSpPr>
          <p:spPr bwMode="auto">
            <a:xfrm>
              <a:off x="3840" y="768"/>
              <a:ext cx="240" cy="327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19050">
                  <a:solidFill>
                    <a:srgbClr val="00FF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/>
            <a:p>
              <a:pPr eaLnBrk="1" hangingPunct="1">
                <a:spcBef>
                  <a:spcPct val="50000"/>
                </a:spcBef>
                <a:defRPr/>
              </a:pPr>
              <a:r>
                <a:rPr lang="en-US">
                  <a:effectLst>
                    <a:outerShdw blurRad="38100" dist="38100" dir="2700000" algn="tl">
                      <a:srgbClr val="000000"/>
                    </a:outerShdw>
                  </a:effectLst>
                </a:rPr>
                <a:t>f</a:t>
              </a:r>
            </a:p>
          </p:txBody>
        </p:sp>
      </p:grpSp>
      <p:grpSp>
        <p:nvGrpSpPr>
          <p:cNvPr id="126998" name="Group 22"/>
          <p:cNvGrpSpPr>
            <a:grpSpLocks/>
          </p:cNvGrpSpPr>
          <p:nvPr/>
        </p:nvGrpSpPr>
        <p:grpSpPr bwMode="auto">
          <a:xfrm>
            <a:off x="6096000" y="2057400"/>
            <a:ext cx="1752600" cy="519113"/>
            <a:chOff x="3840" y="1296"/>
            <a:chExt cx="1104" cy="327"/>
          </a:xfrm>
        </p:grpSpPr>
        <p:sp>
          <p:nvSpPr>
            <p:cNvPr id="126999" name="Line 23"/>
            <p:cNvSpPr>
              <a:spLocks noChangeShapeType="1"/>
            </p:cNvSpPr>
            <p:nvPr/>
          </p:nvSpPr>
          <p:spPr bwMode="auto">
            <a:xfrm flipV="1">
              <a:off x="4320" y="1440"/>
              <a:ext cx="624" cy="0"/>
            </a:xfrm>
            <a:prstGeom prst="line">
              <a:avLst/>
            </a:prstGeom>
            <a:noFill/>
            <a:ln w="19050">
              <a:solidFill>
                <a:srgbClr val="FF3300"/>
              </a:solidFill>
              <a:prstDash val="dash"/>
              <a:round/>
              <a:headEnd/>
              <a:tailEnd type="triangle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pPr eaLnBrk="1" hangingPunct="1">
                <a:spcBef>
                  <a:spcPct val="20000"/>
                </a:spcBef>
                <a:defRPr/>
              </a:pPr>
              <a:endParaRPr lang="en-US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127000" name="Text Box 24"/>
            <p:cNvSpPr txBox="1">
              <a:spLocks noChangeArrowheads="1"/>
            </p:cNvSpPr>
            <p:nvPr/>
          </p:nvSpPr>
          <p:spPr bwMode="auto">
            <a:xfrm>
              <a:off x="3840" y="1296"/>
              <a:ext cx="480" cy="327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19050">
                  <a:solidFill>
                    <a:srgbClr val="00FF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/>
            <a:p>
              <a:pPr eaLnBrk="1" hangingPunct="1">
                <a:spcBef>
                  <a:spcPct val="50000"/>
                </a:spcBef>
                <a:defRPr/>
              </a:pPr>
              <a:r>
                <a:rPr lang="en-US">
                  <a:effectLst>
                    <a:outerShdw blurRad="38100" dist="38100" dir="2700000" algn="tl">
                      <a:srgbClr val="000000"/>
                    </a:outerShdw>
                  </a:effectLst>
                </a:rPr>
                <a:t>f</a:t>
              </a:r>
              <a:r>
                <a:rPr lang="en-US" baseline="30000">
                  <a:effectLst>
                    <a:outerShdw blurRad="38100" dist="38100" dir="2700000" algn="tl">
                      <a:srgbClr val="000000"/>
                    </a:outerShdw>
                  </a:effectLst>
                </a:rPr>
                <a:t>-1</a:t>
              </a:r>
            </a:p>
          </p:txBody>
        </p:sp>
      </p:grpSp>
      <p:sp>
        <p:nvSpPr>
          <p:cNvPr id="127001" name="Line 25"/>
          <p:cNvSpPr>
            <a:spLocks noChangeShapeType="1"/>
          </p:cNvSpPr>
          <p:nvPr/>
        </p:nvSpPr>
        <p:spPr bwMode="auto">
          <a:xfrm flipH="1">
            <a:off x="1905000" y="2209800"/>
            <a:ext cx="990600" cy="0"/>
          </a:xfrm>
          <a:prstGeom prst="line">
            <a:avLst/>
          </a:prstGeom>
          <a:noFill/>
          <a:ln w="19050">
            <a:solidFill>
              <a:srgbClr val="FF3300"/>
            </a:solidFill>
            <a:prstDash val="dash"/>
            <a:round/>
            <a:headEnd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eaLnBrk="1" hangingPunct="1">
              <a:spcBef>
                <a:spcPct val="20000"/>
              </a:spcBef>
              <a:defRPr/>
            </a:pPr>
            <a:endParaRPr lang="en-US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127002" name="Line 26"/>
          <p:cNvSpPr>
            <a:spLocks noChangeShapeType="1"/>
          </p:cNvSpPr>
          <p:nvPr/>
        </p:nvSpPr>
        <p:spPr bwMode="auto">
          <a:xfrm flipH="1">
            <a:off x="1905000" y="2286000"/>
            <a:ext cx="914400" cy="2590800"/>
          </a:xfrm>
          <a:prstGeom prst="line">
            <a:avLst/>
          </a:prstGeom>
          <a:noFill/>
          <a:ln w="19050">
            <a:solidFill>
              <a:srgbClr val="FF3300"/>
            </a:solidFill>
            <a:prstDash val="dash"/>
            <a:round/>
            <a:headEnd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eaLnBrk="1" hangingPunct="1">
              <a:spcBef>
                <a:spcPct val="20000"/>
              </a:spcBef>
              <a:defRPr/>
            </a:pPr>
            <a:endParaRPr lang="en-US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127003" name="Line 27"/>
          <p:cNvSpPr>
            <a:spLocks noChangeShapeType="1"/>
          </p:cNvSpPr>
          <p:nvPr/>
        </p:nvSpPr>
        <p:spPr bwMode="auto">
          <a:xfrm flipH="1">
            <a:off x="1905000" y="3124200"/>
            <a:ext cx="990600" cy="0"/>
          </a:xfrm>
          <a:prstGeom prst="line">
            <a:avLst/>
          </a:prstGeom>
          <a:noFill/>
          <a:ln w="19050">
            <a:solidFill>
              <a:srgbClr val="FF3300"/>
            </a:solidFill>
            <a:prstDash val="dash"/>
            <a:round/>
            <a:headEnd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eaLnBrk="1" hangingPunct="1">
              <a:spcBef>
                <a:spcPct val="20000"/>
              </a:spcBef>
              <a:defRPr/>
            </a:pPr>
            <a:endParaRPr lang="en-US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127004" name="Line 28"/>
          <p:cNvSpPr>
            <a:spLocks noChangeShapeType="1"/>
          </p:cNvSpPr>
          <p:nvPr/>
        </p:nvSpPr>
        <p:spPr bwMode="auto">
          <a:xfrm flipH="1" flipV="1">
            <a:off x="1905000" y="1295400"/>
            <a:ext cx="990600" cy="2667000"/>
          </a:xfrm>
          <a:prstGeom prst="line">
            <a:avLst/>
          </a:prstGeom>
          <a:noFill/>
          <a:ln w="19050">
            <a:solidFill>
              <a:srgbClr val="FF3300"/>
            </a:solidFill>
            <a:prstDash val="dash"/>
            <a:round/>
            <a:headEnd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eaLnBrk="1" hangingPunct="1">
              <a:spcBef>
                <a:spcPct val="20000"/>
              </a:spcBef>
              <a:defRPr/>
            </a:pPr>
            <a:endParaRPr lang="en-US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127005" name="Line 29"/>
          <p:cNvSpPr>
            <a:spLocks noChangeShapeType="1"/>
          </p:cNvSpPr>
          <p:nvPr/>
        </p:nvSpPr>
        <p:spPr bwMode="auto">
          <a:xfrm rot="10800000">
            <a:off x="1905000" y="4343400"/>
            <a:ext cx="914400" cy="914400"/>
          </a:xfrm>
          <a:prstGeom prst="line">
            <a:avLst/>
          </a:prstGeom>
          <a:noFill/>
          <a:ln w="19050">
            <a:solidFill>
              <a:srgbClr val="FF3300"/>
            </a:solidFill>
            <a:prstDash val="dash"/>
            <a:round/>
            <a:headEnd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eaLnBrk="1" hangingPunct="1">
              <a:spcBef>
                <a:spcPct val="20000"/>
              </a:spcBef>
              <a:defRPr/>
            </a:pPr>
            <a:endParaRPr lang="en-US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127006" name="Rectangle 30"/>
          <p:cNvSpPr>
            <a:spLocks noGrp="1" noChangeArrowheads="1"/>
          </p:cNvSpPr>
          <p:nvPr>
            <p:ph type="body" idx="1"/>
          </p:nvPr>
        </p:nvSpPr>
        <p:spPr>
          <a:xfrm>
            <a:off x="5334000" y="2819400"/>
            <a:ext cx="3276600" cy="3352800"/>
          </a:xfrm>
        </p:spPr>
        <p:txBody>
          <a:bodyPr/>
          <a:lstStyle/>
          <a:p>
            <a:pPr marL="0" indent="0" eaLnBrk="1" hangingPunct="1">
              <a:defRPr/>
            </a:pPr>
            <a:r>
              <a:rPr lang="en-US" sz="2800" smtClean="0">
                <a:solidFill>
                  <a:srgbClr val="00FFFF"/>
                </a:solidFill>
                <a:sym typeface="Symbol" panose="05050102010706020507" pitchFamily="18" charset="2"/>
              </a:rPr>
              <a:t>f</a:t>
            </a:r>
            <a:r>
              <a:rPr lang="en-US" sz="2800" baseline="30000" smtClean="0">
                <a:solidFill>
                  <a:srgbClr val="00FFFF"/>
                </a:solidFill>
                <a:sym typeface="Symbol" panose="05050102010706020507" pitchFamily="18" charset="2"/>
              </a:rPr>
              <a:t>-1</a:t>
            </a:r>
            <a:r>
              <a:rPr lang="en-US" sz="2800" smtClean="0">
                <a:solidFill>
                  <a:srgbClr val="00FFFF"/>
                </a:solidFill>
                <a:sym typeface="Symbol" panose="05050102010706020507" pitchFamily="18" charset="2"/>
              </a:rPr>
              <a:t>:CP is no function, because it is not defined for all elements of C and assigns two images to the pre-image New York.</a:t>
            </a:r>
          </a:p>
          <a:p>
            <a:pPr marL="0" indent="0" eaLnBrk="1" hangingPunct="1">
              <a:defRPr/>
            </a:pPr>
            <a:endParaRPr lang="en-US" sz="2800" smtClean="0">
              <a:sym typeface="Symbol" panose="05050102010706020507" pitchFamily="18" charset="2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699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2699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2699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 nodeType="clickPar">
                      <p:stCondLst>
                        <p:cond delay="indefinite"/>
                      </p:stCondLst>
                      <p:childTnLst>
                        <p:par>
                          <p:cTn id="1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69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2699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2699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17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700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9" dur="500" fill="hold"/>
                                        <p:tgtEl>
                                          <p:spTgt spid="12700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500" fill="hold"/>
                                        <p:tgtEl>
                                          <p:spTgt spid="12700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12700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12700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 nodeType="clickPar">
                      <p:stCondLst>
                        <p:cond delay="indefinite"/>
                      </p:stCondLst>
                      <p:childTnLst>
                        <p:par>
                          <p:cTn id="2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5" presetID="17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700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7" dur="500" fill="hold"/>
                                        <p:tgtEl>
                                          <p:spTgt spid="12700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500" fill="hold"/>
                                        <p:tgtEl>
                                          <p:spTgt spid="12700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500" fill="hold"/>
                                        <p:tgtEl>
                                          <p:spTgt spid="12700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500" fill="hold"/>
                                        <p:tgtEl>
                                          <p:spTgt spid="12700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 nodeType="clickPar">
                      <p:stCondLst>
                        <p:cond delay="indefinite"/>
                      </p:stCondLst>
                      <p:childTnLst>
                        <p:par>
                          <p:cTn id="3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3" presetID="17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700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5" dur="500" fill="hold"/>
                                        <p:tgtEl>
                                          <p:spTgt spid="12700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6" dur="500" fill="hold"/>
                                        <p:tgtEl>
                                          <p:spTgt spid="12700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500" fill="hold"/>
                                        <p:tgtEl>
                                          <p:spTgt spid="12700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8" dur="500" fill="hold"/>
                                        <p:tgtEl>
                                          <p:spTgt spid="12700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 nodeType="clickPar">
                      <p:stCondLst>
                        <p:cond delay="indefinite"/>
                      </p:stCondLst>
                      <p:childTnLst>
                        <p:par>
                          <p:cTn id="4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41" presetID="17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700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3" dur="500" fill="hold"/>
                                        <p:tgtEl>
                                          <p:spTgt spid="12700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500" fill="hold"/>
                                        <p:tgtEl>
                                          <p:spTgt spid="12700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5" dur="500" fill="hold"/>
                                        <p:tgtEl>
                                          <p:spTgt spid="12700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6" dur="500" fill="hold"/>
                                        <p:tgtEl>
                                          <p:spTgt spid="12700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 nodeType="clickPar">
                      <p:stCondLst>
                        <p:cond delay="indefinite"/>
                      </p:stCondLst>
                      <p:childTnLst>
                        <p:par>
                          <p:cTn id="4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49" presetID="17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700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1" dur="500" fill="hold"/>
                                        <p:tgtEl>
                                          <p:spTgt spid="12700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2" dur="500" fill="hold"/>
                                        <p:tgtEl>
                                          <p:spTgt spid="12700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3" dur="500" fill="hold"/>
                                        <p:tgtEl>
                                          <p:spTgt spid="12700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4" dur="500" fill="hold"/>
                                        <p:tgtEl>
                                          <p:spTgt spid="12700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5" fill="hold" nodeType="clickPar">
                      <p:stCondLst>
                        <p:cond delay="indefinite"/>
                      </p:stCondLst>
                      <p:childTnLst>
                        <p:par>
                          <p:cTn id="5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700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9" dur="500" fill="hold"/>
                                        <p:tgtEl>
                                          <p:spTgt spid="12700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0" dur="500" fill="hold"/>
                                        <p:tgtEl>
                                          <p:spTgt spid="12700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7006" grpId="0" build="p" autoUpdateAnimBg="0"/>
    </p:bld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Date Placeholder 3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1pPr>
            <a:lvl2pPr marL="742950" indent="-28575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2pPr>
            <a:lvl3pPr marL="11430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3pPr>
            <a:lvl4pPr marL="16002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4pPr>
            <a:lvl5pPr marL="20574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9pPr>
          </a:lstStyle>
          <a:p>
            <a:pPr>
              <a:spcBef>
                <a:spcPct val="0"/>
              </a:spcBef>
            </a:pPr>
            <a:fld id="{8A18EB81-2BAC-41D1-941E-226110A0B183}" type="datetime1">
              <a:rPr lang="en-US" altLang="en-US" sz="1400">
                <a:solidFill>
                  <a:srgbClr val="00CCFF"/>
                </a:solidFill>
                <a:latin typeface="Times New Roman" panose="02020603050405020304" pitchFamily="18" charset="0"/>
              </a:rPr>
              <a:pPr>
                <a:spcBef>
                  <a:spcPct val="0"/>
                </a:spcBef>
              </a:pPr>
              <a:t>6/26/2014</a:t>
            </a:fld>
            <a:endParaRPr lang="en-CA" altLang="en-US" sz="1400">
              <a:solidFill>
                <a:srgbClr val="00CCFF"/>
              </a:solidFill>
              <a:latin typeface="Times New Roman" panose="02020603050405020304" pitchFamily="18" charset="0"/>
            </a:endParaRPr>
          </a:p>
        </p:txBody>
      </p:sp>
      <p:sp>
        <p:nvSpPr>
          <p:cNvPr id="29699" name="Slide Number Placeholder 5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1pPr>
            <a:lvl2pPr marL="742950" indent="-28575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2pPr>
            <a:lvl3pPr marL="11430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3pPr>
            <a:lvl4pPr marL="16002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4pPr>
            <a:lvl5pPr marL="20574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9pPr>
          </a:lstStyle>
          <a:p>
            <a:pPr>
              <a:spcBef>
                <a:spcPct val="0"/>
              </a:spcBef>
            </a:pPr>
            <a:fld id="{7155FB86-F960-4897-B514-F79D2A5B1DA5}" type="slidenum">
              <a:rPr lang="en-CA" altLang="en-US" sz="1400">
                <a:solidFill>
                  <a:srgbClr val="00CCFF"/>
                </a:solidFill>
                <a:latin typeface="Times New Roman" panose="02020603050405020304" pitchFamily="18" charset="0"/>
              </a:rPr>
              <a:pPr>
                <a:spcBef>
                  <a:spcPct val="0"/>
                </a:spcBef>
              </a:pPr>
              <a:t>26</a:t>
            </a:fld>
            <a:endParaRPr lang="en-CA" altLang="en-US" sz="1400">
              <a:solidFill>
                <a:srgbClr val="00CCFF"/>
              </a:solidFill>
              <a:latin typeface="Times New Roman" panose="02020603050405020304" pitchFamily="18" charset="0"/>
            </a:endParaRPr>
          </a:p>
        </p:txBody>
      </p:sp>
      <p:sp>
        <p:nvSpPr>
          <p:cNvPr id="128002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152400"/>
            <a:ext cx="7772400" cy="609600"/>
          </a:xfrm>
        </p:spPr>
        <p:txBody>
          <a:bodyPr/>
          <a:lstStyle/>
          <a:p>
            <a:pPr eaLnBrk="1" hangingPunct="1">
              <a:defRPr/>
            </a:pPr>
            <a:r>
              <a:rPr lang="en-US" sz="3600" smtClean="0"/>
              <a:t>Composition</a:t>
            </a:r>
            <a:endParaRPr lang="en-CA" sz="3600" smtClean="0"/>
          </a:p>
        </p:txBody>
      </p:sp>
      <p:sp>
        <p:nvSpPr>
          <p:cNvPr id="12800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533400" y="914400"/>
            <a:ext cx="7924800" cy="5105400"/>
          </a:xfrm>
        </p:spPr>
        <p:txBody>
          <a:bodyPr/>
          <a:lstStyle/>
          <a:p>
            <a:pPr marL="0" indent="0" eaLnBrk="1" hangingPunct="1">
              <a:lnSpc>
                <a:spcPct val="90000"/>
              </a:lnSpc>
              <a:defRPr/>
            </a:pPr>
            <a:r>
              <a:rPr lang="en-US" sz="2800" smtClean="0">
                <a:sym typeface="Symbol" panose="05050102010706020507" pitchFamily="18" charset="2"/>
              </a:rPr>
              <a:t>The </a:t>
            </a:r>
            <a:r>
              <a:rPr lang="en-US" sz="2800" b="1" smtClean="0">
                <a:solidFill>
                  <a:srgbClr val="00FFFF"/>
                </a:solidFill>
                <a:sym typeface="Symbol" panose="05050102010706020507" pitchFamily="18" charset="2"/>
              </a:rPr>
              <a:t>composition</a:t>
            </a:r>
            <a:r>
              <a:rPr lang="en-US" sz="2800" smtClean="0">
                <a:sym typeface="Symbol" panose="05050102010706020507" pitchFamily="18" charset="2"/>
              </a:rPr>
              <a:t> of two functions g:AB and  f:BC, denoted by  fg, is defined by </a:t>
            </a:r>
          </a:p>
          <a:p>
            <a:pPr marL="0" indent="0" eaLnBrk="1" hangingPunct="1">
              <a:lnSpc>
                <a:spcPct val="90000"/>
              </a:lnSpc>
              <a:defRPr/>
            </a:pPr>
            <a:endParaRPr lang="en-US" sz="900" smtClean="0">
              <a:sym typeface="Symbol" panose="05050102010706020507" pitchFamily="18" charset="2"/>
            </a:endParaRPr>
          </a:p>
          <a:p>
            <a:pPr marL="0" indent="0" eaLnBrk="1" hangingPunct="1">
              <a:lnSpc>
                <a:spcPct val="90000"/>
              </a:lnSpc>
              <a:defRPr/>
            </a:pPr>
            <a:r>
              <a:rPr lang="en-US" sz="2800" smtClean="0">
                <a:sym typeface="Symbol" panose="05050102010706020507" pitchFamily="18" charset="2"/>
              </a:rPr>
              <a:t>(fg)(a) = f(g(a))</a:t>
            </a:r>
          </a:p>
          <a:p>
            <a:pPr marL="0" indent="0" eaLnBrk="1" hangingPunct="1">
              <a:lnSpc>
                <a:spcPct val="90000"/>
              </a:lnSpc>
              <a:defRPr/>
            </a:pPr>
            <a:endParaRPr lang="en-US" sz="900" smtClean="0">
              <a:sym typeface="Symbol" panose="05050102010706020507" pitchFamily="18" charset="2"/>
            </a:endParaRPr>
          </a:p>
          <a:p>
            <a:pPr marL="0" indent="0" eaLnBrk="1" hangingPunct="1">
              <a:lnSpc>
                <a:spcPct val="90000"/>
              </a:lnSpc>
              <a:defRPr/>
            </a:pPr>
            <a:r>
              <a:rPr lang="en-US" sz="2800" smtClean="0">
                <a:sym typeface="Symbol" panose="05050102010706020507" pitchFamily="18" charset="2"/>
              </a:rPr>
              <a:t>This means that </a:t>
            </a:r>
          </a:p>
          <a:p>
            <a:pPr marL="0" indent="0" eaLnBrk="1" hangingPunct="1">
              <a:lnSpc>
                <a:spcPct val="90000"/>
              </a:lnSpc>
              <a:buFontTx/>
              <a:buChar char="•"/>
              <a:defRPr/>
            </a:pPr>
            <a:r>
              <a:rPr lang="en-US" sz="2800" smtClean="0">
                <a:sym typeface="Symbol" panose="05050102010706020507" pitchFamily="18" charset="2"/>
              </a:rPr>
              <a:t>  </a:t>
            </a:r>
            <a:r>
              <a:rPr lang="en-US" sz="2800" b="1" smtClean="0">
                <a:solidFill>
                  <a:srgbClr val="00FFFF"/>
                </a:solidFill>
                <a:sym typeface="Symbol" panose="05050102010706020507" pitchFamily="18" charset="2"/>
              </a:rPr>
              <a:t>first</a:t>
            </a:r>
            <a:r>
              <a:rPr lang="en-US" sz="2800" smtClean="0">
                <a:sym typeface="Symbol" panose="05050102010706020507" pitchFamily="18" charset="2"/>
              </a:rPr>
              <a:t>, function g is applied to element aA,</a:t>
            </a:r>
            <a:br>
              <a:rPr lang="en-US" sz="2800" smtClean="0">
                <a:sym typeface="Symbol" panose="05050102010706020507" pitchFamily="18" charset="2"/>
              </a:rPr>
            </a:br>
            <a:r>
              <a:rPr lang="en-US" sz="2800" smtClean="0">
                <a:sym typeface="Symbol" panose="05050102010706020507" pitchFamily="18" charset="2"/>
              </a:rPr>
              <a:t>   mapping it onto an element of B,</a:t>
            </a:r>
          </a:p>
          <a:p>
            <a:pPr marL="0" indent="0" eaLnBrk="1" hangingPunct="1">
              <a:lnSpc>
                <a:spcPct val="90000"/>
              </a:lnSpc>
              <a:buFontTx/>
              <a:buChar char="•"/>
              <a:defRPr/>
            </a:pPr>
            <a:r>
              <a:rPr lang="en-US" sz="2800" smtClean="0">
                <a:sym typeface="Symbol" panose="05050102010706020507" pitchFamily="18" charset="2"/>
              </a:rPr>
              <a:t>  </a:t>
            </a:r>
            <a:r>
              <a:rPr lang="en-US" sz="2800" b="1" smtClean="0">
                <a:solidFill>
                  <a:srgbClr val="00FFFF"/>
                </a:solidFill>
                <a:sym typeface="Symbol" panose="05050102010706020507" pitchFamily="18" charset="2"/>
              </a:rPr>
              <a:t>then</a:t>
            </a:r>
            <a:r>
              <a:rPr lang="en-US" sz="2800" smtClean="0">
                <a:sym typeface="Symbol" panose="05050102010706020507" pitchFamily="18" charset="2"/>
              </a:rPr>
              <a:t>, function f is applied to this element of </a:t>
            </a:r>
            <a:br>
              <a:rPr lang="en-US" sz="2800" smtClean="0">
                <a:sym typeface="Symbol" panose="05050102010706020507" pitchFamily="18" charset="2"/>
              </a:rPr>
            </a:br>
            <a:r>
              <a:rPr lang="en-US" sz="2800" smtClean="0">
                <a:sym typeface="Symbol" panose="05050102010706020507" pitchFamily="18" charset="2"/>
              </a:rPr>
              <a:t>   B, mapping it onto an element of C.</a:t>
            </a:r>
          </a:p>
          <a:p>
            <a:pPr marL="0" indent="0" eaLnBrk="1" hangingPunct="1">
              <a:lnSpc>
                <a:spcPct val="90000"/>
              </a:lnSpc>
              <a:buFontTx/>
              <a:buChar char="•"/>
              <a:defRPr/>
            </a:pPr>
            <a:r>
              <a:rPr lang="en-US" sz="2800" smtClean="0">
                <a:sym typeface="Symbol" panose="05050102010706020507" pitchFamily="18" charset="2"/>
              </a:rPr>
              <a:t>  </a:t>
            </a:r>
            <a:r>
              <a:rPr lang="en-US" sz="2800" b="1" smtClean="0">
                <a:solidFill>
                  <a:srgbClr val="00FFFF"/>
                </a:solidFill>
                <a:sym typeface="Symbol" panose="05050102010706020507" pitchFamily="18" charset="2"/>
              </a:rPr>
              <a:t>Therefore</a:t>
            </a:r>
            <a:r>
              <a:rPr lang="en-US" sz="2800" smtClean="0">
                <a:sym typeface="Symbol" panose="05050102010706020507" pitchFamily="18" charset="2"/>
              </a:rPr>
              <a:t>, the composite function maps </a:t>
            </a:r>
            <a:br>
              <a:rPr lang="en-US" sz="2800" smtClean="0">
                <a:sym typeface="Symbol" panose="05050102010706020507" pitchFamily="18" charset="2"/>
              </a:rPr>
            </a:br>
            <a:r>
              <a:rPr lang="en-US" sz="2800" smtClean="0">
                <a:sym typeface="Symbol" panose="05050102010706020507" pitchFamily="18" charset="2"/>
              </a:rPr>
              <a:t>   from A to C.</a:t>
            </a:r>
          </a:p>
          <a:p>
            <a:pPr marL="0" indent="0" eaLnBrk="1" hangingPunct="1">
              <a:lnSpc>
                <a:spcPct val="90000"/>
              </a:lnSpc>
              <a:defRPr/>
            </a:pPr>
            <a:endParaRPr lang="en-US" sz="2800" smtClean="0">
              <a:sym typeface="Symbol" panose="05050102010706020507" pitchFamily="18" charset="2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800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2800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2800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 nodeType="clickPar">
                      <p:stCondLst>
                        <p:cond delay="indefinite"/>
                      </p:stCondLst>
                      <p:childTnLst>
                        <p:par>
                          <p:cTn id="1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800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2800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2800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800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2800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2800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 nodeType="clickPar">
                      <p:stCondLst>
                        <p:cond delay="indefinite"/>
                      </p:stCondLst>
                      <p:childTnLst>
                        <p:par>
                          <p:cTn id="2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800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12800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12800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 nodeType="clickPar">
                      <p:stCondLst>
                        <p:cond delay="indefinite"/>
                      </p:stCondLst>
                      <p:childTnLst>
                        <p:par>
                          <p:cTn id="2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800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12800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12800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 nodeType="clickPar">
                      <p:stCondLst>
                        <p:cond delay="indefinite"/>
                      </p:stCondLst>
                      <p:childTnLst>
                        <p:par>
                          <p:cTn id="3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800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12800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12800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8003" grpId="0" build="p" autoUpdateAnimBg="0"/>
    </p:bld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Date Placeholder 3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1pPr>
            <a:lvl2pPr marL="742950" indent="-28575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2pPr>
            <a:lvl3pPr marL="11430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3pPr>
            <a:lvl4pPr marL="16002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4pPr>
            <a:lvl5pPr marL="20574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9pPr>
          </a:lstStyle>
          <a:p>
            <a:pPr>
              <a:spcBef>
                <a:spcPct val="0"/>
              </a:spcBef>
            </a:pPr>
            <a:fld id="{AAF8EABF-4A78-4DA7-B011-DBF14406B789}" type="datetime1">
              <a:rPr lang="en-US" altLang="en-US" sz="1400">
                <a:solidFill>
                  <a:srgbClr val="00CCFF"/>
                </a:solidFill>
                <a:latin typeface="Times New Roman" panose="02020603050405020304" pitchFamily="18" charset="0"/>
              </a:rPr>
              <a:pPr>
                <a:spcBef>
                  <a:spcPct val="0"/>
                </a:spcBef>
              </a:pPr>
              <a:t>6/26/2014</a:t>
            </a:fld>
            <a:endParaRPr lang="en-CA" altLang="en-US" sz="1400">
              <a:solidFill>
                <a:srgbClr val="00CCFF"/>
              </a:solidFill>
              <a:latin typeface="Times New Roman" panose="02020603050405020304" pitchFamily="18" charset="0"/>
            </a:endParaRPr>
          </a:p>
        </p:txBody>
      </p:sp>
      <p:sp>
        <p:nvSpPr>
          <p:cNvPr id="30723" name="Slide Number Placeholder 5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1pPr>
            <a:lvl2pPr marL="742950" indent="-28575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2pPr>
            <a:lvl3pPr marL="11430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3pPr>
            <a:lvl4pPr marL="16002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4pPr>
            <a:lvl5pPr marL="20574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9pPr>
          </a:lstStyle>
          <a:p>
            <a:pPr>
              <a:spcBef>
                <a:spcPct val="0"/>
              </a:spcBef>
            </a:pPr>
            <a:fld id="{0FA8537B-727E-433C-8ADC-2525F0C72C84}" type="slidenum">
              <a:rPr lang="en-CA" altLang="en-US" sz="1400">
                <a:solidFill>
                  <a:srgbClr val="00CCFF"/>
                </a:solidFill>
                <a:latin typeface="Times New Roman" panose="02020603050405020304" pitchFamily="18" charset="0"/>
              </a:rPr>
              <a:pPr>
                <a:spcBef>
                  <a:spcPct val="0"/>
                </a:spcBef>
              </a:pPr>
              <a:t>27</a:t>
            </a:fld>
            <a:endParaRPr lang="en-CA" altLang="en-US" sz="1400">
              <a:solidFill>
                <a:srgbClr val="00CCFF"/>
              </a:solidFill>
              <a:latin typeface="Times New Roman" panose="02020603050405020304" pitchFamily="18" charset="0"/>
            </a:endParaRPr>
          </a:p>
        </p:txBody>
      </p:sp>
      <p:sp>
        <p:nvSpPr>
          <p:cNvPr id="129026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152400"/>
            <a:ext cx="7772400" cy="609600"/>
          </a:xfrm>
        </p:spPr>
        <p:txBody>
          <a:bodyPr/>
          <a:lstStyle/>
          <a:p>
            <a:pPr eaLnBrk="1" hangingPunct="1">
              <a:defRPr/>
            </a:pPr>
            <a:r>
              <a:rPr lang="en-US" sz="3600" smtClean="0"/>
              <a:t>Composition</a:t>
            </a:r>
            <a:endParaRPr lang="en-CA" sz="3600" smtClean="0"/>
          </a:p>
        </p:txBody>
      </p:sp>
      <p:sp>
        <p:nvSpPr>
          <p:cNvPr id="12902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533400" y="1143000"/>
            <a:ext cx="7924800" cy="4876800"/>
          </a:xfrm>
        </p:spPr>
        <p:txBody>
          <a:bodyPr/>
          <a:lstStyle/>
          <a:p>
            <a:pPr marL="0" indent="0" eaLnBrk="1" hangingPunct="1">
              <a:defRPr/>
            </a:pPr>
            <a:r>
              <a:rPr lang="en-US" sz="2800" smtClean="0">
                <a:solidFill>
                  <a:srgbClr val="00FFFF"/>
                </a:solidFill>
                <a:sym typeface="Symbol" panose="05050102010706020507" pitchFamily="18" charset="2"/>
              </a:rPr>
              <a:t>Example:</a:t>
            </a:r>
          </a:p>
          <a:p>
            <a:pPr marL="0" indent="0" eaLnBrk="1" hangingPunct="1">
              <a:defRPr/>
            </a:pPr>
            <a:endParaRPr lang="en-US" sz="1600" smtClean="0">
              <a:solidFill>
                <a:srgbClr val="00FFFF"/>
              </a:solidFill>
              <a:sym typeface="Symbol" panose="05050102010706020507" pitchFamily="18" charset="2"/>
            </a:endParaRPr>
          </a:p>
          <a:p>
            <a:pPr marL="0" indent="0" eaLnBrk="1" hangingPunct="1">
              <a:defRPr/>
            </a:pPr>
            <a:r>
              <a:rPr lang="en-US" sz="2800" smtClean="0">
                <a:sym typeface="Symbol" panose="05050102010706020507" pitchFamily="18" charset="2"/>
              </a:rPr>
              <a:t>f(x) = 7x – 4, g(x) = 3x,</a:t>
            </a:r>
          </a:p>
          <a:p>
            <a:pPr marL="0" indent="0" eaLnBrk="1" hangingPunct="1">
              <a:defRPr/>
            </a:pPr>
            <a:r>
              <a:rPr lang="en-US" sz="2800" smtClean="0">
                <a:sym typeface="Symbol" panose="05050102010706020507" pitchFamily="18" charset="2"/>
              </a:rPr>
              <a:t>f:</a:t>
            </a:r>
            <a:r>
              <a:rPr lang="en-US" sz="2800" b="1" smtClean="0">
                <a:sym typeface="Symbol" panose="05050102010706020507" pitchFamily="18" charset="2"/>
              </a:rPr>
              <a:t>R</a:t>
            </a:r>
            <a:r>
              <a:rPr lang="en-US" sz="2800" smtClean="0">
                <a:sym typeface="Symbol" panose="05050102010706020507" pitchFamily="18" charset="2"/>
              </a:rPr>
              <a:t></a:t>
            </a:r>
            <a:r>
              <a:rPr lang="en-US" sz="2800" b="1" smtClean="0">
                <a:sym typeface="Symbol" panose="05050102010706020507" pitchFamily="18" charset="2"/>
              </a:rPr>
              <a:t>R</a:t>
            </a:r>
            <a:r>
              <a:rPr lang="en-US" sz="2800" smtClean="0">
                <a:sym typeface="Symbol" panose="05050102010706020507" pitchFamily="18" charset="2"/>
              </a:rPr>
              <a:t>, g:</a:t>
            </a:r>
            <a:r>
              <a:rPr lang="en-US" sz="2800" b="1" smtClean="0">
                <a:sym typeface="Symbol" panose="05050102010706020507" pitchFamily="18" charset="2"/>
              </a:rPr>
              <a:t>R</a:t>
            </a:r>
            <a:r>
              <a:rPr lang="en-US" sz="2800" smtClean="0">
                <a:sym typeface="Symbol" panose="05050102010706020507" pitchFamily="18" charset="2"/>
              </a:rPr>
              <a:t></a:t>
            </a:r>
            <a:r>
              <a:rPr lang="en-US" sz="2800" b="1" smtClean="0">
                <a:sym typeface="Symbol" panose="05050102010706020507" pitchFamily="18" charset="2"/>
              </a:rPr>
              <a:t>R</a:t>
            </a:r>
          </a:p>
          <a:p>
            <a:pPr marL="0" indent="0" eaLnBrk="1" hangingPunct="1">
              <a:defRPr/>
            </a:pPr>
            <a:endParaRPr lang="en-US" sz="1600" smtClean="0">
              <a:sym typeface="Symbol" panose="05050102010706020507" pitchFamily="18" charset="2"/>
            </a:endParaRPr>
          </a:p>
          <a:p>
            <a:pPr marL="0" indent="0" eaLnBrk="1" hangingPunct="1">
              <a:defRPr/>
            </a:pPr>
            <a:r>
              <a:rPr lang="en-US" sz="2800" smtClean="0">
                <a:sym typeface="Symbol" panose="05050102010706020507" pitchFamily="18" charset="2"/>
              </a:rPr>
              <a:t>(fg)(5) = f(g(5)) = f(15) = 105 – 4 = 101</a:t>
            </a:r>
          </a:p>
          <a:p>
            <a:pPr marL="0" indent="0" eaLnBrk="1" hangingPunct="1">
              <a:defRPr/>
            </a:pPr>
            <a:endParaRPr lang="en-US" sz="1600" smtClean="0">
              <a:sym typeface="Symbol" panose="05050102010706020507" pitchFamily="18" charset="2"/>
            </a:endParaRPr>
          </a:p>
          <a:p>
            <a:pPr marL="0" indent="0" eaLnBrk="1" hangingPunct="1">
              <a:defRPr/>
            </a:pPr>
            <a:r>
              <a:rPr lang="en-US" sz="2800" smtClean="0">
                <a:sym typeface="Symbol" panose="05050102010706020507" pitchFamily="18" charset="2"/>
              </a:rPr>
              <a:t>(fg)(x) = f(g(x)) = f(3x) = 21x - 4</a:t>
            </a:r>
          </a:p>
          <a:p>
            <a:pPr marL="0" indent="0" eaLnBrk="1" hangingPunct="1">
              <a:defRPr/>
            </a:pPr>
            <a:endParaRPr lang="en-US" sz="2800" smtClean="0">
              <a:sym typeface="Symbol" panose="05050102010706020507" pitchFamily="18" charset="2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902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2902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2902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 nodeType="clickPar">
                      <p:stCondLst>
                        <p:cond delay="indefinite"/>
                      </p:stCondLst>
                      <p:childTnLst>
                        <p:par>
                          <p:cTn id="1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902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2902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2902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902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2902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2902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 nodeType="clickPar">
                      <p:stCondLst>
                        <p:cond delay="indefinite"/>
                      </p:stCondLst>
                      <p:childTnLst>
                        <p:par>
                          <p:cTn id="2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902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12902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12902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 nodeType="clickPar">
                      <p:stCondLst>
                        <p:cond delay="indefinite"/>
                      </p:stCondLst>
                      <p:childTnLst>
                        <p:par>
                          <p:cTn id="2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9027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129027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129027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9027" grpId="0" build="p" autoUpdateAnimBg="0"/>
    </p:bld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6" name="Date Placeholder 3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1pPr>
            <a:lvl2pPr marL="742950" indent="-28575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2pPr>
            <a:lvl3pPr marL="11430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3pPr>
            <a:lvl4pPr marL="16002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4pPr>
            <a:lvl5pPr marL="20574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9pPr>
          </a:lstStyle>
          <a:p>
            <a:pPr>
              <a:spcBef>
                <a:spcPct val="0"/>
              </a:spcBef>
            </a:pPr>
            <a:fld id="{E9DD6282-24AC-4088-B2B6-D87396256E88}" type="datetime1">
              <a:rPr lang="en-US" altLang="en-US" sz="1400">
                <a:solidFill>
                  <a:srgbClr val="00CCFF"/>
                </a:solidFill>
                <a:latin typeface="Times New Roman" panose="02020603050405020304" pitchFamily="18" charset="0"/>
              </a:rPr>
              <a:pPr>
                <a:spcBef>
                  <a:spcPct val="0"/>
                </a:spcBef>
              </a:pPr>
              <a:t>6/26/2014</a:t>
            </a:fld>
            <a:endParaRPr lang="en-CA" altLang="en-US" sz="1400">
              <a:solidFill>
                <a:srgbClr val="00CCFF"/>
              </a:solidFill>
              <a:latin typeface="Times New Roman" panose="02020603050405020304" pitchFamily="18" charset="0"/>
            </a:endParaRPr>
          </a:p>
        </p:txBody>
      </p:sp>
      <p:sp>
        <p:nvSpPr>
          <p:cNvPr id="31747" name="Slide Number Placeholder 5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1pPr>
            <a:lvl2pPr marL="742950" indent="-28575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2pPr>
            <a:lvl3pPr marL="11430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3pPr>
            <a:lvl4pPr marL="16002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4pPr>
            <a:lvl5pPr marL="20574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9pPr>
          </a:lstStyle>
          <a:p>
            <a:pPr>
              <a:spcBef>
                <a:spcPct val="0"/>
              </a:spcBef>
            </a:pPr>
            <a:fld id="{ED0C691D-BA5E-455F-94CE-8947C9CFEADF}" type="slidenum">
              <a:rPr lang="en-CA" altLang="en-US" sz="1400">
                <a:solidFill>
                  <a:srgbClr val="00CCFF"/>
                </a:solidFill>
                <a:latin typeface="Times New Roman" panose="02020603050405020304" pitchFamily="18" charset="0"/>
              </a:rPr>
              <a:pPr>
                <a:spcBef>
                  <a:spcPct val="0"/>
                </a:spcBef>
              </a:pPr>
              <a:t>28</a:t>
            </a:fld>
            <a:endParaRPr lang="en-CA" altLang="en-US" sz="1400">
              <a:solidFill>
                <a:srgbClr val="00CCFF"/>
              </a:solidFill>
              <a:latin typeface="Times New Roman" panose="02020603050405020304" pitchFamily="18" charset="0"/>
            </a:endParaRPr>
          </a:p>
        </p:txBody>
      </p:sp>
      <p:sp>
        <p:nvSpPr>
          <p:cNvPr id="130050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152400"/>
            <a:ext cx="7772400" cy="609600"/>
          </a:xfrm>
        </p:spPr>
        <p:txBody>
          <a:bodyPr/>
          <a:lstStyle/>
          <a:p>
            <a:pPr eaLnBrk="1" hangingPunct="1">
              <a:defRPr/>
            </a:pPr>
            <a:r>
              <a:rPr lang="en-US" sz="3600" smtClean="0"/>
              <a:t>Composition</a:t>
            </a:r>
            <a:endParaRPr lang="en-CA" sz="3600" smtClean="0"/>
          </a:p>
        </p:txBody>
      </p:sp>
      <p:sp>
        <p:nvSpPr>
          <p:cNvPr id="13005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533400" y="1371600"/>
            <a:ext cx="7924800" cy="4648200"/>
          </a:xfrm>
        </p:spPr>
        <p:txBody>
          <a:bodyPr/>
          <a:lstStyle/>
          <a:p>
            <a:pPr marL="0" indent="0" eaLnBrk="1" hangingPunct="1">
              <a:defRPr/>
            </a:pPr>
            <a:r>
              <a:rPr lang="en-US" sz="2800" smtClean="0">
                <a:solidFill>
                  <a:srgbClr val="00FFFF"/>
                </a:solidFill>
                <a:sym typeface="Symbol" panose="05050102010706020507" pitchFamily="18" charset="2"/>
              </a:rPr>
              <a:t>Composition of a function and its inverse:</a:t>
            </a:r>
            <a:endParaRPr lang="en-US" sz="2800" b="1" smtClean="0">
              <a:sym typeface="Symbol" panose="05050102010706020507" pitchFamily="18" charset="2"/>
            </a:endParaRPr>
          </a:p>
          <a:p>
            <a:pPr marL="0" indent="0" eaLnBrk="1" hangingPunct="1">
              <a:defRPr/>
            </a:pPr>
            <a:endParaRPr lang="en-US" sz="1600" smtClean="0">
              <a:sym typeface="Symbol" panose="05050102010706020507" pitchFamily="18" charset="2"/>
            </a:endParaRPr>
          </a:p>
          <a:p>
            <a:pPr marL="0" indent="0" eaLnBrk="1" hangingPunct="1">
              <a:defRPr/>
            </a:pPr>
            <a:r>
              <a:rPr lang="en-US" sz="2800" smtClean="0">
                <a:sym typeface="Symbol" panose="05050102010706020507" pitchFamily="18" charset="2"/>
              </a:rPr>
              <a:t>(f</a:t>
            </a:r>
            <a:r>
              <a:rPr lang="en-US" sz="2800" baseline="30000" smtClean="0">
                <a:sym typeface="Symbol" panose="05050102010706020507" pitchFamily="18" charset="2"/>
              </a:rPr>
              <a:t>-1</a:t>
            </a:r>
            <a:r>
              <a:rPr lang="en-US" sz="2800" smtClean="0">
                <a:sym typeface="Symbol" panose="05050102010706020507" pitchFamily="18" charset="2"/>
              </a:rPr>
              <a:t>f)(x) = f</a:t>
            </a:r>
            <a:r>
              <a:rPr lang="en-US" sz="2800" baseline="30000" smtClean="0">
                <a:sym typeface="Symbol" panose="05050102010706020507" pitchFamily="18" charset="2"/>
              </a:rPr>
              <a:t>-1</a:t>
            </a:r>
            <a:r>
              <a:rPr lang="en-US" sz="2800" smtClean="0">
                <a:sym typeface="Symbol" panose="05050102010706020507" pitchFamily="18" charset="2"/>
              </a:rPr>
              <a:t>(f(x)) = x</a:t>
            </a:r>
          </a:p>
          <a:p>
            <a:pPr marL="0" indent="0" eaLnBrk="1" hangingPunct="1">
              <a:defRPr/>
            </a:pPr>
            <a:endParaRPr lang="en-US" sz="1600" smtClean="0">
              <a:sym typeface="Symbol" panose="05050102010706020507" pitchFamily="18" charset="2"/>
            </a:endParaRPr>
          </a:p>
          <a:p>
            <a:pPr marL="0" indent="0" eaLnBrk="1" hangingPunct="1">
              <a:defRPr/>
            </a:pPr>
            <a:r>
              <a:rPr lang="en-US" sz="2800" smtClean="0">
                <a:sym typeface="Symbol" panose="05050102010706020507" pitchFamily="18" charset="2"/>
              </a:rPr>
              <a:t>The composition of a function and its inverse is the </a:t>
            </a:r>
            <a:r>
              <a:rPr lang="en-US" sz="2800" b="1" smtClean="0">
                <a:solidFill>
                  <a:srgbClr val="00FFFF"/>
                </a:solidFill>
                <a:sym typeface="Symbol" panose="05050102010706020507" pitchFamily="18" charset="2"/>
              </a:rPr>
              <a:t>identity function</a:t>
            </a:r>
            <a:r>
              <a:rPr lang="en-US" sz="2800" smtClean="0">
                <a:sym typeface="Symbol" panose="05050102010706020507" pitchFamily="18" charset="2"/>
              </a:rPr>
              <a:t> i(x) = x.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005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3005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3005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 nodeType="clickPar">
                      <p:stCondLst>
                        <p:cond delay="indefinite"/>
                      </p:stCondLst>
                      <p:childTnLst>
                        <p:par>
                          <p:cTn id="1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005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3005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3005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005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3005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3005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0051" grpId="0" build="p" autoUpdateAnimBg="0"/>
    </p:bld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0" name="Date Placeholder 3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1pPr>
            <a:lvl2pPr marL="742950" indent="-28575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2pPr>
            <a:lvl3pPr marL="11430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3pPr>
            <a:lvl4pPr marL="16002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4pPr>
            <a:lvl5pPr marL="20574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9pPr>
          </a:lstStyle>
          <a:p>
            <a:pPr>
              <a:spcBef>
                <a:spcPct val="0"/>
              </a:spcBef>
            </a:pPr>
            <a:fld id="{67E059A6-4021-4F10-B1B5-5E6D68A5E64C}" type="datetime1">
              <a:rPr lang="en-US" altLang="en-US" sz="1400">
                <a:solidFill>
                  <a:srgbClr val="00CCFF"/>
                </a:solidFill>
                <a:latin typeface="Times New Roman" panose="02020603050405020304" pitchFamily="18" charset="0"/>
              </a:rPr>
              <a:pPr>
                <a:spcBef>
                  <a:spcPct val="0"/>
                </a:spcBef>
              </a:pPr>
              <a:t>6/26/2014</a:t>
            </a:fld>
            <a:endParaRPr lang="en-CA" altLang="en-US" sz="1400">
              <a:solidFill>
                <a:srgbClr val="00CCFF"/>
              </a:solidFill>
              <a:latin typeface="Times New Roman" panose="02020603050405020304" pitchFamily="18" charset="0"/>
            </a:endParaRPr>
          </a:p>
        </p:txBody>
      </p:sp>
      <p:sp>
        <p:nvSpPr>
          <p:cNvPr id="32771" name="Slide Number Placeholder 5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1pPr>
            <a:lvl2pPr marL="742950" indent="-28575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2pPr>
            <a:lvl3pPr marL="11430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3pPr>
            <a:lvl4pPr marL="16002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4pPr>
            <a:lvl5pPr marL="20574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9pPr>
          </a:lstStyle>
          <a:p>
            <a:pPr>
              <a:spcBef>
                <a:spcPct val="0"/>
              </a:spcBef>
            </a:pPr>
            <a:fld id="{4B31BD81-53BA-462D-8B2A-5C7CF9DF9790}" type="slidenum">
              <a:rPr lang="en-CA" altLang="en-US" sz="1400">
                <a:solidFill>
                  <a:srgbClr val="00CCFF"/>
                </a:solidFill>
                <a:latin typeface="Times New Roman" panose="02020603050405020304" pitchFamily="18" charset="0"/>
              </a:rPr>
              <a:pPr>
                <a:spcBef>
                  <a:spcPct val="0"/>
                </a:spcBef>
              </a:pPr>
              <a:t>29</a:t>
            </a:fld>
            <a:endParaRPr lang="en-CA" altLang="en-US" sz="1400">
              <a:solidFill>
                <a:srgbClr val="00CCFF"/>
              </a:solidFill>
              <a:latin typeface="Times New Roman" panose="02020603050405020304" pitchFamily="18" charset="0"/>
            </a:endParaRPr>
          </a:p>
        </p:txBody>
      </p:sp>
      <p:sp>
        <p:nvSpPr>
          <p:cNvPr id="131074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152400"/>
            <a:ext cx="7772400" cy="609600"/>
          </a:xfrm>
        </p:spPr>
        <p:txBody>
          <a:bodyPr/>
          <a:lstStyle/>
          <a:p>
            <a:pPr eaLnBrk="1" hangingPunct="1">
              <a:defRPr/>
            </a:pPr>
            <a:r>
              <a:rPr lang="en-US" sz="3600" smtClean="0"/>
              <a:t>Graphs</a:t>
            </a:r>
            <a:endParaRPr lang="en-CA" sz="3600" smtClean="0"/>
          </a:p>
        </p:txBody>
      </p:sp>
      <p:sp>
        <p:nvSpPr>
          <p:cNvPr id="13107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533400" y="1371600"/>
            <a:ext cx="7924800" cy="4648200"/>
          </a:xfrm>
        </p:spPr>
        <p:txBody>
          <a:bodyPr/>
          <a:lstStyle/>
          <a:p>
            <a:pPr marL="0" indent="0" eaLnBrk="1" hangingPunct="1">
              <a:defRPr/>
            </a:pPr>
            <a:r>
              <a:rPr lang="en-US" sz="2800" smtClean="0">
                <a:sym typeface="Symbol" panose="05050102010706020507" pitchFamily="18" charset="2"/>
              </a:rPr>
              <a:t>The</a:t>
            </a:r>
            <a:r>
              <a:rPr lang="en-US" sz="2800" smtClean="0">
                <a:solidFill>
                  <a:srgbClr val="00FFFF"/>
                </a:solidFill>
                <a:sym typeface="Symbol" panose="05050102010706020507" pitchFamily="18" charset="2"/>
              </a:rPr>
              <a:t> </a:t>
            </a:r>
            <a:r>
              <a:rPr lang="en-US" sz="2800" b="1" smtClean="0">
                <a:solidFill>
                  <a:srgbClr val="00FFFF"/>
                </a:solidFill>
                <a:sym typeface="Symbol" panose="05050102010706020507" pitchFamily="18" charset="2"/>
              </a:rPr>
              <a:t>graph</a:t>
            </a:r>
            <a:r>
              <a:rPr lang="en-US" sz="2800" smtClean="0">
                <a:solidFill>
                  <a:srgbClr val="00FFFF"/>
                </a:solidFill>
                <a:sym typeface="Symbol" panose="05050102010706020507" pitchFamily="18" charset="2"/>
              </a:rPr>
              <a:t> </a:t>
            </a:r>
            <a:r>
              <a:rPr lang="en-US" sz="2800" smtClean="0">
                <a:sym typeface="Symbol" panose="05050102010706020507" pitchFamily="18" charset="2"/>
              </a:rPr>
              <a:t>of a function</a:t>
            </a:r>
            <a:r>
              <a:rPr lang="en-US" sz="2800" smtClean="0">
                <a:solidFill>
                  <a:srgbClr val="00FFFF"/>
                </a:solidFill>
                <a:sym typeface="Symbol" panose="05050102010706020507" pitchFamily="18" charset="2"/>
              </a:rPr>
              <a:t> </a:t>
            </a:r>
            <a:r>
              <a:rPr lang="en-US" sz="2800" smtClean="0">
                <a:sym typeface="Symbol" panose="05050102010706020507" pitchFamily="18" charset="2"/>
              </a:rPr>
              <a:t>f:AB is the set of ordered pairs {(a, b) | aA and f(a) = b}.</a:t>
            </a:r>
          </a:p>
          <a:p>
            <a:pPr marL="0" indent="0" eaLnBrk="1" hangingPunct="1">
              <a:defRPr/>
            </a:pPr>
            <a:endParaRPr lang="en-US" sz="2800" smtClean="0">
              <a:sym typeface="Symbol" panose="05050102010706020507" pitchFamily="18" charset="2"/>
            </a:endParaRPr>
          </a:p>
          <a:p>
            <a:pPr marL="0" indent="0" eaLnBrk="1" hangingPunct="1">
              <a:defRPr/>
            </a:pPr>
            <a:r>
              <a:rPr lang="en-US" sz="2800" smtClean="0">
                <a:sym typeface="Symbol" panose="05050102010706020507" pitchFamily="18" charset="2"/>
              </a:rPr>
              <a:t>The graph is a subset of AB that can be used to visualize f in a two-dimensional coordinate system.</a:t>
            </a:r>
          </a:p>
          <a:p>
            <a:pPr marL="0" indent="0" eaLnBrk="1" hangingPunct="1">
              <a:defRPr/>
            </a:pPr>
            <a:endParaRPr lang="en-US" sz="2800" smtClean="0">
              <a:sym typeface="Symbol" panose="05050102010706020507" pitchFamily="18" charset="2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107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3107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3107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 nodeType="clickPar">
                      <p:stCondLst>
                        <p:cond delay="indefinite"/>
                      </p:stCondLst>
                      <p:childTnLst>
                        <p:par>
                          <p:cTn id="1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107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3107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3107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1075" grpId="0" build="p" autoUpdateAnimBg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Date Placeholder 3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1pPr>
            <a:lvl2pPr marL="742950" indent="-28575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2pPr>
            <a:lvl3pPr marL="11430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3pPr>
            <a:lvl4pPr marL="16002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4pPr>
            <a:lvl5pPr marL="20574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9pPr>
          </a:lstStyle>
          <a:p>
            <a:pPr>
              <a:spcBef>
                <a:spcPct val="0"/>
              </a:spcBef>
            </a:pPr>
            <a:fld id="{297BEB66-CB65-45C1-AFD8-01627F0C3D4E}" type="datetime1">
              <a:rPr lang="en-US" altLang="en-US" sz="1400">
                <a:solidFill>
                  <a:srgbClr val="00CCFF"/>
                </a:solidFill>
                <a:latin typeface="Times New Roman" panose="02020603050405020304" pitchFamily="18" charset="0"/>
              </a:rPr>
              <a:pPr>
                <a:spcBef>
                  <a:spcPct val="0"/>
                </a:spcBef>
              </a:pPr>
              <a:t>6/26/2014</a:t>
            </a:fld>
            <a:endParaRPr lang="en-CA" altLang="en-US" sz="1400">
              <a:solidFill>
                <a:srgbClr val="00CCFF"/>
              </a:solidFill>
              <a:latin typeface="Times New Roman" panose="02020603050405020304" pitchFamily="18" charset="0"/>
            </a:endParaRPr>
          </a:p>
        </p:txBody>
      </p:sp>
      <p:sp>
        <p:nvSpPr>
          <p:cNvPr id="6147" name="Slide Number Placeholder 5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1pPr>
            <a:lvl2pPr marL="742950" indent="-28575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2pPr>
            <a:lvl3pPr marL="11430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3pPr>
            <a:lvl4pPr marL="16002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4pPr>
            <a:lvl5pPr marL="20574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9pPr>
          </a:lstStyle>
          <a:p>
            <a:pPr>
              <a:spcBef>
                <a:spcPct val="0"/>
              </a:spcBef>
            </a:pPr>
            <a:fld id="{0138C294-7839-4E8C-9BDB-B95B1B2C7E8E}" type="slidenum">
              <a:rPr lang="en-CA" altLang="en-US" sz="1400">
                <a:solidFill>
                  <a:srgbClr val="00CCFF"/>
                </a:solidFill>
                <a:latin typeface="Times New Roman" panose="02020603050405020304" pitchFamily="18" charset="0"/>
              </a:rPr>
              <a:pPr>
                <a:spcBef>
                  <a:spcPct val="0"/>
                </a:spcBef>
              </a:pPr>
              <a:t>3</a:t>
            </a:fld>
            <a:endParaRPr lang="en-CA" altLang="en-US" sz="1400">
              <a:solidFill>
                <a:srgbClr val="00CCFF"/>
              </a:solidFill>
              <a:latin typeface="Times New Roman" panose="02020603050405020304" pitchFamily="18" charset="0"/>
            </a:endParaRPr>
          </a:p>
        </p:txBody>
      </p:sp>
      <p:sp>
        <p:nvSpPr>
          <p:cNvPr id="101378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152400"/>
            <a:ext cx="7772400" cy="685800"/>
          </a:xfrm>
        </p:spPr>
        <p:txBody>
          <a:bodyPr/>
          <a:lstStyle/>
          <a:p>
            <a:pPr eaLnBrk="1" hangingPunct="1">
              <a:defRPr/>
            </a:pPr>
            <a:r>
              <a:rPr lang="en-US" sz="3600" smtClean="0"/>
              <a:t>Functions</a:t>
            </a:r>
            <a:endParaRPr lang="en-CA" sz="3600" smtClean="0"/>
          </a:p>
        </p:txBody>
      </p:sp>
      <p:sp>
        <p:nvSpPr>
          <p:cNvPr id="10137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81000" y="1143000"/>
            <a:ext cx="8610600" cy="4572000"/>
          </a:xfrm>
        </p:spPr>
        <p:txBody>
          <a:bodyPr/>
          <a:lstStyle/>
          <a:p>
            <a:pPr marL="0" indent="0" eaLnBrk="1" hangingPunct="1">
              <a:defRPr/>
            </a:pPr>
            <a:r>
              <a:rPr lang="en-US" sz="2800" smtClean="0">
                <a:sym typeface="Symbol" panose="05050102010706020507" pitchFamily="18" charset="2"/>
              </a:rPr>
              <a:t>If f:AB, we say that A is the </a:t>
            </a:r>
            <a:r>
              <a:rPr lang="en-US" sz="2800" smtClean="0">
                <a:solidFill>
                  <a:srgbClr val="00FFFF"/>
                </a:solidFill>
                <a:sym typeface="Symbol" panose="05050102010706020507" pitchFamily="18" charset="2"/>
              </a:rPr>
              <a:t>domain</a:t>
            </a:r>
            <a:r>
              <a:rPr lang="en-US" sz="2800" smtClean="0">
                <a:sym typeface="Symbol" panose="05050102010706020507" pitchFamily="18" charset="2"/>
              </a:rPr>
              <a:t> of f and B is the </a:t>
            </a:r>
            <a:r>
              <a:rPr lang="en-US" sz="2800" smtClean="0">
                <a:solidFill>
                  <a:srgbClr val="00FFFF"/>
                </a:solidFill>
                <a:sym typeface="Symbol" panose="05050102010706020507" pitchFamily="18" charset="2"/>
              </a:rPr>
              <a:t>codomain</a:t>
            </a:r>
            <a:r>
              <a:rPr lang="en-US" sz="2800" smtClean="0">
                <a:sym typeface="Symbol" panose="05050102010706020507" pitchFamily="18" charset="2"/>
              </a:rPr>
              <a:t> of f. </a:t>
            </a:r>
          </a:p>
          <a:p>
            <a:pPr marL="0" indent="0" eaLnBrk="1" hangingPunct="1">
              <a:defRPr/>
            </a:pPr>
            <a:endParaRPr lang="en-US" sz="1600" smtClean="0">
              <a:sym typeface="Symbol" panose="05050102010706020507" pitchFamily="18" charset="2"/>
            </a:endParaRPr>
          </a:p>
          <a:p>
            <a:pPr marL="0" indent="0" eaLnBrk="1" hangingPunct="1">
              <a:defRPr/>
            </a:pPr>
            <a:r>
              <a:rPr lang="en-US" sz="2800" smtClean="0">
                <a:sym typeface="Symbol" panose="05050102010706020507" pitchFamily="18" charset="2"/>
              </a:rPr>
              <a:t>If f(a) = b, we say that b is the </a:t>
            </a:r>
            <a:r>
              <a:rPr lang="en-US" sz="2800" smtClean="0">
                <a:solidFill>
                  <a:srgbClr val="00FFFF"/>
                </a:solidFill>
                <a:sym typeface="Symbol" panose="05050102010706020507" pitchFamily="18" charset="2"/>
              </a:rPr>
              <a:t>image</a:t>
            </a:r>
            <a:r>
              <a:rPr lang="en-US" sz="2800" smtClean="0">
                <a:sym typeface="Symbol" panose="05050102010706020507" pitchFamily="18" charset="2"/>
              </a:rPr>
              <a:t> of a and a is the </a:t>
            </a:r>
            <a:r>
              <a:rPr lang="en-US" sz="2800" smtClean="0">
                <a:solidFill>
                  <a:srgbClr val="00FFFF"/>
                </a:solidFill>
                <a:sym typeface="Symbol" panose="05050102010706020507" pitchFamily="18" charset="2"/>
              </a:rPr>
              <a:t>pre-image</a:t>
            </a:r>
            <a:r>
              <a:rPr lang="en-US" sz="2800" smtClean="0">
                <a:sym typeface="Symbol" panose="05050102010706020507" pitchFamily="18" charset="2"/>
              </a:rPr>
              <a:t> of b.</a:t>
            </a:r>
          </a:p>
          <a:p>
            <a:pPr marL="0" indent="0" eaLnBrk="1" hangingPunct="1">
              <a:defRPr/>
            </a:pPr>
            <a:endParaRPr lang="en-US" sz="1600" smtClean="0">
              <a:sym typeface="Symbol" panose="05050102010706020507" pitchFamily="18" charset="2"/>
            </a:endParaRPr>
          </a:p>
          <a:p>
            <a:pPr marL="0" indent="0" eaLnBrk="1" hangingPunct="1">
              <a:defRPr/>
            </a:pPr>
            <a:r>
              <a:rPr lang="en-US" sz="2800" smtClean="0">
                <a:sym typeface="Symbol" panose="05050102010706020507" pitchFamily="18" charset="2"/>
              </a:rPr>
              <a:t>The </a:t>
            </a:r>
            <a:r>
              <a:rPr lang="en-US" sz="2800" smtClean="0">
                <a:solidFill>
                  <a:srgbClr val="00FFFF"/>
                </a:solidFill>
                <a:sym typeface="Symbol" panose="05050102010706020507" pitchFamily="18" charset="2"/>
              </a:rPr>
              <a:t>range</a:t>
            </a:r>
            <a:r>
              <a:rPr lang="en-US" sz="2800" smtClean="0">
                <a:sym typeface="Symbol" panose="05050102010706020507" pitchFamily="18" charset="2"/>
              </a:rPr>
              <a:t> of f:AB is the set of all images of elements of A.</a:t>
            </a:r>
          </a:p>
          <a:p>
            <a:pPr marL="0" indent="0" eaLnBrk="1" hangingPunct="1">
              <a:defRPr/>
            </a:pPr>
            <a:endParaRPr lang="en-US" sz="1600" smtClean="0">
              <a:sym typeface="Symbol" panose="05050102010706020507" pitchFamily="18" charset="2"/>
            </a:endParaRPr>
          </a:p>
          <a:p>
            <a:pPr marL="0" indent="0" eaLnBrk="1" hangingPunct="1">
              <a:defRPr/>
            </a:pPr>
            <a:r>
              <a:rPr lang="en-US" sz="2800" smtClean="0">
                <a:sym typeface="Symbol" panose="05050102010706020507" pitchFamily="18" charset="2"/>
              </a:rPr>
              <a:t>We say that f:AB </a:t>
            </a:r>
            <a:r>
              <a:rPr lang="en-US" sz="2800" smtClean="0">
                <a:solidFill>
                  <a:srgbClr val="00FFFF"/>
                </a:solidFill>
                <a:sym typeface="Symbol" panose="05050102010706020507" pitchFamily="18" charset="2"/>
              </a:rPr>
              <a:t>maps</a:t>
            </a:r>
            <a:r>
              <a:rPr lang="en-US" sz="2800" smtClean="0">
                <a:sym typeface="Symbol" panose="05050102010706020507" pitchFamily="18" charset="2"/>
              </a:rPr>
              <a:t> A to B.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27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137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10137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2/3*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10137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2/3*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 nodeType="clickPar">
                      <p:stCondLst>
                        <p:cond delay="indefinite"/>
                      </p:stCondLst>
                      <p:childTnLst>
                        <p:par>
                          <p:cTn id="1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1" presetID="23" presetClass="entr" presetSubtype="27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137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10137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2/3*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10137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2/3*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23" presetClass="entr" presetSubtype="27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137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9" dur="500" fill="hold"/>
                                        <p:tgtEl>
                                          <p:spTgt spid="10137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2/3*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500" fill="hold"/>
                                        <p:tgtEl>
                                          <p:spTgt spid="10137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2/3*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 nodeType="clickPar">
                      <p:stCondLst>
                        <p:cond delay="indefinite"/>
                      </p:stCondLst>
                      <p:childTnLst>
                        <p:par>
                          <p:cTn id="2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3" presetID="23" presetClass="entr" presetSubtype="27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137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10137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2/3*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500" fill="hold"/>
                                        <p:tgtEl>
                                          <p:spTgt spid="10137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2/3*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1379" grpId="0" build="p" autoUpdateAnimBg="0"/>
    </p:bld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Date Placeholder 3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1pPr>
            <a:lvl2pPr marL="742950" indent="-28575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2pPr>
            <a:lvl3pPr marL="11430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3pPr>
            <a:lvl4pPr marL="16002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4pPr>
            <a:lvl5pPr marL="20574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9pPr>
          </a:lstStyle>
          <a:p>
            <a:pPr>
              <a:spcBef>
                <a:spcPct val="0"/>
              </a:spcBef>
            </a:pPr>
            <a:fld id="{579F8FAA-F6D8-4F84-A1DA-86D6A37F7715}" type="datetime1">
              <a:rPr lang="en-US" altLang="en-US" sz="1400">
                <a:solidFill>
                  <a:srgbClr val="00CCFF"/>
                </a:solidFill>
                <a:latin typeface="Times New Roman" panose="02020603050405020304" pitchFamily="18" charset="0"/>
              </a:rPr>
              <a:pPr>
                <a:spcBef>
                  <a:spcPct val="0"/>
                </a:spcBef>
              </a:pPr>
              <a:t>6/26/2014</a:t>
            </a:fld>
            <a:endParaRPr lang="en-CA" altLang="en-US" sz="1400">
              <a:solidFill>
                <a:srgbClr val="00CCFF"/>
              </a:solidFill>
              <a:latin typeface="Times New Roman" panose="02020603050405020304" pitchFamily="18" charset="0"/>
            </a:endParaRPr>
          </a:p>
        </p:txBody>
      </p:sp>
      <p:sp>
        <p:nvSpPr>
          <p:cNvPr id="33795" name="Slide Number Placeholder 5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1pPr>
            <a:lvl2pPr marL="742950" indent="-28575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2pPr>
            <a:lvl3pPr marL="11430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3pPr>
            <a:lvl4pPr marL="16002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4pPr>
            <a:lvl5pPr marL="20574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9pPr>
          </a:lstStyle>
          <a:p>
            <a:pPr>
              <a:spcBef>
                <a:spcPct val="0"/>
              </a:spcBef>
            </a:pPr>
            <a:fld id="{7F719331-C4A1-458F-8243-21CBC3DEA18D}" type="slidenum">
              <a:rPr lang="en-CA" altLang="en-US" sz="1400">
                <a:solidFill>
                  <a:srgbClr val="00CCFF"/>
                </a:solidFill>
                <a:latin typeface="Times New Roman" panose="02020603050405020304" pitchFamily="18" charset="0"/>
              </a:rPr>
              <a:pPr>
                <a:spcBef>
                  <a:spcPct val="0"/>
                </a:spcBef>
              </a:pPr>
              <a:t>30</a:t>
            </a:fld>
            <a:endParaRPr lang="en-CA" altLang="en-US" sz="1400">
              <a:solidFill>
                <a:srgbClr val="00CCFF"/>
              </a:solidFill>
              <a:latin typeface="Times New Roman" panose="02020603050405020304" pitchFamily="18" charset="0"/>
            </a:endParaRPr>
          </a:p>
        </p:txBody>
      </p:sp>
      <p:sp>
        <p:nvSpPr>
          <p:cNvPr id="132098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152400"/>
            <a:ext cx="7772400" cy="609600"/>
          </a:xfrm>
        </p:spPr>
        <p:txBody>
          <a:bodyPr/>
          <a:lstStyle/>
          <a:p>
            <a:pPr eaLnBrk="1" hangingPunct="1">
              <a:defRPr/>
            </a:pPr>
            <a:r>
              <a:rPr lang="en-US" sz="3600" smtClean="0"/>
              <a:t>Floor and Ceiling Functions</a:t>
            </a:r>
            <a:endParaRPr lang="en-CA" sz="3600" smtClean="0"/>
          </a:p>
        </p:txBody>
      </p:sp>
      <p:sp>
        <p:nvSpPr>
          <p:cNvPr id="13209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533400" y="1066800"/>
            <a:ext cx="8305800" cy="4953000"/>
          </a:xfrm>
        </p:spPr>
        <p:txBody>
          <a:bodyPr/>
          <a:lstStyle/>
          <a:p>
            <a:pPr marL="0" indent="0" eaLnBrk="1" hangingPunct="1">
              <a:defRPr/>
            </a:pPr>
            <a:r>
              <a:rPr lang="en-US" sz="2800" smtClean="0">
                <a:sym typeface="Symbol" panose="05050102010706020507" pitchFamily="18" charset="2"/>
              </a:rPr>
              <a:t>The </a:t>
            </a:r>
            <a:r>
              <a:rPr lang="en-US" sz="2800" b="1" smtClean="0">
                <a:solidFill>
                  <a:srgbClr val="00FFFF"/>
                </a:solidFill>
                <a:sym typeface="Symbol" panose="05050102010706020507" pitchFamily="18" charset="2"/>
              </a:rPr>
              <a:t>floor</a:t>
            </a:r>
            <a:r>
              <a:rPr lang="en-US" sz="2800" smtClean="0">
                <a:sym typeface="Symbol" panose="05050102010706020507" pitchFamily="18" charset="2"/>
              </a:rPr>
              <a:t> and </a:t>
            </a:r>
            <a:r>
              <a:rPr lang="en-US" sz="2800" b="1" smtClean="0">
                <a:solidFill>
                  <a:srgbClr val="00FFFF"/>
                </a:solidFill>
                <a:sym typeface="Symbol" panose="05050102010706020507" pitchFamily="18" charset="2"/>
              </a:rPr>
              <a:t>ceiling</a:t>
            </a:r>
            <a:r>
              <a:rPr lang="en-US" sz="2800" smtClean="0">
                <a:sym typeface="Symbol" panose="05050102010706020507" pitchFamily="18" charset="2"/>
              </a:rPr>
              <a:t> functions map the real numbers onto the integers (</a:t>
            </a:r>
            <a:r>
              <a:rPr lang="en-US" sz="2800" b="1" smtClean="0">
                <a:sym typeface="Symbol" panose="05050102010706020507" pitchFamily="18" charset="2"/>
              </a:rPr>
              <a:t>R</a:t>
            </a:r>
            <a:r>
              <a:rPr lang="en-US" sz="2800" smtClean="0">
                <a:sym typeface="Symbol" panose="05050102010706020507" pitchFamily="18" charset="2"/>
              </a:rPr>
              <a:t></a:t>
            </a:r>
            <a:r>
              <a:rPr lang="en-US" sz="2800" b="1" smtClean="0">
                <a:sym typeface="Symbol" panose="05050102010706020507" pitchFamily="18" charset="2"/>
              </a:rPr>
              <a:t>Z</a:t>
            </a:r>
            <a:r>
              <a:rPr lang="en-US" sz="2800" smtClean="0">
                <a:sym typeface="Symbol" panose="05050102010706020507" pitchFamily="18" charset="2"/>
              </a:rPr>
              <a:t>).</a:t>
            </a:r>
          </a:p>
          <a:p>
            <a:pPr marL="0" indent="0" eaLnBrk="1" hangingPunct="1">
              <a:defRPr/>
            </a:pPr>
            <a:endParaRPr lang="en-US" sz="900" smtClean="0">
              <a:sym typeface="Symbol" panose="05050102010706020507" pitchFamily="18" charset="2"/>
            </a:endParaRPr>
          </a:p>
          <a:p>
            <a:pPr marL="0" indent="0" eaLnBrk="1" hangingPunct="1">
              <a:defRPr/>
            </a:pPr>
            <a:r>
              <a:rPr lang="en-US" sz="2800" smtClean="0">
                <a:sym typeface="Symbol" panose="05050102010706020507" pitchFamily="18" charset="2"/>
              </a:rPr>
              <a:t>The </a:t>
            </a:r>
            <a:r>
              <a:rPr lang="en-US" sz="2800" b="1" smtClean="0">
                <a:solidFill>
                  <a:srgbClr val="00FFFF"/>
                </a:solidFill>
                <a:sym typeface="Symbol" panose="05050102010706020507" pitchFamily="18" charset="2"/>
              </a:rPr>
              <a:t>floor</a:t>
            </a:r>
            <a:r>
              <a:rPr lang="en-US" sz="2800" smtClean="0">
                <a:sym typeface="Symbol" panose="05050102010706020507" pitchFamily="18" charset="2"/>
              </a:rPr>
              <a:t> function assigns to r</a:t>
            </a:r>
            <a:r>
              <a:rPr lang="en-US" sz="2800" b="1" smtClean="0">
                <a:sym typeface="Symbol" panose="05050102010706020507" pitchFamily="18" charset="2"/>
              </a:rPr>
              <a:t>R</a:t>
            </a:r>
            <a:r>
              <a:rPr lang="en-US" sz="2800" smtClean="0">
                <a:sym typeface="Symbol" panose="05050102010706020507" pitchFamily="18" charset="2"/>
              </a:rPr>
              <a:t> the largest z</a:t>
            </a:r>
            <a:r>
              <a:rPr lang="en-US" sz="2800" b="1" smtClean="0">
                <a:sym typeface="Symbol" panose="05050102010706020507" pitchFamily="18" charset="2"/>
              </a:rPr>
              <a:t>Z</a:t>
            </a:r>
            <a:r>
              <a:rPr lang="en-US" sz="2800" smtClean="0">
                <a:sym typeface="Symbol" panose="05050102010706020507" pitchFamily="18" charset="2"/>
              </a:rPr>
              <a:t> with z  r, denoted by r.</a:t>
            </a:r>
          </a:p>
          <a:p>
            <a:pPr marL="0" indent="0" eaLnBrk="1" hangingPunct="1">
              <a:defRPr/>
            </a:pPr>
            <a:endParaRPr lang="en-US" sz="900" smtClean="0">
              <a:sym typeface="Symbol" panose="05050102010706020507" pitchFamily="18" charset="2"/>
            </a:endParaRPr>
          </a:p>
          <a:p>
            <a:pPr marL="0" indent="0" eaLnBrk="1" hangingPunct="1">
              <a:defRPr/>
            </a:pPr>
            <a:r>
              <a:rPr lang="en-US" sz="2800" b="1" smtClean="0">
                <a:solidFill>
                  <a:srgbClr val="00FFFF"/>
                </a:solidFill>
                <a:sym typeface="Symbol" panose="05050102010706020507" pitchFamily="18" charset="2"/>
              </a:rPr>
              <a:t>Examples:</a:t>
            </a:r>
            <a:r>
              <a:rPr lang="en-US" sz="2800" smtClean="0">
                <a:sym typeface="Symbol" panose="05050102010706020507" pitchFamily="18" charset="2"/>
              </a:rPr>
              <a:t> 2.3 = 2, 2 = 2, 0.5 = 0, -3.5 = -4</a:t>
            </a:r>
          </a:p>
          <a:p>
            <a:pPr marL="0" indent="0" eaLnBrk="1" hangingPunct="1">
              <a:defRPr/>
            </a:pPr>
            <a:endParaRPr lang="en-US" sz="900" smtClean="0">
              <a:sym typeface="Symbol" panose="05050102010706020507" pitchFamily="18" charset="2"/>
            </a:endParaRPr>
          </a:p>
          <a:p>
            <a:pPr marL="0" indent="0" eaLnBrk="1" hangingPunct="1">
              <a:defRPr/>
            </a:pPr>
            <a:r>
              <a:rPr lang="en-US" sz="2800" smtClean="0">
                <a:sym typeface="Symbol" panose="05050102010706020507" pitchFamily="18" charset="2"/>
              </a:rPr>
              <a:t>The </a:t>
            </a:r>
            <a:r>
              <a:rPr lang="en-US" sz="2800" b="1" smtClean="0">
                <a:solidFill>
                  <a:srgbClr val="00FFFF"/>
                </a:solidFill>
                <a:sym typeface="Symbol" panose="05050102010706020507" pitchFamily="18" charset="2"/>
              </a:rPr>
              <a:t>ceiling</a:t>
            </a:r>
            <a:r>
              <a:rPr lang="en-US" sz="2800" smtClean="0">
                <a:sym typeface="Symbol" panose="05050102010706020507" pitchFamily="18" charset="2"/>
              </a:rPr>
              <a:t> function assigns to r</a:t>
            </a:r>
            <a:r>
              <a:rPr lang="en-US" sz="2800" b="1" smtClean="0">
                <a:sym typeface="Symbol" panose="05050102010706020507" pitchFamily="18" charset="2"/>
              </a:rPr>
              <a:t>R</a:t>
            </a:r>
            <a:r>
              <a:rPr lang="en-US" sz="2800" smtClean="0">
                <a:sym typeface="Symbol" panose="05050102010706020507" pitchFamily="18" charset="2"/>
              </a:rPr>
              <a:t> the smallest z</a:t>
            </a:r>
            <a:r>
              <a:rPr lang="en-US" sz="2800" b="1" smtClean="0">
                <a:sym typeface="Symbol" panose="05050102010706020507" pitchFamily="18" charset="2"/>
              </a:rPr>
              <a:t>Z</a:t>
            </a:r>
            <a:r>
              <a:rPr lang="en-US" sz="2800" smtClean="0">
                <a:sym typeface="Symbol" panose="05050102010706020507" pitchFamily="18" charset="2"/>
              </a:rPr>
              <a:t> with z  r, denoted by r.</a:t>
            </a:r>
          </a:p>
          <a:p>
            <a:pPr marL="0" indent="0" eaLnBrk="1" hangingPunct="1">
              <a:defRPr/>
            </a:pPr>
            <a:endParaRPr lang="en-US" sz="900" smtClean="0">
              <a:sym typeface="Symbol" panose="05050102010706020507" pitchFamily="18" charset="2"/>
            </a:endParaRPr>
          </a:p>
          <a:p>
            <a:pPr marL="0" indent="0" eaLnBrk="1" hangingPunct="1">
              <a:defRPr/>
            </a:pPr>
            <a:r>
              <a:rPr lang="en-US" sz="2800" b="1" smtClean="0">
                <a:solidFill>
                  <a:srgbClr val="00FFFF"/>
                </a:solidFill>
                <a:sym typeface="Symbol" panose="05050102010706020507" pitchFamily="18" charset="2"/>
              </a:rPr>
              <a:t>Examples:</a:t>
            </a:r>
            <a:r>
              <a:rPr lang="en-US" sz="2800" smtClean="0">
                <a:sym typeface="Symbol" panose="05050102010706020507" pitchFamily="18" charset="2"/>
              </a:rPr>
              <a:t> 2.3 = 3, 2 = 2, 0.5 = 1, -3.5 = -3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2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32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32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 nodeType="clickPar">
                      <p:stCondLst>
                        <p:cond delay="indefinite"/>
                      </p:stCondLst>
                      <p:childTnLst>
                        <p:par>
                          <p:cTn id="1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2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32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32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209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3209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3209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 nodeType="clickPar">
                      <p:stCondLst>
                        <p:cond delay="indefinite"/>
                      </p:stCondLst>
                      <p:childTnLst>
                        <p:par>
                          <p:cTn id="2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209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13209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13209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 nodeType="clickPar">
                      <p:stCondLst>
                        <p:cond delay="indefinite"/>
                      </p:stCondLst>
                      <p:childTnLst>
                        <p:par>
                          <p:cTn id="2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2099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132099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132099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2099" grpId="0" build="p" autoUpdateAnimBg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Date Placeholder 3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1pPr>
            <a:lvl2pPr marL="742950" indent="-28575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2pPr>
            <a:lvl3pPr marL="11430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3pPr>
            <a:lvl4pPr marL="16002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4pPr>
            <a:lvl5pPr marL="20574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9pPr>
          </a:lstStyle>
          <a:p>
            <a:pPr>
              <a:spcBef>
                <a:spcPct val="0"/>
              </a:spcBef>
            </a:pPr>
            <a:fld id="{8D5926F8-53C7-40E4-94B2-F59C9E39F498}" type="datetime1">
              <a:rPr lang="en-US" altLang="en-US" sz="1400">
                <a:solidFill>
                  <a:srgbClr val="00CCFF"/>
                </a:solidFill>
                <a:latin typeface="Times New Roman" panose="02020603050405020304" pitchFamily="18" charset="0"/>
              </a:rPr>
              <a:pPr>
                <a:spcBef>
                  <a:spcPct val="0"/>
                </a:spcBef>
              </a:pPr>
              <a:t>6/26/2014</a:t>
            </a:fld>
            <a:endParaRPr lang="en-CA" altLang="en-US" sz="1400">
              <a:solidFill>
                <a:srgbClr val="00CCFF"/>
              </a:solidFill>
              <a:latin typeface="Times New Roman" panose="02020603050405020304" pitchFamily="18" charset="0"/>
            </a:endParaRPr>
          </a:p>
        </p:txBody>
      </p:sp>
      <p:sp>
        <p:nvSpPr>
          <p:cNvPr id="7171" name="Slide Number Placeholder 5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1pPr>
            <a:lvl2pPr marL="742950" indent="-28575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2pPr>
            <a:lvl3pPr marL="11430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3pPr>
            <a:lvl4pPr marL="16002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4pPr>
            <a:lvl5pPr marL="20574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9pPr>
          </a:lstStyle>
          <a:p>
            <a:pPr>
              <a:spcBef>
                <a:spcPct val="0"/>
              </a:spcBef>
            </a:pPr>
            <a:fld id="{A8CAD245-67A3-49E6-A445-B91723A2BD87}" type="slidenum">
              <a:rPr lang="en-CA" altLang="en-US" sz="1400">
                <a:solidFill>
                  <a:srgbClr val="00CCFF"/>
                </a:solidFill>
                <a:latin typeface="Times New Roman" panose="02020603050405020304" pitchFamily="18" charset="0"/>
              </a:rPr>
              <a:pPr>
                <a:spcBef>
                  <a:spcPct val="0"/>
                </a:spcBef>
              </a:pPr>
              <a:t>4</a:t>
            </a:fld>
            <a:endParaRPr lang="en-CA" altLang="en-US" sz="1400">
              <a:solidFill>
                <a:srgbClr val="00CCFF"/>
              </a:solidFill>
              <a:latin typeface="Times New Roman" panose="02020603050405020304" pitchFamily="18" charset="0"/>
            </a:endParaRPr>
          </a:p>
        </p:txBody>
      </p:sp>
      <p:sp>
        <p:nvSpPr>
          <p:cNvPr id="102402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152400"/>
            <a:ext cx="7772400" cy="685800"/>
          </a:xfrm>
        </p:spPr>
        <p:txBody>
          <a:bodyPr/>
          <a:lstStyle/>
          <a:p>
            <a:pPr eaLnBrk="1" hangingPunct="1">
              <a:defRPr/>
            </a:pPr>
            <a:r>
              <a:rPr lang="en-US" sz="3600" smtClean="0"/>
              <a:t>Functions</a:t>
            </a:r>
            <a:endParaRPr lang="en-CA" sz="3600" smtClean="0"/>
          </a:p>
        </p:txBody>
      </p:sp>
      <p:sp>
        <p:nvSpPr>
          <p:cNvPr id="10240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81000" y="1219200"/>
            <a:ext cx="8458200" cy="4572000"/>
          </a:xfrm>
        </p:spPr>
        <p:txBody>
          <a:bodyPr/>
          <a:lstStyle/>
          <a:p>
            <a:pPr marL="0" indent="0" eaLnBrk="1" hangingPunct="1">
              <a:lnSpc>
                <a:spcPct val="90000"/>
              </a:lnSpc>
              <a:defRPr/>
            </a:pPr>
            <a:r>
              <a:rPr lang="en-US" sz="2800" smtClean="0">
                <a:sym typeface="Symbol" panose="05050102010706020507" pitchFamily="18" charset="2"/>
              </a:rPr>
              <a:t>Let us take a look at the function f:PC with</a:t>
            </a:r>
          </a:p>
          <a:p>
            <a:pPr marL="0" indent="0" eaLnBrk="1" hangingPunct="1">
              <a:lnSpc>
                <a:spcPct val="90000"/>
              </a:lnSpc>
              <a:defRPr/>
            </a:pPr>
            <a:r>
              <a:rPr lang="en-US" sz="2800" smtClean="0">
                <a:solidFill>
                  <a:srgbClr val="00FFFF"/>
                </a:solidFill>
                <a:sym typeface="Symbol" panose="05050102010706020507" pitchFamily="18" charset="2"/>
              </a:rPr>
              <a:t>P = {Linda, Max, Kathy, Peter}</a:t>
            </a:r>
          </a:p>
          <a:p>
            <a:pPr marL="0" indent="0" eaLnBrk="1" hangingPunct="1">
              <a:lnSpc>
                <a:spcPct val="90000"/>
              </a:lnSpc>
              <a:defRPr/>
            </a:pPr>
            <a:r>
              <a:rPr lang="en-US" sz="2800" smtClean="0">
                <a:solidFill>
                  <a:srgbClr val="00FFFF"/>
                </a:solidFill>
                <a:sym typeface="Symbol" panose="05050102010706020507" pitchFamily="18" charset="2"/>
              </a:rPr>
              <a:t>C = {Boston, New York, Hong Kong, Moscow}</a:t>
            </a:r>
          </a:p>
          <a:p>
            <a:pPr marL="0" indent="0" eaLnBrk="1" hangingPunct="1">
              <a:lnSpc>
                <a:spcPct val="90000"/>
              </a:lnSpc>
              <a:defRPr/>
            </a:pPr>
            <a:endParaRPr lang="en-US" sz="1600" smtClean="0">
              <a:solidFill>
                <a:srgbClr val="00FFFF"/>
              </a:solidFill>
              <a:sym typeface="Symbol" panose="05050102010706020507" pitchFamily="18" charset="2"/>
            </a:endParaRPr>
          </a:p>
          <a:p>
            <a:pPr marL="0" indent="0" eaLnBrk="1" hangingPunct="1">
              <a:lnSpc>
                <a:spcPct val="90000"/>
              </a:lnSpc>
              <a:defRPr/>
            </a:pPr>
            <a:r>
              <a:rPr lang="en-US" sz="2800" smtClean="0">
                <a:sym typeface="Symbol" panose="05050102010706020507" pitchFamily="18" charset="2"/>
              </a:rPr>
              <a:t>f(Linda) = Moscow</a:t>
            </a:r>
          </a:p>
          <a:p>
            <a:pPr marL="0" indent="0" eaLnBrk="1" hangingPunct="1">
              <a:lnSpc>
                <a:spcPct val="90000"/>
              </a:lnSpc>
              <a:defRPr/>
            </a:pPr>
            <a:r>
              <a:rPr lang="en-US" sz="2800" smtClean="0">
                <a:sym typeface="Symbol" panose="05050102010706020507" pitchFamily="18" charset="2"/>
              </a:rPr>
              <a:t>f(Max) = Boston</a:t>
            </a:r>
          </a:p>
          <a:p>
            <a:pPr marL="0" indent="0" eaLnBrk="1" hangingPunct="1">
              <a:lnSpc>
                <a:spcPct val="90000"/>
              </a:lnSpc>
              <a:defRPr/>
            </a:pPr>
            <a:r>
              <a:rPr lang="en-US" sz="2800" smtClean="0">
                <a:sym typeface="Symbol" panose="05050102010706020507" pitchFamily="18" charset="2"/>
              </a:rPr>
              <a:t>f(Kathy) = Hong Kong</a:t>
            </a:r>
          </a:p>
          <a:p>
            <a:pPr marL="0" indent="0" eaLnBrk="1" hangingPunct="1">
              <a:lnSpc>
                <a:spcPct val="90000"/>
              </a:lnSpc>
              <a:defRPr/>
            </a:pPr>
            <a:r>
              <a:rPr lang="en-US" sz="2800" smtClean="0">
                <a:sym typeface="Symbol" panose="05050102010706020507" pitchFamily="18" charset="2"/>
              </a:rPr>
              <a:t>f(Peter) = New York</a:t>
            </a:r>
          </a:p>
          <a:p>
            <a:pPr marL="0" indent="0" eaLnBrk="1" hangingPunct="1">
              <a:lnSpc>
                <a:spcPct val="90000"/>
              </a:lnSpc>
              <a:defRPr/>
            </a:pPr>
            <a:endParaRPr lang="en-US" sz="1600" smtClean="0">
              <a:sym typeface="Symbol" panose="05050102010706020507" pitchFamily="18" charset="2"/>
            </a:endParaRPr>
          </a:p>
          <a:p>
            <a:pPr marL="0" indent="0" eaLnBrk="1" hangingPunct="1">
              <a:lnSpc>
                <a:spcPct val="90000"/>
              </a:lnSpc>
              <a:defRPr/>
            </a:pPr>
            <a:r>
              <a:rPr lang="en-US" sz="2800" smtClean="0">
                <a:sym typeface="Symbol" panose="05050102010706020507" pitchFamily="18" charset="2"/>
              </a:rPr>
              <a:t>Here, the range of f is C.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27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40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10240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2/3*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10240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2/3*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 nodeType="clickPar">
                      <p:stCondLst>
                        <p:cond delay="indefinite"/>
                      </p:stCondLst>
                      <p:childTnLst>
                        <p:par>
                          <p:cTn id="1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1" presetID="23" presetClass="entr" presetSubtype="27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40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10240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2/3*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10240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2/3*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23" presetClass="entr" presetSubtype="27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40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9" dur="500" fill="hold"/>
                                        <p:tgtEl>
                                          <p:spTgt spid="10240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2/3*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500" fill="hold"/>
                                        <p:tgtEl>
                                          <p:spTgt spid="10240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2/3*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 nodeType="clickPar">
                      <p:stCondLst>
                        <p:cond delay="indefinite"/>
                      </p:stCondLst>
                      <p:childTnLst>
                        <p:par>
                          <p:cTn id="2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3" presetID="23" presetClass="entr" presetSubtype="27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40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10240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2/3*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500" fill="hold"/>
                                        <p:tgtEl>
                                          <p:spTgt spid="10240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2/3*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 nodeType="clickPar">
                      <p:stCondLst>
                        <p:cond delay="indefinite"/>
                      </p:stCondLst>
                      <p:childTnLst>
                        <p:par>
                          <p:cTn id="2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9" presetID="23" presetClass="entr" presetSubtype="27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40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1" dur="500" fill="hold"/>
                                        <p:tgtEl>
                                          <p:spTgt spid="10240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2/3*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500" fill="hold"/>
                                        <p:tgtEl>
                                          <p:spTgt spid="10240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2/3*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 nodeType="clickPar">
                      <p:stCondLst>
                        <p:cond delay="indefinite"/>
                      </p:stCondLst>
                      <p:childTnLst>
                        <p:par>
                          <p:cTn id="3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5" presetID="23" presetClass="entr" presetSubtype="27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40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7" dur="500" fill="hold"/>
                                        <p:tgtEl>
                                          <p:spTgt spid="10240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2/3*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8" dur="500" fill="hold"/>
                                        <p:tgtEl>
                                          <p:spTgt spid="10240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2/3*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 nodeType="clickPar">
                      <p:stCondLst>
                        <p:cond delay="indefinite"/>
                      </p:stCondLst>
                      <p:childTnLst>
                        <p:par>
                          <p:cTn id="4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41" presetID="23" presetClass="entr" presetSubtype="27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40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3" dur="500" fill="hold"/>
                                        <p:tgtEl>
                                          <p:spTgt spid="10240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2/3*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500" fill="hold"/>
                                        <p:tgtEl>
                                          <p:spTgt spid="10240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2/3*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 nodeType="clickPar">
                      <p:stCondLst>
                        <p:cond delay="indefinite"/>
                      </p:stCondLst>
                      <p:childTnLst>
                        <p:par>
                          <p:cTn id="4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47" presetID="23" presetClass="entr" presetSubtype="27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40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9" dur="500" fill="hold"/>
                                        <p:tgtEl>
                                          <p:spTgt spid="10240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2/3*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0" dur="500" fill="hold"/>
                                        <p:tgtEl>
                                          <p:spTgt spid="10240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2/3*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2403" grpId="0" build="p" autoUpdateAnimBg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Date Placeholder 3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1pPr>
            <a:lvl2pPr marL="742950" indent="-28575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2pPr>
            <a:lvl3pPr marL="11430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3pPr>
            <a:lvl4pPr marL="16002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4pPr>
            <a:lvl5pPr marL="20574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9pPr>
          </a:lstStyle>
          <a:p>
            <a:pPr>
              <a:spcBef>
                <a:spcPct val="0"/>
              </a:spcBef>
            </a:pPr>
            <a:fld id="{08804804-5219-4D4B-9AE9-C66D038269A6}" type="datetime1">
              <a:rPr lang="en-US" altLang="en-US" sz="1400">
                <a:solidFill>
                  <a:srgbClr val="00CCFF"/>
                </a:solidFill>
                <a:latin typeface="Times New Roman" panose="02020603050405020304" pitchFamily="18" charset="0"/>
              </a:rPr>
              <a:pPr>
                <a:spcBef>
                  <a:spcPct val="0"/>
                </a:spcBef>
              </a:pPr>
              <a:t>6/26/2014</a:t>
            </a:fld>
            <a:endParaRPr lang="en-CA" altLang="en-US" sz="1400">
              <a:solidFill>
                <a:srgbClr val="00CCFF"/>
              </a:solidFill>
              <a:latin typeface="Times New Roman" panose="02020603050405020304" pitchFamily="18" charset="0"/>
            </a:endParaRPr>
          </a:p>
        </p:txBody>
      </p:sp>
      <p:sp>
        <p:nvSpPr>
          <p:cNvPr id="8195" name="Slide Number Placeholder 5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1pPr>
            <a:lvl2pPr marL="742950" indent="-28575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2pPr>
            <a:lvl3pPr marL="11430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3pPr>
            <a:lvl4pPr marL="16002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4pPr>
            <a:lvl5pPr marL="20574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9pPr>
          </a:lstStyle>
          <a:p>
            <a:pPr>
              <a:spcBef>
                <a:spcPct val="0"/>
              </a:spcBef>
            </a:pPr>
            <a:fld id="{325C12D5-C1F2-45B8-B624-A87D4198EE73}" type="slidenum">
              <a:rPr lang="en-CA" altLang="en-US" sz="1400">
                <a:solidFill>
                  <a:srgbClr val="00CCFF"/>
                </a:solidFill>
                <a:latin typeface="Times New Roman" panose="02020603050405020304" pitchFamily="18" charset="0"/>
              </a:rPr>
              <a:pPr>
                <a:spcBef>
                  <a:spcPct val="0"/>
                </a:spcBef>
              </a:pPr>
              <a:t>5</a:t>
            </a:fld>
            <a:endParaRPr lang="en-CA" altLang="en-US" sz="1400">
              <a:solidFill>
                <a:srgbClr val="00CCFF"/>
              </a:solidFill>
              <a:latin typeface="Times New Roman" panose="02020603050405020304" pitchFamily="18" charset="0"/>
            </a:endParaRPr>
          </a:p>
        </p:txBody>
      </p:sp>
      <p:sp>
        <p:nvSpPr>
          <p:cNvPr id="103426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152400"/>
            <a:ext cx="7772400" cy="685800"/>
          </a:xfrm>
        </p:spPr>
        <p:txBody>
          <a:bodyPr/>
          <a:lstStyle/>
          <a:p>
            <a:pPr eaLnBrk="1" hangingPunct="1">
              <a:defRPr/>
            </a:pPr>
            <a:r>
              <a:rPr lang="en-US" sz="3600" smtClean="0"/>
              <a:t>Functions</a:t>
            </a:r>
            <a:endParaRPr lang="en-CA" sz="3600" smtClean="0"/>
          </a:p>
        </p:txBody>
      </p:sp>
      <p:sp>
        <p:nvSpPr>
          <p:cNvPr id="10342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81000" y="1219200"/>
            <a:ext cx="8305800" cy="3733800"/>
          </a:xfrm>
        </p:spPr>
        <p:txBody>
          <a:bodyPr/>
          <a:lstStyle/>
          <a:p>
            <a:pPr marL="0" indent="0" eaLnBrk="1" hangingPunct="1">
              <a:defRPr/>
            </a:pPr>
            <a:r>
              <a:rPr lang="en-US" sz="2800" smtClean="0">
                <a:sym typeface="Symbol" panose="05050102010706020507" pitchFamily="18" charset="2"/>
              </a:rPr>
              <a:t>Let us re-specify f as follows:</a:t>
            </a:r>
            <a:endParaRPr lang="en-US" sz="2800" smtClean="0">
              <a:solidFill>
                <a:srgbClr val="00FFFF"/>
              </a:solidFill>
              <a:sym typeface="Symbol" panose="05050102010706020507" pitchFamily="18" charset="2"/>
            </a:endParaRPr>
          </a:p>
          <a:p>
            <a:pPr marL="0" indent="0" eaLnBrk="1" hangingPunct="1">
              <a:defRPr/>
            </a:pPr>
            <a:endParaRPr lang="en-US" sz="1600" smtClean="0">
              <a:solidFill>
                <a:srgbClr val="00FFFF"/>
              </a:solidFill>
              <a:sym typeface="Symbol" panose="05050102010706020507" pitchFamily="18" charset="2"/>
            </a:endParaRPr>
          </a:p>
          <a:p>
            <a:pPr marL="0" indent="0" eaLnBrk="1" hangingPunct="1">
              <a:defRPr/>
            </a:pPr>
            <a:r>
              <a:rPr lang="en-US" sz="2800" smtClean="0">
                <a:sym typeface="Symbol" panose="05050102010706020507" pitchFamily="18" charset="2"/>
              </a:rPr>
              <a:t>f(Linda) = Moscow</a:t>
            </a:r>
          </a:p>
          <a:p>
            <a:pPr marL="0" indent="0" eaLnBrk="1" hangingPunct="1">
              <a:defRPr/>
            </a:pPr>
            <a:r>
              <a:rPr lang="en-US" sz="2800" smtClean="0">
                <a:sym typeface="Symbol" panose="05050102010706020507" pitchFamily="18" charset="2"/>
              </a:rPr>
              <a:t>f(Max) = Boston</a:t>
            </a:r>
          </a:p>
          <a:p>
            <a:pPr marL="0" indent="0" eaLnBrk="1" hangingPunct="1">
              <a:defRPr/>
            </a:pPr>
            <a:r>
              <a:rPr lang="en-US" sz="2800" smtClean="0">
                <a:sym typeface="Symbol" panose="05050102010706020507" pitchFamily="18" charset="2"/>
              </a:rPr>
              <a:t>f(Kathy) = Hong Kong</a:t>
            </a:r>
          </a:p>
          <a:p>
            <a:pPr marL="0" indent="0" eaLnBrk="1" hangingPunct="1">
              <a:defRPr/>
            </a:pPr>
            <a:r>
              <a:rPr lang="en-US" sz="2800" smtClean="0">
                <a:sym typeface="Symbol" panose="05050102010706020507" pitchFamily="18" charset="2"/>
              </a:rPr>
              <a:t>f(Peter) = Boston</a:t>
            </a:r>
          </a:p>
          <a:p>
            <a:pPr marL="0" indent="0" eaLnBrk="1" hangingPunct="1">
              <a:defRPr/>
            </a:pPr>
            <a:endParaRPr lang="en-US" sz="1600" smtClean="0">
              <a:sym typeface="Symbol" panose="05050102010706020507" pitchFamily="18" charset="2"/>
            </a:endParaRPr>
          </a:p>
          <a:p>
            <a:pPr marL="0" indent="0" eaLnBrk="1" hangingPunct="1">
              <a:defRPr/>
            </a:pPr>
            <a:r>
              <a:rPr lang="en-US" sz="2800" smtClean="0">
                <a:solidFill>
                  <a:srgbClr val="00FFFF"/>
                </a:solidFill>
                <a:sym typeface="Symbol" panose="05050102010706020507" pitchFamily="18" charset="2"/>
              </a:rPr>
              <a:t>Is f still a function?</a:t>
            </a:r>
          </a:p>
          <a:p>
            <a:pPr marL="0" indent="0" eaLnBrk="1" hangingPunct="1">
              <a:defRPr/>
            </a:pPr>
            <a:endParaRPr lang="en-US" sz="800" smtClean="0">
              <a:solidFill>
                <a:srgbClr val="00FFFF"/>
              </a:solidFill>
              <a:sym typeface="Symbol" panose="05050102010706020507" pitchFamily="18" charset="2"/>
            </a:endParaRPr>
          </a:p>
          <a:p>
            <a:pPr marL="0" indent="0" eaLnBrk="1" hangingPunct="1">
              <a:defRPr/>
            </a:pPr>
            <a:endParaRPr lang="en-US" sz="2800" smtClean="0">
              <a:solidFill>
                <a:srgbClr val="00FFFF"/>
              </a:solidFill>
              <a:sym typeface="Symbol" panose="05050102010706020507" pitchFamily="18" charset="2"/>
            </a:endParaRPr>
          </a:p>
        </p:txBody>
      </p:sp>
      <p:sp>
        <p:nvSpPr>
          <p:cNvPr id="103428" name="Text Box 4"/>
          <p:cNvSpPr txBox="1">
            <a:spLocks noChangeArrowheads="1"/>
          </p:cNvSpPr>
          <p:nvPr/>
        </p:nvSpPr>
        <p:spPr bwMode="auto">
          <a:xfrm>
            <a:off x="4038600" y="4343400"/>
            <a:ext cx="1295400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9050">
                <a:solidFill>
                  <a:srgbClr val="00FF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eaLnBrk="1" hangingPunct="1">
              <a:spcBef>
                <a:spcPct val="50000"/>
              </a:spcBef>
              <a:defRPr/>
            </a:pPr>
            <a:r>
              <a:rPr lang="en-US">
                <a:solidFill>
                  <a:srgbClr val="66FF33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yes</a:t>
            </a:r>
          </a:p>
        </p:txBody>
      </p:sp>
      <p:sp>
        <p:nvSpPr>
          <p:cNvPr id="103429" name="Text Box 5"/>
          <p:cNvSpPr txBox="1">
            <a:spLocks noChangeArrowheads="1"/>
          </p:cNvSpPr>
          <p:nvPr/>
        </p:nvSpPr>
        <p:spPr bwMode="auto">
          <a:xfrm>
            <a:off x="3962400" y="5029200"/>
            <a:ext cx="5029200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9050">
                <a:solidFill>
                  <a:srgbClr val="00FF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eaLnBrk="1" hangingPunct="1">
              <a:spcBef>
                <a:spcPct val="50000"/>
              </a:spcBef>
              <a:defRPr/>
            </a:pPr>
            <a:r>
              <a:rPr lang="en-US">
                <a:effectLst>
                  <a:outerShdw blurRad="38100" dist="38100" dir="2700000" algn="tl">
                    <a:srgbClr val="000000"/>
                  </a:outerShdw>
                </a:effectLst>
              </a:rPr>
              <a:t>{Moscow, Boston, Hong Kong}</a:t>
            </a:r>
          </a:p>
        </p:txBody>
      </p:sp>
      <p:sp>
        <p:nvSpPr>
          <p:cNvPr id="103430" name="Text Box 6"/>
          <p:cNvSpPr txBox="1">
            <a:spLocks noChangeArrowheads="1"/>
          </p:cNvSpPr>
          <p:nvPr/>
        </p:nvSpPr>
        <p:spPr bwMode="auto">
          <a:xfrm>
            <a:off x="381000" y="5029200"/>
            <a:ext cx="3505200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9050">
                <a:solidFill>
                  <a:srgbClr val="00FF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eaLnBrk="1" hangingPunct="1">
              <a:spcBef>
                <a:spcPct val="50000"/>
              </a:spcBef>
              <a:defRPr/>
            </a:pPr>
            <a:r>
              <a:rPr lang="en-US">
                <a:solidFill>
                  <a:srgbClr val="00FFFF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What is its range?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27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342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10342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2/3*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10342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2/3*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 nodeType="clickPar">
                      <p:stCondLst>
                        <p:cond delay="indefinite"/>
                      </p:stCondLst>
                      <p:childTnLst>
                        <p:par>
                          <p:cTn id="1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1" presetID="23" presetClass="entr" presetSubtype="27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342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10342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2/3*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10342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2/3*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23" presetClass="entr" presetSubtype="27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342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9" dur="500" fill="hold"/>
                                        <p:tgtEl>
                                          <p:spTgt spid="10342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2/3*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500" fill="hold"/>
                                        <p:tgtEl>
                                          <p:spTgt spid="10342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2/3*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 nodeType="clickPar">
                      <p:stCondLst>
                        <p:cond delay="indefinite"/>
                      </p:stCondLst>
                      <p:childTnLst>
                        <p:par>
                          <p:cTn id="2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3" presetID="23" presetClass="entr" presetSubtype="27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342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10342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2/3*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500" fill="hold"/>
                                        <p:tgtEl>
                                          <p:spTgt spid="10342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2/3*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 nodeType="clickPar">
                      <p:stCondLst>
                        <p:cond delay="indefinite"/>
                      </p:stCondLst>
                      <p:childTnLst>
                        <p:par>
                          <p:cTn id="2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9" presetID="23" presetClass="entr" presetSubtype="27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342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1" dur="500" fill="hold"/>
                                        <p:tgtEl>
                                          <p:spTgt spid="10342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2/3*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500" fill="hold"/>
                                        <p:tgtEl>
                                          <p:spTgt spid="10342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2/3*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 nodeType="clickPar">
                      <p:stCondLst>
                        <p:cond delay="indefinite"/>
                      </p:stCondLst>
                      <p:childTnLst>
                        <p:par>
                          <p:cTn id="3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5" presetID="23" presetClass="entr" presetSubtype="27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3427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7" dur="500" fill="hold"/>
                                        <p:tgtEl>
                                          <p:spTgt spid="103427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2/3*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8" dur="500" fill="hold"/>
                                        <p:tgtEl>
                                          <p:spTgt spid="103427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2/3*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 nodeType="clickPar">
                      <p:stCondLst>
                        <p:cond delay="indefinite"/>
                      </p:stCondLst>
                      <p:childTnLst>
                        <p:par>
                          <p:cTn id="4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34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10342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10342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 nodeType="clickPar">
                      <p:stCondLst>
                        <p:cond delay="indefinite"/>
                      </p:stCondLst>
                      <p:childTnLst>
                        <p:par>
                          <p:cTn id="4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34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10343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10343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 nodeType="clickPar">
                      <p:stCondLst>
                        <p:cond delay="indefinite"/>
                      </p:stCondLst>
                      <p:childTnLst>
                        <p:par>
                          <p:cTn id="5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34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500" fill="hold"/>
                                        <p:tgtEl>
                                          <p:spTgt spid="10342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500" fill="hold"/>
                                        <p:tgtEl>
                                          <p:spTgt spid="10342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3427" grpId="0" build="p" autoUpdateAnimBg="0"/>
      <p:bldP spid="103428" grpId="0" autoUpdateAnimBg="0"/>
      <p:bldP spid="103429" grpId="0" autoUpdateAnimBg="0"/>
      <p:bldP spid="103430" grpId="0" autoUpdateAnimBg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Date Placeholder 3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1pPr>
            <a:lvl2pPr marL="742950" indent="-28575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2pPr>
            <a:lvl3pPr marL="11430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3pPr>
            <a:lvl4pPr marL="16002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4pPr>
            <a:lvl5pPr marL="20574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9pPr>
          </a:lstStyle>
          <a:p>
            <a:pPr>
              <a:spcBef>
                <a:spcPct val="0"/>
              </a:spcBef>
            </a:pPr>
            <a:fld id="{8436C8E2-8B6B-42B9-8EAF-0A97A4DA5124}" type="datetime1">
              <a:rPr lang="en-US" altLang="en-US" sz="1400">
                <a:solidFill>
                  <a:srgbClr val="00CCFF"/>
                </a:solidFill>
                <a:latin typeface="Times New Roman" panose="02020603050405020304" pitchFamily="18" charset="0"/>
              </a:rPr>
              <a:pPr>
                <a:spcBef>
                  <a:spcPct val="0"/>
                </a:spcBef>
              </a:pPr>
              <a:t>6/26/2014</a:t>
            </a:fld>
            <a:endParaRPr lang="en-CA" altLang="en-US" sz="1400">
              <a:solidFill>
                <a:srgbClr val="00CCFF"/>
              </a:solidFill>
              <a:latin typeface="Times New Roman" panose="02020603050405020304" pitchFamily="18" charset="0"/>
            </a:endParaRPr>
          </a:p>
        </p:txBody>
      </p:sp>
      <p:sp>
        <p:nvSpPr>
          <p:cNvPr id="9219" name="Slide Number Placeholder 5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1pPr>
            <a:lvl2pPr marL="742950" indent="-28575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2pPr>
            <a:lvl3pPr marL="11430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3pPr>
            <a:lvl4pPr marL="16002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4pPr>
            <a:lvl5pPr marL="20574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9pPr>
          </a:lstStyle>
          <a:p>
            <a:pPr>
              <a:spcBef>
                <a:spcPct val="0"/>
              </a:spcBef>
            </a:pPr>
            <a:fld id="{EECE4FFD-FB20-49FB-A58A-23B974D1BB22}" type="slidenum">
              <a:rPr lang="en-CA" altLang="en-US" sz="1400">
                <a:solidFill>
                  <a:srgbClr val="00CCFF"/>
                </a:solidFill>
                <a:latin typeface="Times New Roman" panose="02020603050405020304" pitchFamily="18" charset="0"/>
              </a:rPr>
              <a:pPr>
                <a:spcBef>
                  <a:spcPct val="0"/>
                </a:spcBef>
              </a:pPr>
              <a:t>6</a:t>
            </a:fld>
            <a:endParaRPr lang="en-CA" altLang="en-US" sz="1400">
              <a:solidFill>
                <a:srgbClr val="00CCFF"/>
              </a:solidFill>
              <a:latin typeface="Times New Roman" panose="02020603050405020304" pitchFamily="18" charset="0"/>
            </a:endParaRPr>
          </a:p>
        </p:txBody>
      </p:sp>
      <p:sp>
        <p:nvSpPr>
          <p:cNvPr id="104450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152400"/>
            <a:ext cx="7772400" cy="685800"/>
          </a:xfrm>
        </p:spPr>
        <p:txBody>
          <a:bodyPr/>
          <a:lstStyle/>
          <a:p>
            <a:pPr eaLnBrk="1" hangingPunct="1">
              <a:defRPr/>
            </a:pPr>
            <a:r>
              <a:rPr lang="en-US" sz="3600" smtClean="0"/>
              <a:t>Functions</a:t>
            </a:r>
            <a:endParaRPr lang="en-CA" sz="3600" smtClean="0"/>
          </a:p>
        </p:txBody>
      </p:sp>
      <p:sp>
        <p:nvSpPr>
          <p:cNvPr id="10445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81000" y="1066800"/>
            <a:ext cx="8534400" cy="609600"/>
          </a:xfrm>
        </p:spPr>
        <p:txBody>
          <a:bodyPr/>
          <a:lstStyle/>
          <a:p>
            <a:pPr marL="0" indent="0" eaLnBrk="1" hangingPunct="1">
              <a:defRPr/>
            </a:pPr>
            <a:r>
              <a:rPr lang="en-US" sz="2800" smtClean="0">
                <a:sym typeface="Symbol" panose="05050102010706020507" pitchFamily="18" charset="2"/>
              </a:rPr>
              <a:t>Other ways to represent f:</a:t>
            </a:r>
          </a:p>
          <a:p>
            <a:pPr marL="0" indent="0" eaLnBrk="1" hangingPunct="1">
              <a:defRPr/>
            </a:pPr>
            <a:endParaRPr lang="en-US" sz="2800" smtClean="0">
              <a:solidFill>
                <a:srgbClr val="00FFFF"/>
              </a:solidFill>
              <a:sym typeface="Symbol" panose="05050102010706020507" pitchFamily="18" charset="2"/>
            </a:endParaRPr>
          </a:p>
        </p:txBody>
      </p:sp>
      <p:grpSp>
        <p:nvGrpSpPr>
          <p:cNvPr id="104452" name="Group 4"/>
          <p:cNvGrpSpPr>
            <a:grpSpLocks/>
          </p:cNvGrpSpPr>
          <p:nvPr/>
        </p:nvGrpSpPr>
        <p:grpSpPr bwMode="auto">
          <a:xfrm>
            <a:off x="914400" y="2057400"/>
            <a:ext cx="3200400" cy="3581400"/>
            <a:chOff x="576" y="1104"/>
            <a:chExt cx="1920" cy="2434"/>
          </a:xfrm>
        </p:grpSpPr>
        <p:sp>
          <p:nvSpPr>
            <p:cNvPr id="104453" name="Rectangle 5"/>
            <p:cNvSpPr>
              <a:spLocks noChangeArrowheads="1"/>
            </p:cNvSpPr>
            <p:nvPr/>
          </p:nvSpPr>
          <p:spPr bwMode="auto">
            <a:xfrm>
              <a:off x="1536" y="3174"/>
              <a:ext cx="960" cy="36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19050">
                  <a:solidFill>
                    <a:srgbClr val="00FF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/>
            <a:lstStyle>
              <a:lvl1pPr>
                <a:defRPr sz="3200">
                  <a:solidFill>
                    <a:srgbClr val="FFFF00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  <a:latin typeface="Comic Sans MS" panose="030F0702030302020204" pitchFamily="66" charset="0"/>
                </a:defRPr>
              </a:lvl1pPr>
              <a:lvl2pPr>
                <a:buChar char="–"/>
                <a:defRPr sz="2400">
                  <a:solidFill>
                    <a:srgbClr val="FFFF00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  <a:latin typeface="Comic Sans MS" panose="030F0702030302020204" pitchFamily="66" charset="0"/>
                </a:defRPr>
              </a:lvl2pPr>
              <a:lvl3pPr>
                <a:buChar char="•"/>
                <a:defRPr sz="2000">
                  <a:solidFill>
                    <a:srgbClr val="FFFF00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  <a:latin typeface="Comic Sans MS" panose="030F0702030302020204" pitchFamily="66" charset="0"/>
                </a:defRPr>
              </a:lvl3pPr>
              <a:lvl4pPr>
                <a:buChar char="–"/>
                <a:defRPr>
                  <a:solidFill>
                    <a:srgbClr val="FFFF00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  <a:latin typeface="Comic Sans MS" panose="030F0702030302020204" pitchFamily="66" charset="0"/>
                </a:defRPr>
              </a:lvl4pPr>
              <a:lvl5pPr>
                <a:buChar char="»"/>
                <a:defRPr>
                  <a:solidFill>
                    <a:srgbClr val="FFFF00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  <a:latin typeface="Comic Sans MS" panose="030F0702030302020204" pitchFamily="66" charset="0"/>
                </a:defRPr>
              </a:lvl5pPr>
              <a:lvl6pPr fontAlgn="base">
                <a:spcBef>
                  <a:spcPct val="20000"/>
                </a:spcBef>
                <a:spcAft>
                  <a:spcPct val="0"/>
                </a:spcAft>
                <a:buChar char="»"/>
                <a:defRPr>
                  <a:solidFill>
                    <a:srgbClr val="FFFF00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  <a:latin typeface="Comic Sans MS" panose="030F0702030302020204" pitchFamily="66" charset="0"/>
                </a:defRPr>
              </a:lvl6pPr>
              <a:lvl7pPr fontAlgn="base">
                <a:spcBef>
                  <a:spcPct val="20000"/>
                </a:spcBef>
                <a:spcAft>
                  <a:spcPct val="0"/>
                </a:spcAft>
                <a:buChar char="»"/>
                <a:defRPr>
                  <a:solidFill>
                    <a:srgbClr val="FFFF00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  <a:latin typeface="Comic Sans MS" panose="030F0702030302020204" pitchFamily="66" charset="0"/>
                </a:defRPr>
              </a:lvl7pPr>
              <a:lvl8pPr fontAlgn="base">
                <a:spcBef>
                  <a:spcPct val="20000"/>
                </a:spcBef>
                <a:spcAft>
                  <a:spcPct val="0"/>
                </a:spcAft>
                <a:buChar char="»"/>
                <a:defRPr>
                  <a:solidFill>
                    <a:srgbClr val="FFFF00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  <a:latin typeface="Comic Sans MS" panose="030F0702030302020204" pitchFamily="66" charset="0"/>
                </a:defRPr>
              </a:lvl8pPr>
              <a:lvl9pPr fontAlgn="base">
                <a:spcBef>
                  <a:spcPct val="20000"/>
                </a:spcBef>
                <a:spcAft>
                  <a:spcPct val="0"/>
                </a:spcAft>
                <a:buChar char="»"/>
                <a:defRPr>
                  <a:solidFill>
                    <a:srgbClr val="FFFF00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  <a:latin typeface="Comic Sans MS" panose="030F0702030302020204" pitchFamily="66" charset="0"/>
                </a:defRPr>
              </a:lvl9pPr>
            </a:lstStyle>
            <a:p>
              <a:pPr algn="ctr" eaLnBrk="1" hangingPunct="1">
                <a:spcBef>
                  <a:spcPct val="20000"/>
                </a:spcBef>
                <a:defRPr/>
              </a:pPr>
              <a:r>
                <a:rPr lang="en-US" sz="2800" smtClean="0"/>
                <a:t>Boston</a:t>
              </a:r>
            </a:p>
          </p:txBody>
        </p:sp>
        <p:sp>
          <p:nvSpPr>
            <p:cNvPr id="104454" name="Rectangle 6"/>
            <p:cNvSpPr>
              <a:spLocks noChangeArrowheads="1"/>
            </p:cNvSpPr>
            <p:nvPr/>
          </p:nvSpPr>
          <p:spPr bwMode="auto">
            <a:xfrm>
              <a:off x="576" y="3174"/>
              <a:ext cx="960" cy="36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19050">
                  <a:solidFill>
                    <a:srgbClr val="00FF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/>
            <a:lstStyle>
              <a:lvl1pPr>
                <a:defRPr sz="3200">
                  <a:solidFill>
                    <a:srgbClr val="FFFF00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  <a:latin typeface="Comic Sans MS" panose="030F0702030302020204" pitchFamily="66" charset="0"/>
                </a:defRPr>
              </a:lvl1pPr>
              <a:lvl2pPr>
                <a:buChar char="–"/>
                <a:defRPr sz="2400">
                  <a:solidFill>
                    <a:srgbClr val="FFFF00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  <a:latin typeface="Comic Sans MS" panose="030F0702030302020204" pitchFamily="66" charset="0"/>
                </a:defRPr>
              </a:lvl2pPr>
              <a:lvl3pPr>
                <a:buChar char="•"/>
                <a:defRPr sz="2000">
                  <a:solidFill>
                    <a:srgbClr val="FFFF00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  <a:latin typeface="Comic Sans MS" panose="030F0702030302020204" pitchFamily="66" charset="0"/>
                </a:defRPr>
              </a:lvl3pPr>
              <a:lvl4pPr>
                <a:buChar char="–"/>
                <a:defRPr>
                  <a:solidFill>
                    <a:srgbClr val="FFFF00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  <a:latin typeface="Comic Sans MS" panose="030F0702030302020204" pitchFamily="66" charset="0"/>
                </a:defRPr>
              </a:lvl4pPr>
              <a:lvl5pPr>
                <a:buChar char="»"/>
                <a:defRPr>
                  <a:solidFill>
                    <a:srgbClr val="FFFF00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  <a:latin typeface="Comic Sans MS" panose="030F0702030302020204" pitchFamily="66" charset="0"/>
                </a:defRPr>
              </a:lvl5pPr>
              <a:lvl6pPr fontAlgn="base">
                <a:spcBef>
                  <a:spcPct val="20000"/>
                </a:spcBef>
                <a:spcAft>
                  <a:spcPct val="0"/>
                </a:spcAft>
                <a:buChar char="»"/>
                <a:defRPr>
                  <a:solidFill>
                    <a:srgbClr val="FFFF00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  <a:latin typeface="Comic Sans MS" panose="030F0702030302020204" pitchFamily="66" charset="0"/>
                </a:defRPr>
              </a:lvl6pPr>
              <a:lvl7pPr fontAlgn="base">
                <a:spcBef>
                  <a:spcPct val="20000"/>
                </a:spcBef>
                <a:spcAft>
                  <a:spcPct val="0"/>
                </a:spcAft>
                <a:buChar char="»"/>
                <a:defRPr>
                  <a:solidFill>
                    <a:srgbClr val="FFFF00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  <a:latin typeface="Comic Sans MS" panose="030F0702030302020204" pitchFamily="66" charset="0"/>
                </a:defRPr>
              </a:lvl7pPr>
              <a:lvl8pPr fontAlgn="base">
                <a:spcBef>
                  <a:spcPct val="20000"/>
                </a:spcBef>
                <a:spcAft>
                  <a:spcPct val="0"/>
                </a:spcAft>
                <a:buChar char="»"/>
                <a:defRPr>
                  <a:solidFill>
                    <a:srgbClr val="FFFF00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  <a:latin typeface="Comic Sans MS" panose="030F0702030302020204" pitchFamily="66" charset="0"/>
                </a:defRPr>
              </a:lvl8pPr>
              <a:lvl9pPr fontAlgn="base">
                <a:spcBef>
                  <a:spcPct val="20000"/>
                </a:spcBef>
                <a:spcAft>
                  <a:spcPct val="0"/>
                </a:spcAft>
                <a:buChar char="»"/>
                <a:defRPr>
                  <a:solidFill>
                    <a:srgbClr val="FFFF00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  <a:latin typeface="Comic Sans MS" panose="030F0702030302020204" pitchFamily="66" charset="0"/>
                </a:defRPr>
              </a:lvl9pPr>
            </a:lstStyle>
            <a:p>
              <a:pPr algn="ctr" eaLnBrk="1" hangingPunct="1">
                <a:spcBef>
                  <a:spcPct val="20000"/>
                </a:spcBef>
                <a:defRPr/>
              </a:pPr>
              <a:r>
                <a:rPr lang="en-US" sz="2800" smtClean="0"/>
                <a:t>Peter</a:t>
              </a:r>
            </a:p>
          </p:txBody>
        </p:sp>
        <p:sp>
          <p:nvSpPr>
            <p:cNvPr id="104455" name="Rectangle 7"/>
            <p:cNvSpPr>
              <a:spLocks noChangeArrowheads="1"/>
            </p:cNvSpPr>
            <p:nvPr/>
          </p:nvSpPr>
          <p:spPr bwMode="auto">
            <a:xfrm>
              <a:off x="1536" y="2503"/>
              <a:ext cx="960" cy="671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19050">
                  <a:solidFill>
                    <a:srgbClr val="00FF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/>
            <a:lstStyle>
              <a:lvl1pPr>
                <a:defRPr sz="3200">
                  <a:solidFill>
                    <a:srgbClr val="FFFF00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  <a:latin typeface="Comic Sans MS" panose="030F0702030302020204" pitchFamily="66" charset="0"/>
                </a:defRPr>
              </a:lvl1pPr>
              <a:lvl2pPr>
                <a:buChar char="–"/>
                <a:defRPr sz="2400">
                  <a:solidFill>
                    <a:srgbClr val="FFFF00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  <a:latin typeface="Comic Sans MS" panose="030F0702030302020204" pitchFamily="66" charset="0"/>
                </a:defRPr>
              </a:lvl2pPr>
              <a:lvl3pPr>
                <a:buChar char="•"/>
                <a:defRPr sz="2000">
                  <a:solidFill>
                    <a:srgbClr val="FFFF00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  <a:latin typeface="Comic Sans MS" panose="030F0702030302020204" pitchFamily="66" charset="0"/>
                </a:defRPr>
              </a:lvl3pPr>
              <a:lvl4pPr>
                <a:buChar char="–"/>
                <a:defRPr>
                  <a:solidFill>
                    <a:srgbClr val="FFFF00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  <a:latin typeface="Comic Sans MS" panose="030F0702030302020204" pitchFamily="66" charset="0"/>
                </a:defRPr>
              </a:lvl4pPr>
              <a:lvl5pPr>
                <a:buChar char="»"/>
                <a:defRPr>
                  <a:solidFill>
                    <a:srgbClr val="FFFF00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  <a:latin typeface="Comic Sans MS" panose="030F0702030302020204" pitchFamily="66" charset="0"/>
                </a:defRPr>
              </a:lvl5pPr>
              <a:lvl6pPr fontAlgn="base">
                <a:spcBef>
                  <a:spcPct val="20000"/>
                </a:spcBef>
                <a:spcAft>
                  <a:spcPct val="0"/>
                </a:spcAft>
                <a:buChar char="»"/>
                <a:defRPr>
                  <a:solidFill>
                    <a:srgbClr val="FFFF00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  <a:latin typeface="Comic Sans MS" panose="030F0702030302020204" pitchFamily="66" charset="0"/>
                </a:defRPr>
              </a:lvl6pPr>
              <a:lvl7pPr fontAlgn="base">
                <a:spcBef>
                  <a:spcPct val="20000"/>
                </a:spcBef>
                <a:spcAft>
                  <a:spcPct val="0"/>
                </a:spcAft>
                <a:buChar char="»"/>
                <a:defRPr>
                  <a:solidFill>
                    <a:srgbClr val="FFFF00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  <a:latin typeface="Comic Sans MS" panose="030F0702030302020204" pitchFamily="66" charset="0"/>
                </a:defRPr>
              </a:lvl7pPr>
              <a:lvl8pPr fontAlgn="base">
                <a:spcBef>
                  <a:spcPct val="20000"/>
                </a:spcBef>
                <a:spcAft>
                  <a:spcPct val="0"/>
                </a:spcAft>
                <a:buChar char="»"/>
                <a:defRPr>
                  <a:solidFill>
                    <a:srgbClr val="FFFF00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  <a:latin typeface="Comic Sans MS" panose="030F0702030302020204" pitchFamily="66" charset="0"/>
                </a:defRPr>
              </a:lvl8pPr>
              <a:lvl9pPr fontAlgn="base">
                <a:spcBef>
                  <a:spcPct val="20000"/>
                </a:spcBef>
                <a:spcAft>
                  <a:spcPct val="0"/>
                </a:spcAft>
                <a:buChar char="»"/>
                <a:defRPr>
                  <a:solidFill>
                    <a:srgbClr val="FFFF00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  <a:latin typeface="Comic Sans MS" panose="030F0702030302020204" pitchFamily="66" charset="0"/>
                </a:defRPr>
              </a:lvl9pPr>
            </a:lstStyle>
            <a:p>
              <a:pPr algn="ctr" eaLnBrk="1" hangingPunct="1">
                <a:spcBef>
                  <a:spcPct val="20000"/>
                </a:spcBef>
                <a:defRPr/>
              </a:pPr>
              <a:r>
                <a:rPr lang="en-US" sz="2800" smtClean="0"/>
                <a:t>Hong Kong</a:t>
              </a:r>
            </a:p>
          </p:txBody>
        </p:sp>
        <p:sp>
          <p:nvSpPr>
            <p:cNvPr id="104456" name="Rectangle 8"/>
            <p:cNvSpPr>
              <a:spLocks noChangeArrowheads="1"/>
            </p:cNvSpPr>
            <p:nvPr/>
          </p:nvSpPr>
          <p:spPr bwMode="auto">
            <a:xfrm>
              <a:off x="576" y="2503"/>
              <a:ext cx="960" cy="671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19050">
                  <a:solidFill>
                    <a:srgbClr val="00FF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/>
            <a:lstStyle>
              <a:lvl1pPr>
                <a:defRPr sz="3200">
                  <a:solidFill>
                    <a:srgbClr val="FFFF00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  <a:latin typeface="Comic Sans MS" panose="030F0702030302020204" pitchFamily="66" charset="0"/>
                </a:defRPr>
              </a:lvl1pPr>
              <a:lvl2pPr>
                <a:buChar char="–"/>
                <a:defRPr sz="2400">
                  <a:solidFill>
                    <a:srgbClr val="FFFF00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  <a:latin typeface="Comic Sans MS" panose="030F0702030302020204" pitchFamily="66" charset="0"/>
                </a:defRPr>
              </a:lvl2pPr>
              <a:lvl3pPr>
                <a:buChar char="•"/>
                <a:defRPr sz="2000">
                  <a:solidFill>
                    <a:srgbClr val="FFFF00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  <a:latin typeface="Comic Sans MS" panose="030F0702030302020204" pitchFamily="66" charset="0"/>
                </a:defRPr>
              </a:lvl3pPr>
              <a:lvl4pPr>
                <a:buChar char="–"/>
                <a:defRPr>
                  <a:solidFill>
                    <a:srgbClr val="FFFF00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  <a:latin typeface="Comic Sans MS" panose="030F0702030302020204" pitchFamily="66" charset="0"/>
                </a:defRPr>
              </a:lvl4pPr>
              <a:lvl5pPr>
                <a:buChar char="»"/>
                <a:defRPr>
                  <a:solidFill>
                    <a:srgbClr val="FFFF00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  <a:latin typeface="Comic Sans MS" panose="030F0702030302020204" pitchFamily="66" charset="0"/>
                </a:defRPr>
              </a:lvl5pPr>
              <a:lvl6pPr fontAlgn="base">
                <a:spcBef>
                  <a:spcPct val="20000"/>
                </a:spcBef>
                <a:spcAft>
                  <a:spcPct val="0"/>
                </a:spcAft>
                <a:buChar char="»"/>
                <a:defRPr>
                  <a:solidFill>
                    <a:srgbClr val="FFFF00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  <a:latin typeface="Comic Sans MS" panose="030F0702030302020204" pitchFamily="66" charset="0"/>
                </a:defRPr>
              </a:lvl6pPr>
              <a:lvl7pPr fontAlgn="base">
                <a:spcBef>
                  <a:spcPct val="20000"/>
                </a:spcBef>
                <a:spcAft>
                  <a:spcPct val="0"/>
                </a:spcAft>
                <a:buChar char="»"/>
                <a:defRPr>
                  <a:solidFill>
                    <a:srgbClr val="FFFF00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  <a:latin typeface="Comic Sans MS" panose="030F0702030302020204" pitchFamily="66" charset="0"/>
                </a:defRPr>
              </a:lvl7pPr>
              <a:lvl8pPr fontAlgn="base">
                <a:spcBef>
                  <a:spcPct val="20000"/>
                </a:spcBef>
                <a:spcAft>
                  <a:spcPct val="0"/>
                </a:spcAft>
                <a:buChar char="»"/>
                <a:defRPr>
                  <a:solidFill>
                    <a:srgbClr val="FFFF00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  <a:latin typeface="Comic Sans MS" panose="030F0702030302020204" pitchFamily="66" charset="0"/>
                </a:defRPr>
              </a:lvl8pPr>
              <a:lvl9pPr fontAlgn="base">
                <a:spcBef>
                  <a:spcPct val="20000"/>
                </a:spcBef>
                <a:spcAft>
                  <a:spcPct val="0"/>
                </a:spcAft>
                <a:buChar char="»"/>
                <a:defRPr>
                  <a:solidFill>
                    <a:srgbClr val="FFFF00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  <a:latin typeface="Comic Sans MS" panose="030F0702030302020204" pitchFamily="66" charset="0"/>
                </a:defRPr>
              </a:lvl9pPr>
            </a:lstStyle>
            <a:p>
              <a:pPr algn="ctr" eaLnBrk="1" hangingPunct="1">
                <a:spcBef>
                  <a:spcPct val="20000"/>
                </a:spcBef>
                <a:defRPr/>
              </a:pPr>
              <a:r>
                <a:rPr lang="en-US" sz="2800" smtClean="0"/>
                <a:t>Kathy</a:t>
              </a:r>
            </a:p>
          </p:txBody>
        </p:sp>
        <p:sp>
          <p:nvSpPr>
            <p:cNvPr id="104457" name="Rectangle 9"/>
            <p:cNvSpPr>
              <a:spLocks noChangeArrowheads="1"/>
            </p:cNvSpPr>
            <p:nvPr/>
          </p:nvSpPr>
          <p:spPr bwMode="auto">
            <a:xfrm>
              <a:off x="1536" y="2139"/>
              <a:ext cx="960" cy="365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19050">
                  <a:solidFill>
                    <a:srgbClr val="00FF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/>
            <a:lstStyle>
              <a:lvl1pPr>
                <a:defRPr sz="3200">
                  <a:solidFill>
                    <a:srgbClr val="FFFF00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  <a:latin typeface="Comic Sans MS" panose="030F0702030302020204" pitchFamily="66" charset="0"/>
                </a:defRPr>
              </a:lvl1pPr>
              <a:lvl2pPr>
                <a:buChar char="–"/>
                <a:defRPr sz="2400">
                  <a:solidFill>
                    <a:srgbClr val="FFFF00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  <a:latin typeface="Comic Sans MS" panose="030F0702030302020204" pitchFamily="66" charset="0"/>
                </a:defRPr>
              </a:lvl2pPr>
              <a:lvl3pPr>
                <a:buChar char="•"/>
                <a:defRPr sz="2000">
                  <a:solidFill>
                    <a:srgbClr val="FFFF00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  <a:latin typeface="Comic Sans MS" panose="030F0702030302020204" pitchFamily="66" charset="0"/>
                </a:defRPr>
              </a:lvl3pPr>
              <a:lvl4pPr>
                <a:buChar char="–"/>
                <a:defRPr>
                  <a:solidFill>
                    <a:srgbClr val="FFFF00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  <a:latin typeface="Comic Sans MS" panose="030F0702030302020204" pitchFamily="66" charset="0"/>
                </a:defRPr>
              </a:lvl4pPr>
              <a:lvl5pPr>
                <a:buChar char="»"/>
                <a:defRPr>
                  <a:solidFill>
                    <a:srgbClr val="FFFF00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  <a:latin typeface="Comic Sans MS" panose="030F0702030302020204" pitchFamily="66" charset="0"/>
                </a:defRPr>
              </a:lvl5pPr>
              <a:lvl6pPr fontAlgn="base">
                <a:spcBef>
                  <a:spcPct val="20000"/>
                </a:spcBef>
                <a:spcAft>
                  <a:spcPct val="0"/>
                </a:spcAft>
                <a:buChar char="»"/>
                <a:defRPr>
                  <a:solidFill>
                    <a:srgbClr val="FFFF00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  <a:latin typeface="Comic Sans MS" panose="030F0702030302020204" pitchFamily="66" charset="0"/>
                </a:defRPr>
              </a:lvl6pPr>
              <a:lvl7pPr fontAlgn="base">
                <a:spcBef>
                  <a:spcPct val="20000"/>
                </a:spcBef>
                <a:spcAft>
                  <a:spcPct val="0"/>
                </a:spcAft>
                <a:buChar char="»"/>
                <a:defRPr>
                  <a:solidFill>
                    <a:srgbClr val="FFFF00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  <a:latin typeface="Comic Sans MS" panose="030F0702030302020204" pitchFamily="66" charset="0"/>
                </a:defRPr>
              </a:lvl7pPr>
              <a:lvl8pPr fontAlgn="base">
                <a:spcBef>
                  <a:spcPct val="20000"/>
                </a:spcBef>
                <a:spcAft>
                  <a:spcPct val="0"/>
                </a:spcAft>
                <a:buChar char="»"/>
                <a:defRPr>
                  <a:solidFill>
                    <a:srgbClr val="FFFF00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  <a:latin typeface="Comic Sans MS" panose="030F0702030302020204" pitchFamily="66" charset="0"/>
                </a:defRPr>
              </a:lvl8pPr>
              <a:lvl9pPr fontAlgn="base">
                <a:spcBef>
                  <a:spcPct val="20000"/>
                </a:spcBef>
                <a:spcAft>
                  <a:spcPct val="0"/>
                </a:spcAft>
                <a:buChar char="»"/>
                <a:defRPr>
                  <a:solidFill>
                    <a:srgbClr val="FFFF00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  <a:latin typeface="Comic Sans MS" panose="030F0702030302020204" pitchFamily="66" charset="0"/>
                </a:defRPr>
              </a:lvl9pPr>
            </a:lstStyle>
            <a:p>
              <a:pPr algn="ctr" eaLnBrk="1" hangingPunct="1">
                <a:spcBef>
                  <a:spcPct val="20000"/>
                </a:spcBef>
                <a:defRPr/>
              </a:pPr>
              <a:r>
                <a:rPr lang="en-US" sz="2800" smtClean="0"/>
                <a:t>Boston</a:t>
              </a:r>
            </a:p>
          </p:txBody>
        </p:sp>
        <p:sp>
          <p:nvSpPr>
            <p:cNvPr id="104458" name="Rectangle 10"/>
            <p:cNvSpPr>
              <a:spLocks noChangeArrowheads="1"/>
            </p:cNvSpPr>
            <p:nvPr/>
          </p:nvSpPr>
          <p:spPr bwMode="auto">
            <a:xfrm>
              <a:off x="576" y="2139"/>
              <a:ext cx="960" cy="365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19050">
                  <a:solidFill>
                    <a:srgbClr val="00FF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/>
            <a:lstStyle>
              <a:lvl1pPr>
                <a:defRPr sz="3200">
                  <a:solidFill>
                    <a:srgbClr val="FFFF00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  <a:latin typeface="Comic Sans MS" panose="030F0702030302020204" pitchFamily="66" charset="0"/>
                </a:defRPr>
              </a:lvl1pPr>
              <a:lvl2pPr>
                <a:buChar char="–"/>
                <a:defRPr sz="2400">
                  <a:solidFill>
                    <a:srgbClr val="FFFF00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  <a:latin typeface="Comic Sans MS" panose="030F0702030302020204" pitchFamily="66" charset="0"/>
                </a:defRPr>
              </a:lvl2pPr>
              <a:lvl3pPr>
                <a:buChar char="•"/>
                <a:defRPr sz="2000">
                  <a:solidFill>
                    <a:srgbClr val="FFFF00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  <a:latin typeface="Comic Sans MS" panose="030F0702030302020204" pitchFamily="66" charset="0"/>
                </a:defRPr>
              </a:lvl3pPr>
              <a:lvl4pPr>
                <a:buChar char="–"/>
                <a:defRPr>
                  <a:solidFill>
                    <a:srgbClr val="FFFF00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  <a:latin typeface="Comic Sans MS" panose="030F0702030302020204" pitchFamily="66" charset="0"/>
                </a:defRPr>
              </a:lvl4pPr>
              <a:lvl5pPr>
                <a:buChar char="»"/>
                <a:defRPr>
                  <a:solidFill>
                    <a:srgbClr val="FFFF00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  <a:latin typeface="Comic Sans MS" panose="030F0702030302020204" pitchFamily="66" charset="0"/>
                </a:defRPr>
              </a:lvl5pPr>
              <a:lvl6pPr fontAlgn="base">
                <a:spcBef>
                  <a:spcPct val="20000"/>
                </a:spcBef>
                <a:spcAft>
                  <a:spcPct val="0"/>
                </a:spcAft>
                <a:buChar char="»"/>
                <a:defRPr>
                  <a:solidFill>
                    <a:srgbClr val="FFFF00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  <a:latin typeface="Comic Sans MS" panose="030F0702030302020204" pitchFamily="66" charset="0"/>
                </a:defRPr>
              </a:lvl6pPr>
              <a:lvl7pPr fontAlgn="base">
                <a:spcBef>
                  <a:spcPct val="20000"/>
                </a:spcBef>
                <a:spcAft>
                  <a:spcPct val="0"/>
                </a:spcAft>
                <a:buChar char="»"/>
                <a:defRPr>
                  <a:solidFill>
                    <a:srgbClr val="FFFF00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  <a:latin typeface="Comic Sans MS" panose="030F0702030302020204" pitchFamily="66" charset="0"/>
                </a:defRPr>
              </a:lvl7pPr>
              <a:lvl8pPr fontAlgn="base">
                <a:spcBef>
                  <a:spcPct val="20000"/>
                </a:spcBef>
                <a:spcAft>
                  <a:spcPct val="0"/>
                </a:spcAft>
                <a:buChar char="»"/>
                <a:defRPr>
                  <a:solidFill>
                    <a:srgbClr val="FFFF00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  <a:latin typeface="Comic Sans MS" panose="030F0702030302020204" pitchFamily="66" charset="0"/>
                </a:defRPr>
              </a:lvl8pPr>
              <a:lvl9pPr fontAlgn="base">
                <a:spcBef>
                  <a:spcPct val="20000"/>
                </a:spcBef>
                <a:spcAft>
                  <a:spcPct val="0"/>
                </a:spcAft>
                <a:buChar char="»"/>
                <a:defRPr>
                  <a:solidFill>
                    <a:srgbClr val="FFFF00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  <a:latin typeface="Comic Sans MS" panose="030F0702030302020204" pitchFamily="66" charset="0"/>
                </a:defRPr>
              </a:lvl9pPr>
            </a:lstStyle>
            <a:p>
              <a:pPr algn="ctr" eaLnBrk="1" hangingPunct="1">
                <a:spcBef>
                  <a:spcPct val="20000"/>
                </a:spcBef>
                <a:defRPr/>
              </a:pPr>
              <a:r>
                <a:rPr lang="en-US" sz="2800" smtClean="0"/>
                <a:t>Max</a:t>
              </a:r>
            </a:p>
          </p:txBody>
        </p:sp>
        <p:sp>
          <p:nvSpPr>
            <p:cNvPr id="104459" name="Rectangle 11"/>
            <p:cNvSpPr>
              <a:spLocks noChangeArrowheads="1"/>
            </p:cNvSpPr>
            <p:nvPr/>
          </p:nvSpPr>
          <p:spPr bwMode="auto">
            <a:xfrm>
              <a:off x="1536" y="1468"/>
              <a:ext cx="960" cy="671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19050">
                  <a:solidFill>
                    <a:srgbClr val="00FF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/>
            <a:lstStyle>
              <a:lvl1pPr>
                <a:defRPr sz="3200">
                  <a:solidFill>
                    <a:srgbClr val="FFFF00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  <a:latin typeface="Comic Sans MS" panose="030F0702030302020204" pitchFamily="66" charset="0"/>
                </a:defRPr>
              </a:lvl1pPr>
              <a:lvl2pPr>
                <a:buChar char="–"/>
                <a:defRPr sz="2400">
                  <a:solidFill>
                    <a:srgbClr val="FFFF00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  <a:latin typeface="Comic Sans MS" panose="030F0702030302020204" pitchFamily="66" charset="0"/>
                </a:defRPr>
              </a:lvl2pPr>
              <a:lvl3pPr>
                <a:buChar char="•"/>
                <a:defRPr sz="2000">
                  <a:solidFill>
                    <a:srgbClr val="FFFF00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  <a:latin typeface="Comic Sans MS" panose="030F0702030302020204" pitchFamily="66" charset="0"/>
                </a:defRPr>
              </a:lvl3pPr>
              <a:lvl4pPr>
                <a:buChar char="–"/>
                <a:defRPr>
                  <a:solidFill>
                    <a:srgbClr val="FFFF00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  <a:latin typeface="Comic Sans MS" panose="030F0702030302020204" pitchFamily="66" charset="0"/>
                </a:defRPr>
              </a:lvl4pPr>
              <a:lvl5pPr>
                <a:buChar char="»"/>
                <a:defRPr>
                  <a:solidFill>
                    <a:srgbClr val="FFFF00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  <a:latin typeface="Comic Sans MS" panose="030F0702030302020204" pitchFamily="66" charset="0"/>
                </a:defRPr>
              </a:lvl5pPr>
              <a:lvl6pPr fontAlgn="base">
                <a:spcBef>
                  <a:spcPct val="20000"/>
                </a:spcBef>
                <a:spcAft>
                  <a:spcPct val="0"/>
                </a:spcAft>
                <a:buChar char="»"/>
                <a:defRPr>
                  <a:solidFill>
                    <a:srgbClr val="FFFF00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  <a:latin typeface="Comic Sans MS" panose="030F0702030302020204" pitchFamily="66" charset="0"/>
                </a:defRPr>
              </a:lvl6pPr>
              <a:lvl7pPr fontAlgn="base">
                <a:spcBef>
                  <a:spcPct val="20000"/>
                </a:spcBef>
                <a:spcAft>
                  <a:spcPct val="0"/>
                </a:spcAft>
                <a:buChar char="»"/>
                <a:defRPr>
                  <a:solidFill>
                    <a:srgbClr val="FFFF00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  <a:latin typeface="Comic Sans MS" panose="030F0702030302020204" pitchFamily="66" charset="0"/>
                </a:defRPr>
              </a:lvl7pPr>
              <a:lvl8pPr fontAlgn="base">
                <a:spcBef>
                  <a:spcPct val="20000"/>
                </a:spcBef>
                <a:spcAft>
                  <a:spcPct val="0"/>
                </a:spcAft>
                <a:buChar char="»"/>
                <a:defRPr>
                  <a:solidFill>
                    <a:srgbClr val="FFFF00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  <a:latin typeface="Comic Sans MS" panose="030F0702030302020204" pitchFamily="66" charset="0"/>
                </a:defRPr>
              </a:lvl8pPr>
              <a:lvl9pPr fontAlgn="base">
                <a:spcBef>
                  <a:spcPct val="20000"/>
                </a:spcBef>
                <a:spcAft>
                  <a:spcPct val="0"/>
                </a:spcAft>
                <a:buChar char="»"/>
                <a:defRPr>
                  <a:solidFill>
                    <a:srgbClr val="FFFF00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  <a:latin typeface="Comic Sans MS" panose="030F0702030302020204" pitchFamily="66" charset="0"/>
                </a:defRPr>
              </a:lvl9pPr>
            </a:lstStyle>
            <a:p>
              <a:pPr algn="ctr" eaLnBrk="1" hangingPunct="1">
                <a:spcBef>
                  <a:spcPct val="20000"/>
                </a:spcBef>
                <a:defRPr/>
              </a:pPr>
              <a:r>
                <a:rPr lang="en-US" sz="2800" smtClean="0"/>
                <a:t>Moscow</a:t>
              </a:r>
            </a:p>
          </p:txBody>
        </p:sp>
        <p:sp>
          <p:nvSpPr>
            <p:cNvPr id="104460" name="Rectangle 12"/>
            <p:cNvSpPr>
              <a:spLocks noChangeArrowheads="1"/>
            </p:cNvSpPr>
            <p:nvPr/>
          </p:nvSpPr>
          <p:spPr bwMode="auto">
            <a:xfrm>
              <a:off x="576" y="1468"/>
              <a:ext cx="960" cy="671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19050">
                  <a:solidFill>
                    <a:srgbClr val="00FF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/>
            <a:lstStyle>
              <a:lvl1pPr>
                <a:defRPr sz="3200">
                  <a:solidFill>
                    <a:srgbClr val="FFFF00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  <a:latin typeface="Comic Sans MS" panose="030F0702030302020204" pitchFamily="66" charset="0"/>
                </a:defRPr>
              </a:lvl1pPr>
              <a:lvl2pPr>
                <a:buChar char="–"/>
                <a:defRPr sz="2400">
                  <a:solidFill>
                    <a:srgbClr val="FFFF00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  <a:latin typeface="Comic Sans MS" panose="030F0702030302020204" pitchFamily="66" charset="0"/>
                </a:defRPr>
              </a:lvl2pPr>
              <a:lvl3pPr>
                <a:buChar char="•"/>
                <a:defRPr sz="2000">
                  <a:solidFill>
                    <a:srgbClr val="FFFF00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  <a:latin typeface="Comic Sans MS" panose="030F0702030302020204" pitchFamily="66" charset="0"/>
                </a:defRPr>
              </a:lvl3pPr>
              <a:lvl4pPr>
                <a:buChar char="–"/>
                <a:defRPr>
                  <a:solidFill>
                    <a:srgbClr val="FFFF00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  <a:latin typeface="Comic Sans MS" panose="030F0702030302020204" pitchFamily="66" charset="0"/>
                </a:defRPr>
              </a:lvl4pPr>
              <a:lvl5pPr>
                <a:buChar char="»"/>
                <a:defRPr>
                  <a:solidFill>
                    <a:srgbClr val="FFFF00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  <a:latin typeface="Comic Sans MS" panose="030F0702030302020204" pitchFamily="66" charset="0"/>
                </a:defRPr>
              </a:lvl5pPr>
              <a:lvl6pPr fontAlgn="base">
                <a:spcBef>
                  <a:spcPct val="20000"/>
                </a:spcBef>
                <a:spcAft>
                  <a:spcPct val="0"/>
                </a:spcAft>
                <a:buChar char="»"/>
                <a:defRPr>
                  <a:solidFill>
                    <a:srgbClr val="FFFF00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  <a:latin typeface="Comic Sans MS" panose="030F0702030302020204" pitchFamily="66" charset="0"/>
                </a:defRPr>
              </a:lvl6pPr>
              <a:lvl7pPr fontAlgn="base">
                <a:spcBef>
                  <a:spcPct val="20000"/>
                </a:spcBef>
                <a:spcAft>
                  <a:spcPct val="0"/>
                </a:spcAft>
                <a:buChar char="»"/>
                <a:defRPr>
                  <a:solidFill>
                    <a:srgbClr val="FFFF00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  <a:latin typeface="Comic Sans MS" panose="030F0702030302020204" pitchFamily="66" charset="0"/>
                </a:defRPr>
              </a:lvl7pPr>
              <a:lvl8pPr fontAlgn="base">
                <a:spcBef>
                  <a:spcPct val="20000"/>
                </a:spcBef>
                <a:spcAft>
                  <a:spcPct val="0"/>
                </a:spcAft>
                <a:buChar char="»"/>
                <a:defRPr>
                  <a:solidFill>
                    <a:srgbClr val="FFFF00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  <a:latin typeface="Comic Sans MS" panose="030F0702030302020204" pitchFamily="66" charset="0"/>
                </a:defRPr>
              </a:lvl8pPr>
              <a:lvl9pPr fontAlgn="base">
                <a:spcBef>
                  <a:spcPct val="20000"/>
                </a:spcBef>
                <a:spcAft>
                  <a:spcPct val="0"/>
                </a:spcAft>
                <a:buChar char="»"/>
                <a:defRPr>
                  <a:solidFill>
                    <a:srgbClr val="FFFF00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  <a:latin typeface="Comic Sans MS" panose="030F0702030302020204" pitchFamily="66" charset="0"/>
                </a:defRPr>
              </a:lvl9pPr>
            </a:lstStyle>
            <a:p>
              <a:pPr algn="ctr" eaLnBrk="1" hangingPunct="1">
                <a:spcBef>
                  <a:spcPct val="20000"/>
                </a:spcBef>
                <a:defRPr/>
              </a:pPr>
              <a:r>
                <a:rPr lang="en-US" sz="2800" smtClean="0"/>
                <a:t>Linda</a:t>
              </a:r>
            </a:p>
          </p:txBody>
        </p:sp>
        <p:sp>
          <p:nvSpPr>
            <p:cNvPr id="104461" name="Rectangle 13"/>
            <p:cNvSpPr>
              <a:spLocks noChangeArrowheads="1"/>
            </p:cNvSpPr>
            <p:nvPr/>
          </p:nvSpPr>
          <p:spPr bwMode="auto">
            <a:xfrm>
              <a:off x="1536" y="1104"/>
              <a:ext cx="960" cy="36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19050">
                  <a:solidFill>
                    <a:srgbClr val="00FF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/>
            <a:lstStyle>
              <a:lvl1pPr>
                <a:defRPr sz="3200">
                  <a:solidFill>
                    <a:srgbClr val="FFFF00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  <a:latin typeface="Comic Sans MS" panose="030F0702030302020204" pitchFamily="66" charset="0"/>
                </a:defRPr>
              </a:lvl1pPr>
              <a:lvl2pPr>
                <a:buChar char="–"/>
                <a:defRPr sz="2400">
                  <a:solidFill>
                    <a:srgbClr val="FFFF00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  <a:latin typeface="Comic Sans MS" panose="030F0702030302020204" pitchFamily="66" charset="0"/>
                </a:defRPr>
              </a:lvl2pPr>
              <a:lvl3pPr>
                <a:buChar char="•"/>
                <a:defRPr sz="2000">
                  <a:solidFill>
                    <a:srgbClr val="FFFF00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  <a:latin typeface="Comic Sans MS" panose="030F0702030302020204" pitchFamily="66" charset="0"/>
                </a:defRPr>
              </a:lvl3pPr>
              <a:lvl4pPr>
                <a:buChar char="–"/>
                <a:defRPr>
                  <a:solidFill>
                    <a:srgbClr val="FFFF00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  <a:latin typeface="Comic Sans MS" panose="030F0702030302020204" pitchFamily="66" charset="0"/>
                </a:defRPr>
              </a:lvl4pPr>
              <a:lvl5pPr>
                <a:buChar char="»"/>
                <a:defRPr>
                  <a:solidFill>
                    <a:srgbClr val="FFFF00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  <a:latin typeface="Comic Sans MS" panose="030F0702030302020204" pitchFamily="66" charset="0"/>
                </a:defRPr>
              </a:lvl5pPr>
              <a:lvl6pPr fontAlgn="base">
                <a:spcBef>
                  <a:spcPct val="20000"/>
                </a:spcBef>
                <a:spcAft>
                  <a:spcPct val="0"/>
                </a:spcAft>
                <a:buChar char="»"/>
                <a:defRPr>
                  <a:solidFill>
                    <a:srgbClr val="FFFF00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  <a:latin typeface="Comic Sans MS" panose="030F0702030302020204" pitchFamily="66" charset="0"/>
                </a:defRPr>
              </a:lvl6pPr>
              <a:lvl7pPr fontAlgn="base">
                <a:spcBef>
                  <a:spcPct val="20000"/>
                </a:spcBef>
                <a:spcAft>
                  <a:spcPct val="0"/>
                </a:spcAft>
                <a:buChar char="»"/>
                <a:defRPr>
                  <a:solidFill>
                    <a:srgbClr val="FFFF00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  <a:latin typeface="Comic Sans MS" panose="030F0702030302020204" pitchFamily="66" charset="0"/>
                </a:defRPr>
              </a:lvl7pPr>
              <a:lvl8pPr fontAlgn="base">
                <a:spcBef>
                  <a:spcPct val="20000"/>
                </a:spcBef>
                <a:spcAft>
                  <a:spcPct val="0"/>
                </a:spcAft>
                <a:buChar char="»"/>
                <a:defRPr>
                  <a:solidFill>
                    <a:srgbClr val="FFFF00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  <a:latin typeface="Comic Sans MS" panose="030F0702030302020204" pitchFamily="66" charset="0"/>
                </a:defRPr>
              </a:lvl8pPr>
              <a:lvl9pPr fontAlgn="base">
                <a:spcBef>
                  <a:spcPct val="20000"/>
                </a:spcBef>
                <a:spcAft>
                  <a:spcPct val="0"/>
                </a:spcAft>
                <a:buChar char="»"/>
                <a:defRPr>
                  <a:solidFill>
                    <a:srgbClr val="FFFF00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  <a:latin typeface="Comic Sans MS" panose="030F0702030302020204" pitchFamily="66" charset="0"/>
                </a:defRPr>
              </a:lvl9pPr>
            </a:lstStyle>
            <a:p>
              <a:pPr algn="ctr" eaLnBrk="1" hangingPunct="1">
                <a:spcBef>
                  <a:spcPct val="20000"/>
                </a:spcBef>
                <a:defRPr/>
              </a:pPr>
              <a:r>
                <a:rPr lang="en-US" sz="2800" smtClean="0"/>
                <a:t>f(x)</a:t>
              </a:r>
            </a:p>
          </p:txBody>
        </p:sp>
        <p:sp>
          <p:nvSpPr>
            <p:cNvPr id="104462" name="Rectangle 14"/>
            <p:cNvSpPr>
              <a:spLocks noChangeArrowheads="1"/>
            </p:cNvSpPr>
            <p:nvPr/>
          </p:nvSpPr>
          <p:spPr bwMode="auto">
            <a:xfrm>
              <a:off x="576" y="1104"/>
              <a:ext cx="960" cy="36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19050">
                  <a:solidFill>
                    <a:srgbClr val="00FF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anchor="ctr"/>
            <a:lstStyle>
              <a:lvl1pPr>
                <a:defRPr sz="3200">
                  <a:solidFill>
                    <a:srgbClr val="FFFF00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  <a:latin typeface="Comic Sans MS" panose="030F0702030302020204" pitchFamily="66" charset="0"/>
                </a:defRPr>
              </a:lvl1pPr>
              <a:lvl2pPr>
                <a:buChar char="–"/>
                <a:defRPr sz="2400">
                  <a:solidFill>
                    <a:srgbClr val="FFFF00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  <a:latin typeface="Comic Sans MS" panose="030F0702030302020204" pitchFamily="66" charset="0"/>
                </a:defRPr>
              </a:lvl2pPr>
              <a:lvl3pPr>
                <a:buChar char="•"/>
                <a:defRPr sz="2000">
                  <a:solidFill>
                    <a:srgbClr val="FFFF00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  <a:latin typeface="Comic Sans MS" panose="030F0702030302020204" pitchFamily="66" charset="0"/>
                </a:defRPr>
              </a:lvl3pPr>
              <a:lvl4pPr>
                <a:buChar char="–"/>
                <a:defRPr>
                  <a:solidFill>
                    <a:srgbClr val="FFFF00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  <a:latin typeface="Comic Sans MS" panose="030F0702030302020204" pitchFamily="66" charset="0"/>
                </a:defRPr>
              </a:lvl4pPr>
              <a:lvl5pPr>
                <a:buChar char="»"/>
                <a:defRPr>
                  <a:solidFill>
                    <a:srgbClr val="FFFF00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  <a:latin typeface="Comic Sans MS" panose="030F0702030302020204" pitchFamily="66" charset="0"/>
                </a:defRPr>
              </a:lvl5pPr>
              <a:lvl6pPr fontAlgn="base">
                <a:spcBef>
                  <a:spcPct val="20000"/>
                </a:spcBef>
                <a:spcAft>
                  <a:spcPct val="0"/>
                </a:spcAft>
                <a:buChar char="»"/>
                <a:defRPr>
                  <a:solidFill>
                    <a:srgbClr val="FFFF00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  <a:latin typeface="Comic Sans MS" panose="030F0702030302020204" pitchFamily="66" charset="0"/>
                </a:defRPr>
              </a:lvl6pPr>
              <a:lvl7pPr fontAlgn="base">
                <a:spcBef>
                  <a:spcPct val="20000"/>
                </a:spcBef>
                <a:spcAft>
                  <a:spcPct val="0"/>
                </a:spcAft>
                <a:buChar char="»"/>
                <a:defRPr>
                  <a:solidFill>
                    <a:srgbClr val="FFFF00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  <a:latin typeface="Comic Sans MS" panose="030F0702030302020204" pitchFamily="66" charset="0"/>
                </a:defRPr>
              </a:lvl7pPr>
              <a:lvl8pPr fontAlgn="base">
                <a:spcBef>
                  <a:spcPct val="20000"/>
                </a:spcBef>
                <a:spcAft>
                  <a:spcPct val="0"/>
                </a:spcAft>
                <a:buChar char="»"/>
                <a:defRPr>
                  <a:solidFill>
                    <a:srgbClr val="FFFF00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  <a:latin typeface="Comic Sans MS" panose="030F0702030302020204" pitchFamily="66" charset="0"/>
                </a:defRPr>
              </a:lvl8pPr>
              <a:lvl9pPr fontAlgn="base">
                <a:spcBef>
                  <a:spcPct val="20000"/>
                </a:spcBef>
                <a:spcAft>
                  <a:spcPct val="0"/>
                </a:spcAft>
                <a:buChar char="»"/>
                <a:defRPr>
                  <a:solidFill>
                    <a:srgbClr val="FFFF00"/>
                  </a:solidFill>
                  <a:effectLst>
                    <a:outerShdw blurRad="38100" dist="38100" dir="2700000" algn="tl">
                      <a:srgbClr val="000000"/>
                    </a:outerShdw>
                  </a:effectLst>
                  <a:latin typeface="Comic Sans MS" panose="030F0702030302020204" pitchFamily="66" charset="0"/>
                </a:defRPr>
              </a:lvl9pPr>
            </a:lstStyle>
            <a:p>
              <a:pPr algn="ctr" eaLnBrk="1" hangingPunct="1">
                <a:spcBef>
                  <a:spcPct val="20000"/>
                </a:spcBef>
                <a:defRPr/>
              </a:pPr>
              <a:r>
                <a:rPr lang="en-US" sz="2800" smtClean="0"/>
                <a:t>x</a:t>
              </a:r>
            </a:p>
          </p:txBody>
        </p:sp>
        <p:sp>
          <p:nvSpPr>
            <p:cNvPr id="104463" name="Line 15"/>
            <p:cNvSpPr>
              <a:spLocks noChangeShapeType="1"/>
            </p:cNvSpPr>
            <p:nvPr/>
          </p:nvSpPr>
          <p:spPr bwMode="auto">
            <a:xfrm>
              <a:off x="576" y="1104"/>
              <a:ext cx="1920" cy="0"/>
            </a:xfrm>
            <a:prstGeom prst="line">
              <a:avLst/>
            </a:prstGeom>
            <a:noFill/>
            <a:ln w="28575" cap="sq">
              <a:solidFill>
                <a:srgbClr val="00FFFF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pPr eaLnBrk="1" hangingPunct="1">
                <a:spcBef>
                  <a:spcPct val="20000"/>
                </a:spcBef>
                <a:defRPr/>
              </a:pPr>
              <a:endParaRPr lang="en-US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104464" name="Line 16"/>
            <p:cNvSpPr>
              <a:spLocks noChangeShapeType="1"/>
            </p:cNvSpPr>
            <p:nvPr/>
          </p:nvSpPr>
          <p:spPr bwMode="auto">
            <a:xfrm>
              <a:off x="576" y="2139"/>
              <a:ext cx="1920" cy="0"/>
            </a:xfrm>
            <a:prstGeom prst="line">
              <a:avLst/>
            </a:prstGeom>
            <a:noFill/>
            <a:ln w="28575">
              <a:solidFill>
                <a:srgbClr val="00FFFF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pPr eaLnBrk="1" hangingPunct="1">
                <a:spcBef>
                  <a:spcPct val="20000"/>
                </a:spcBef>
                <a:defRPr/>
              </a:pPr>
              <a:endParaRPr lang="en-US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104465" name="Line 17"/>
            <p:cNvSpPr>
              <a:spLocks noChangeShapeType="1"/>
            </p:cNvSpPr>
            <p:nvPr/>
          </p:nvSpPr>
          <p:spPr bwMode="auto">
            <a:xfrm>
              <a:off x="576" y="2503"/>
              <a:ext cx="1920" cy="0"/>
            </a:xfrm>
            <a:prstGeom prst="line">
              <a:avLst/>
            </a:prstGeom>
            <a:noFill/>
            <a:ln w="28575">
              <a:solidFill>
                <a:srgbClr val="00FFFF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pPr eaLnBrk="1" hangingPunct="1">
                <a:spcBef>
                  <a:spcPct val="20000"/>
                </a:spcBef>
                <a:defRPr/>
              </a:pPr>
              <a:endParaRPr lang="en-US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104466" name="Line 18"/>
            <p:cNvSpPr>
              <a:spLocks noChangeShapeType="1"/>
            </p:cNvSpPr>
            <p:nvPr/>
          </p:nvSpPr>
          <p:spPr bwMode="auto">
            <a:xfrm>
              <a:off x="576" y="3174"/>
              <a:ext cx="1920" cy="0"/>
            </a:xfrm>
            <a:prstGeom prst="line">
              <a:avLst/>
            </a:prstGeom>
            <a:noFill/>
            <a:ln w="28575">
              <a:solidFill>
                <a:srgbClr val="00FFFF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pPr eaLnBrk="1" hangingPunct="1">
                <a:spcBef>
                  <a:spcPct val="20000"/>
                </a:spcBef>
                <a:defRPr/>
              </a:pPr>
              <a:endParaRPr lang="en-US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104467" name="Line 19"/>
            <p:cNvSpPr>
              <a:spLocks noChangeShapeType="1"/>
            </p:cNvSpPr>
            <p:nvPr/>
          </p:nvSpPr>
          <p:spPr bwMode="auto">
            <a:xfrm>
              <a:off x="576" y="3538"/>
              <a:ext cx="1920" cy="0"/>
            </a:xfrm>
            <a:prstGeom prst="line">
              <a:avLst/>
            </a:prstGeom>
            <a:noFill/>
            <a:ln w="28575" cap="sq">
              <a:solidFill>
                <a:srgbClr val="00FFFF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pPr eaLnBrk="1" hangingPunct="1">
                <a:spcBef>
                  <a:spcPct val="20000"/>
                </a:spcBef>
                <a:defRPr/>
              </a:pPr>
              <a:endParaRPr lang="en-US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104468" name="Line 20"/>
            <p:cNvSpPr>
              <a:spLocks noChangeShapeType="1"/>
            </p:cNvSpPr>
            <p:nvPr/>
          </p:nvSpPr>
          <p:spPr bwMode="auto">
            <a:xfrm>
              <a:off x="576" y="1104"/>
              <a:ext cx="0" cy="2434"/>
            </a:xfrm>
            <a:prstGeom prst="line">
              <a:avLst/>
            </a:prstGeom>
            <a:noFill/>
            <a:ln w="28575" cap="sq">
              <a:solidFill>
                <a:srgbClr val="00FFFF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pPr eaLnBrk="1" hangingPunct="1">
                <a:spcBef>
                  <a:spcPct val="20000"/>
                </a:spcBef>
                <a:defRPr/>
              </a:pPr>
              <a:endParaRPr lang="en-US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104469" name="Line 21"/>
            <p:cNvSpPr>
              <a:spLocks noChangeShapeType="1"/>
            </p:cNvSpPr>
            <p:nvPr/>
          </p:nvSpPr>
          <p:spPr bwMode="auto">
            <a:xfrm>
              <a:off x="2496" y="1104"/>
              <a:ext cx="0" cy="2434"/>
            </a:xfrm>
            <a:prstGeom prst="line">
              <a:avLst/>
            </a:prstGeom>
            <a:noFill/>
            <a:ln w="28575" cap="sq">
              <a:solidFill>
                <a:srgbClr val="00FFFF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pPr eaLnBrk="1" hangingPunct="1">
                <a:spcBef>
                  <a:spcPct val="20000"/>
                </a:spcBef>
                <a:defRPr/>
              </a:pPr>
              <a:endParaRPr lang="en-US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104470" name="Line 22"/>
            <p:cNvSpPr>
              <a:spLocks noChangeShapeType="1"/>
            </p:cNvSpPr>
            <p:nvPr/>
          </p:nvSpPr>
          <p:spPr bwMode="auto">
            <a:xfrm>
              <a:off x="1536" y="1104"/>
              <a:ext cx="0" cy="2434"/>
            </a:xfrm>
            <a:prstGeom prst="line">
              <a:avLst/>
            </a:prstGeom>
            <a:noFill/>
            <a:ln w="28575">
              <a:solidFill>
                <a:srgbClr val="00FFFF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pPr eaLnBrk="1" hangingPunct="1">
                <a:spcBef>
                  <a:spcPct val="20000"/>
                </a:spcBef>
                <a:defRPr/>
              </a:pPr>
              <a:endParaRPr lang="en-US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104471" name="Line 23"/>
            <p:cNvSpPr>
              <a:spLocks noChangeShapeType="1"/>
            </p:cNvSpPr>
            <p:nvPr/>
          </p:nvSpPr>
          <p:spPr bwMode="auto">
            <a:xfrm>
              <a:off x="576" y="1468"/>
              <a:ext cx="1920" cy="0"/>
            </a:xfrm>
            <a:prstGeom prst="line">
              <a:avLst/>
            </a:prstGeom>
            <a:noFill/>
            <a:ln w="28575">
              <a:solidFill>
                <a:srgbClr val="00FFFF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pPr eaLnBrk="1" hangingPunct="1">
                <a:spcBef>
                  <a:spcPct val="20000"/>
                </a:spcBef>
                <a:defRPr/>
              </a:pPr>
              <a:endParaRPr lang="en-US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</p:grpSp>
      <p:grpSp>
        <p:nvGrpSpPr>
          <p:cNvPr id="104472" name="Group 24"/>
          <p:cNvGrpSpPr>
            <a:grpSpLocks/>
          </p:cNvGrpSpPr>
          <p:nvPr/>
        </p:nvGrpSpPr>
        <p:grpSpPr bwMode="auto">
          <a:xfrm>
            <a:off x="4648200" y="2133600"/>
            <a:ext cx="4343400" cy="3338513"/>
            <a:chOff x="2928" y="1344"/>
            <a:chExt cx="2736" cy="2103"/>
          </a:xfrm>
        </p:grpSpPr>
        <p:sp>
          <p:nvSpPr>
            <p:cNvPr id="104473" name="Text Box 25"/>
            <p:cNvSpPr txBox="1">
              <a:spLocks noChangeArrowheads="1"/>
            </p:cNvSpPr>
            <p:nvPr/>
          </p:nvSpPr>
          <p:spPr bwMode="auto">
            <a:xfrm>
              <a:off x="2928" y="1344"/>
              <a:ext cx="1152" cy="327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19050">
                  <a:solidFill>
                    <a:srgbClr val="00FF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/>
            <a:p>
              <a:pPr eaLnBrk="1" hangingPunct="1">
                <a:spcBef>
                  <a:spcPct val="50000"/>
                </a:spcBef>
                <a:defRPr/>
              </a:pPr>
              <a:r>
                <a:rPr lang="en-US">
                  <a:effectLst>
                    <a:outerShdw blurRad="38100" dist="38100" dir="2700000" algn="tl">
                      <a:srgbClr val="000000"/>
                    </a:outerShdw>
                  </a:effectLst>
                </a:rPr>
                <a:t>Linda</a:t>
              </a:r>
            </a:p>
          </p:txBody>
        </p:sp>
        <p:sp>
          <p:nvSpPr>
            <p:cNvPr id="104474" name="Text Box 26"/>
            <p:cNvSpPr txBox="1">
              <a:spLocks noChangeArrowheads="1"/>
            </p:cNvSpPr>
            <p:nvPr/>
          </p:nvSpPr>
          <p:spPr bwMode="auto">
            <a:xfrm>
              <a:off x="2928" y="1920"/>
              <a:ext cx="1152" cy="327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19050">
                  <a:solidFill>
                    <a:srgbClr val="00FF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/>
            <a:p>
              <a:pPr eaLnBrk="1" hangingPunct="1">
                <a:spcBef>
                  <a:spcPct val="50000"/>
                </a:spcBef>
                <a:defRPr/>
              </a:pPr>
              <a:r>
                <a:rPr lang="en-US">
                  <a:effectLst>
                    <a:outerShdw blurRad="38100" dist="38100" dir="2700000" algn="tl">
                      <a:srgbClr val="000000"/>
                    </a:outerShdw>
                  </a:effectLst>
                </a:rPr>
                <a:t>Max</a:t>
              </a:r>
            </a:p>
          </p:txBody>
        </p:sp>
        <p:sp>
          <p:nvSpPr>
            <p:cNvPr id="104475" name="Text Box 27"/>
            <p:cNvSpPr txBox="1">
              <a:spLocks noChangeArrowheads="1"/>
            </p:cNvSpPr>
            <p:nvPr/>
          </p:nvSpPr>
          <p:spPr bwMode="auto">
            <a:xfrm>
              <a:off x="2928" y="2496"/>
              <a:ext cx="1152" cy="327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19050">
                  <a:solidFill>
                    <a:srgbClr val="00FF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/>
            <a:p>
              <a:pPr eaLnBrk="1" hangingPunct="1">
                <a:spcBef>
                  <a:spcPct val="50000"/>
                </a:spcBef>
                <a:defRPr/>
              </a:pPr>
              <a:r>
                <a:rPr lang="en-US">
                  <a:effectLst>
                    <a:outerShdw blurRad="38100" dist="38100" dir="2700000" algn="tl">
                      <a:srgbClr val="000000"/>
                    </a:outerShdw>
                  </a:effectLst>
                </a:rPr>
                <a:t>Kathy</a:t>
              </a:r>
            </a:p>
          </p:txBody>
        </p:sp>
        <p:sp>
          <p:nvSpPr>
            <p:cNvPr id="104476" name="Text Box 28"/>
            <p:cNvSpPr txBox="1">
              <a:spLocks noChangeArrowheads="1"/>
            </p:cNvSpPr>
            <p:nvPr/>
          </p:nvSpPr>
          <p:spPr bwMode="auto">
            <a:xfrm>
              <a:off x="2928" y="3120"/>
              <a:ext cx="1152" cy="327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19050">
                  <a:solidFill>
                    <a:srgbClr val="00FF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/>
            <a:p>
              <a:pPr eaLnBrk="1" hangingPunct="1">
                <a:spcBef>
                  <a:spcPct val="50000"/>
                </a:spcBef>
                <a:defRPr/>
              </a:pPr>
              <a:r>
                <a:rPr lang="en-US">
                  <a:effectLst>
                    <a:outerShdw blurRad="38100" dist="38100" dir="2700000" algn="tl">
                      <a:srgbClr val="000000"/>
                    </a:outerShdw>
                  </a:effectLst>
                </a:rPr>
                <a:t>Peter</a:t>
              </a:r>
            </a:p>
          </p:txBody>
        </p:sp>
        <p:sp>
          <p:nvSpPr>
            <p:cNvPr id="104477" name="Text Box 29"/>
            <p:cNvSpPr txBox="1">
              <a:spLocks noChangeArrowheads="1"/>
            </p:cNvSpPr>
            <p:nvPr/>
          </p:nvSpPr>
          <p:spPr bwMode="auto">
            <a:xfrm>
              <a:off x="4416" y="1344"/>
              <a:ext cx="1152" cy="327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19050">
                  <a:solidFill>
                    <a:srgbClr val="00FF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/>
            <a:p>
              <a:pPr eaLnBrk="1" hangingPunct="1">
                <a:spcBef>
                  <a:spcPct val="50000"/>
                </a:spcBef>
                <a:defRPr/>
              </a:pPr>
              <a:r>
                <a:rPr lang="en-US">
                  <a:effectLst>
                    <a:outerShdw blurRad="38100" dist="38100" dir="2700000" algn="tl">
                      <a:srgbClr val="000000"/>
                    </a:outerShdw>
                  </a:effectLst>
                </a:rPr>
                <a:t>Boston</a:t>
              </a:r>
            </a:p>
          </p:txBody>
        </p:sp>
        <p:sp>
          <p:nvSpPr>
            <p:cNvPr id="104478" name="Text Box 30"/>
            <p:cNvSpPr txBox="1">
              <a:spLocks noChangeArrowheads="1"/>
            </p:cNvSpPr>
            <p:nvPr/>
          </p:nvSpPr>
          <p:spPr bwMode="auto">
            <a:xfrm>
              <a:off x="4368" y="1920"/>
              <a:ext cx="1152" cy="327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19050">
                  <a:solidFill>
                    <a:srgbClr val="00FF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/>
            <a:p>
              <a:pPr eaLnBrk="1" hangingPunct="1">
                <a:spcBef>
                  <a:spcPct val="50000"/>
                </a:spcBef>
                <a:defRPr/>
              </a:pPr>
              <a:r>
                <a:rPr lang="en-US">
                  <a:effectLst>
                    <a:outerShdw blurRad="38100" dist="38100" dir="2700000" algn="tl">
                      <a:srgbClr val="000000"/>
                    </a:outerShdw>
                  </a:effectLst>
                </a:rPr>
                <a:t>New York</a:t>
              </a:r>
            </a:p>
          </p:txBody>
        </p:sp>
        <p:sp>
          <p:nvSpPr>
            <p:cNvPr id="104479" name="Text Box 31"/>
            <p:cNvSpPr txBox="1">
              <a:spLocks noChangeArrowheads="1"/>
            </p:cNvSpPr>
            <p:nvPr/>
          </p:nvSpPr>
          <p:spPr bwMode="auto">
            <a:xfrm>
              <a:off x="4368" y="2496"/>
              <a:ext cx="1296" cy="327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19050">
                  <a:solidFill>
                    <a:srgbClr val="00FF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/>
            <a:p>
              <a:pPr eaLnBrk="1" hangingPunct="1">
                <a:spcBef>
                  <a:spcPct val="50000"/>
                </a:spcBef>
                <a:defRPr/>
              </a:pPr>
              <a:r>
                <a:rPr lang="en-US">
                  <a:effectLst>
                    <a:outerShdw blurRad="38100" dist="38100" dir="2700000" algn="tl">
                      <a:srgbClr val="000000"/>
                    </a:outerShdw>
                  </a:effectLst>
                </a:rPr>
                <a:t>Hong Kong</a:t>
              </a:r>
            </a:p>
          </p:txBody>
        </p:sp>
        <p:sp>
          <p:nvSpPr>
            <p:cNvPr id="104480" name="Text Box 32"/>
            <p:cNvSpPr txBox="1">
              <a:spLocks noChangeArrowheads="1"/>
            </p:cNvSpPr>
            <p:nvPr/>
          </p:nvSpPr>
          <p:spPr bwMode="auto">
            <a:xfrm>
              <a:off x="4368" y="3120"/>
              <a:ext cx="1152" cy="327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19050">
                  <a:solidFill>
                    <a:srgbClr val="00FF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/>
            <a:p>
              <a:pPr eaLnBrk="1" hangingPunct="1">
                <a:spcBef>
                  <a:spcPct val="50000"/>
                </a:spcBef>
                <a:defRPr/>
              </a:pPr>
              <a:r>
                <a:rPr lang="en-US">
                  <a:effectLst>
                    <a:outerShdw blurRad="38100" dist="38100" dir="2700000" algn="tl">
                      <a:srgbClr val="000000"/>
                    </a:outerShdw>
                  </a:effectLst>
                </a:rPr>
                <a:t>Moscow</a:t>
              </a:r>
            </a:p>
          </p:txBody>
        </p:sp>
      </p:grpSp>
      <p:sp>
        <p:nvSpPr>
          <p:cNvPr id="104481" name="Line 33"/>
          <p:cNvSpPr>
            <a:spLocks noChangeShapeType="1"/>
          </p:cNvSpPr>
          <p:nvPr/>
        </p:nvSpPr>
        <p:spPr bwMode="auto">
          <a:xfrm>
            <a:off x="5791200" y="2438400"/>
            <a:ext cx="990600" cy="2667000"/>
          </a:xfrm>
          <a:prstGeom prst="line">
            <a:avLst/>
          </a:prstGeom>
          <a:noFill/>
          <a:ln w="19050">
            <a:solidFill>
              <a:srgbClr val="00FF00"/>
            </a:solidFill>
            <a:round/>
            <a:headEnd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eaLnBrk="1" hangingPunct="1">
              <a:spcBef>
                <a:spcPct val="20000"/>
              </a:spcBef>
              <a:defRPr/>
            </a:pPr>
            <a:endParaRPr lang="en-US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104482" name="Line 34"/>
          <p:cNvSpPr>
            <a:spLocks noChangeShapeType="1"/>
          </p:cNvSpPr>
          <p:nvPr/>
        </p:nvSpPr>
        <p:spPr bwMode="auto">
          <a:xfrm flipV="1">
            <a:off x="5867400" y="2438400"/>
            <a:ext cx="990600" cy="838200"/>
          </a:xfrm>
          <a:prstGeom prst="line">
            <a:avLst/>
          </a:prstGeom>
          <a:noFill/>
          <a:ln w="19050">
            <a:solidFill>
              <a:srgbClr val="00FF00"/>
            </a:solidFill>
            <a:round/>
            <a:headEnd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eaLnBrk="1" hangingPunct="1">
              <a:spcBef>
                <a:spcPct val="20000"/>
              </a:spcBef>
              <a:defRPr/>
            </a:pPr>
            <a:endParaRPr lang="en-US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104483" name="Line 35"/>
          <p:cNvSpPr>
            <a:spLocks noChangeShapeType="1"/>
          </p:cNvSpPr>
          <p:nvPr/>
        </p:nvSpPr>
        <p:spPr bwMode="auto">
          <a:xfrm>
            <a:off x="5867400" y="4191000"/>
            <a:ext cx="990600" cy="0"/>
          </a:xfrm>
          <a:prstGeom prst="line">
            <a:avLst/>
          </a:prstGeom>
          <a:noFill/>
          <a:ln w="19050">
            <a:solidFill>
              <a:srgbClr val="00FF00"/>
            </a:solidFill>
            <a:round/>
            <a:headEnd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eaLnBrk="1" hangingPunct="1">
              <a:spcBef>
                <a:spcPct val="20000"/>
              </a:spcBef>
              <a:defRPr/>
            </a:pPr>
            <a:endParaRPr lang="en-US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104484" name="Line 36"/>
          <p:cNvSpPr>
            <a:spLocks noChangeShapeType="1"/>
          </p:cNvSpPr>
          <p:nvPr/>
        </p:nvSpPr>
        <p:spPr bwMode="auto">
          <a:xfrm flipV="1">
            <a:off x="5867400" y="2667000"/>
            <a:ext cx="1066800" cy="2362200"/>
          </a:xfrm>
          <a:prstGeom prst="line">
            <a:avLst/>
          </a:prstGeom>
          <a:noFill/>
          <a:ln w="19050">
            <a:solidFill>
              <a:srgbClr val="00FF00"/>
            </a:solidFill>
            <a:round/>
            <a:headEnd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eaLnBrk="1" hangingPunct="1">
              <a:spcBef>
                <a:spcPct val="20000"/>
              </a:spcBef>
              <a:defRPr/>
            </a:pPr>
            <a:endParaRPr lang="en-US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445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0445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0445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 nodeType="clickPar">
                      <p:stCondLst>
                        <p:cond delay="indefinite"/>
                      </p:stCondLst>
                      <p:childTnLst>
                        <p:par>
                          <p:cTn id="1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44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0445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0445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44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0447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0447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 nodeType="clickPar">
                      <p:stCondLst>
                        <p:cond delay="indefinite"/>
                      </p:stCondLst>
                      <p:childTnLst>
                        <p:par>
                          <p:cTn id="2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3" presetID="17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44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10448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500" fill="hold"/>
                                        <p:tgtEl>
                                          <p:spTgt spid="10448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500" fill="hold"/>
                                        <p:tgtEl>
                                          <p:spTgt spid="10448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500" fill="hold"/>
                                        <p:tgtEl>
                                          <p:spTgt spid="10448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 nodeType="clickPar">
                      <p:stCondLst>
                        <p:cond delay="indefinite"/>
                      </p:stCondLst>
                      <p:childTnLst>
                        <p:par>
                          <p:cTn id="3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1" presetID="17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44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3" dur="500" fill="hold"/>
                                        <p:tgtEl>
                                          <p:spTgt spid="10448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500" fill="hold"/>
                                        <p:tgtEl>
                                          <p:spTgt spid="10448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5" dur="500" fill="hold"/>
                                        <p:tgtEl>
                                          <p:spTgt spid="10448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6" dur="500" fill="hold"/>
                                        <p:tgtEl>
                                          <p:spTgt spid="10448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 nodeType="clickPar">
                      <p:stCondLst>
                        <p:cond delay="indefinite"/>
                      </p:stCondLst>
                      <p:childTnLst>
                        <p:par>
                          <p:cTn id="3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9" presetID="17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44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1" dur="500" fill="hold"/>
                                        <p:tgtEl>
                                          <p:spTgt spid="10448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2" dur="500" fill="hold"/>
                                        <p:tgtEl>
                                          <p:spTgt spid="10448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3" dur="500" fill="hold"/>
                                        <p:tgtEl>
                                          <p:spTgt spid="10448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500" fill="hold"/>
                                        <p:tgtEl>
                                          <p:spTgt spid="10448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 nodeType="clickPar">
                      <p:stCondLst>
                        <p:cond delay="indefinite"/>
                      </p:stCondLst>
                      <p:childTnLst>
                        <p:par>
                          <p:cTn id="4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47" presetID="17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44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9" dur="500" fill="hold"/>
                                        <p:tgtEl>
                                          <p:spTgt spid="10448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0" dur="500" fill="hold"/>
                                        <p:tgtEl>
                                          <p:spTgt spid="10448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1" dur="500" fill="hold"/>
                                        <p:tgtEl>
                                          <p:spTgt spid="10448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2" dur="500" fill="hold"/>
                                        <p:tgtEl>
                                          <p:spTgt spid="10448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4451" grpId="0" build="p" autoUpdateAnimBg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Date Placeholder 3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1pPr>
            <a:lvl2pPr marL="742950" indent="-28575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2pPr>
            <a:lvl3pPr marL="11430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3pPr>
            <a:lvl4pPr marL="16002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4pPr>
            <a:lvl5pPr marL="20574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9pPr>
          </a:lstStyle>
          <a:p>
            <a:pPr>
              <a:spcBef>
                <a:spcPct val="0"/>
              </a:spcBef>
            </a:pPr>
            <a:fld id="{7095E127-214D-481C-BA4B-4A8E10518668}" type="datetime1">
              <a:rPr lang="en-US" altLang="en-US" sz="1400">
                <a:solidFill>
                  <a:srgbClr val="00CCFF"/>
                </a:solidFill>
                <a:latin typeface="Times New Roman" panose="02020603050405020304" pitchFamily="18" charset="0"/>
              </a:rPr>
              <a:pPr>
                <a:spcBef>
                  <a:spcPct val="0"/>
                </a:spcBef>
              </a:pPr>
              <a:t>6/26/2014</a:t>
            </a:fld>
            <a:endParaRPr lang="en-CA" altLang="en-US" sz="1400">
              <a:solidFill>
                <a:srgbClr val="00CCFF"/>
              </a:solidFill>
              <a:latin typeface="Times New Roman" panose="02020603050405020304" pitchFamily="18" charset="0"/>
            </a:endParaRPr>
          </a:p>
        </p:txBody>
      </p:sp>
      <p:sp>
        <p:nvSpPr>
          <p:cNvPr id="10243" name="Slide Number Placeholder 5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1pPr>
            <a:lvl2pPr marL="742950" indent="-28575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2pPr>
            <a:lvl3pPr marL="11430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3pPr>
            <a:lvl4pPr marL="16002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4pPr>
            <a:lvl5pPr marL="20574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9pPr>
          </a:lstStyle>
          <a:p>
            <a:pPr>
              <a:spcBef>
                <a:spcPct val="0"/>
              </a:spcBef>
            </a:pPr>
            <a:fld id="{CEA714CA-CBFD-4685-8E6F-ED9AC41811AC}" type="slidenum">
              <a:rPr lang="en-CA" altLang="en-US" sz="1400">
                <a:solidFill>
                  <a:srgbClr val="00CCFF"/>
                </a:solidFill>
                <a:latin typeface="Times New Roman" panose="02020603050405020304" pitchFamily="18" charset="0"/>
              </a:rPr>
              <a:pPr>
                <a:spcBef>
                  <a:spcPct val="0"/>
                </a:spcBef>
              </a:pPr>
              <a:t>7</a:t>
            </a:fld>
            <a:endParaRPr lang="en-CA" altLang="en-US" sz="1400">
              <a:solidFill>
                <a:srgbClr val="00CCFF"/>
              </a:solidFill>
              <a:latin typeface="Times New Roman" panose="02020603050405020304" pitchFamily="18" charset="0"/>
            </a:endParaRPr>
          </a:p>
        </p:txBody>
      </p:sp>
      <p:sp>
        <p:nvSpPr>
          <p:cNvPr id="105474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152400"/>
            <a:ext cx="7772400" cy="685800"/>
          </a:xfrm>
        </p:spPr>
        <p:txBody>
          <a:bodyPr/>
          <a:lstStyle/>
          <a:p>
            <a:pPr eaLnBrk="1" hangingPunct="1">
              <a:defRPr/>
            </a:pPr>
            <a:r>
              <a:rPr lang="en-US" sz="3600" smtClean="0"/>
              <a:t>Functions</a:t>
            </a:r>
            <a:endParaRPr lang="en-CA" sz="3600" smtClean="0"/>
          </a:p>
        </p:txBody>
      </p:sp>
      <p:sp>
        <p:nvSpPr>
          <p:cNvPr id="10547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81000" y="1066800"/>
            <a:ext cx="8534400" cy="4648200"/>
          </a:xfrm>
        </p:spPr>
        <p:txBody>
          <a:bodyPr/>
          <a:lstStyle/>
          <a:p>
            <a:pPr marL="0" indent="0" eaLnBrk="1" hangingPunct="1">
              <a:lnSpc>
                <a:spcPct val="90000"/>
              </a:lnSpc>
              <a:defRPr/>
            </a:pPr>
            <a:r>
              <a:rPr lang="en-US" sz="2800" smtClean="0">
                <a:sym typeface="Symbol" panose="05050102010706020507" pitchFamily="18" charset="2"/>
              </a:rPr>
              <a:t>If the domain of our function f is large, it is convenient to specify f with a </a:t>
            </a:r>
            <a:r>
              <a:rPr lang="en-US" sz="2800" smtClean="0">
                <a:solidFill>
                  <a:srgbClr val="00FFFF"/>
                </a:solidFill>
                <a:sym typeface="Symbol" panose="05050102010706020507" pitchFamily="18" charset="2"/>
              </a:rPr>
              <a:t>formula</a:t>
            </a:r>
            <a:r>
              <a:rPr lang="en-US" sz="2800" smtClean="0">
                <a:sym typeface="Symbol" panose="05050102010706020507" pitchFamily="18" charset="2"/>
              </a:rPr>
              <a:t>, e.g.:</a:t>
            </a:r>
          </a:p>
          <a:p>
            <a:pPr marL="0" indent="0" eaLnBrk="1" hangingPunct="1">
              <a:lnSpc>
                <a:spcPct val="90000"/>
              </a:lnSpc>
              <a:defRPr/>
            </a:pPr>
            <a:endParaRPr lang="en-US" sz="800" smtClean="0">
              <a:sym typeface="Symbol" panose="05050102010706020507" pitchFamily="18" charset="2"/>
            </a:endParaRPr>
          </a:p>
          <a:p>
            <a:pPr marL="0" indent="0" eaLnBrk="1" hangingPunct="1">
              <a:lnSpc>
                <a:spcPct val="90000"/>
              </a:lnSpc>
              <a:defRPr/>
            </a:pPr>
            <a:r>
              <a:rPr lang="en-US" sz="2800" smtClean="0">
                <a:sym typeface="Symbol" panose="05050102010706020507" pitchFamily="18" charset="2"/>
              </a:rPr>
              <a:t>f:</a:t>
            </a:r>
            <a:r>
              <a:rPr lang="en-US" sz="2800" b="1" smtClean="0">
                <a:sym typeface="Symbol" panose="05050102010706020507" pitchFamily="18" charset="2"/>
              </a:rPr>
              <a:t>R</a:t>
            </a:r>
            <a:r>
              <a:rPr lang="en-US" sz="2800" smtClean="0">
                <a:sym typeface="Symbol" panose="05050102010706020507" pitchFamily="18" charset="2"/>
              </a:rPr>
              <a:t></a:t>
            </a:r>
            <a:r>
              <a:rPr lang="en-US" sz="2800" b="1" smtClean="0">
                <a:sym typeface="Symbol" panose="05050102010706020507" pitchFamily="18" charset="2"/>
              </a:rPr>
              <a:t>R</a:t>
            </a:r>
            <a:r>
              <a:rPr lang="en-US" sz="2800" smtClean="0">
                <a:sym typeface="Symbol" panose="05050102010706020507" pitchFamily="18" charset="2"/>
              </a:rPr>
              <a:t> </a:t>
            </a:r>
          </a:p>
          <a:p>
            <a:pPr marL="0" indent="0" eaLnBrk="1" hangingPunct="1">
              <a:lnSpc>
                <a:spcPct val="90000"/>
              </a:lnSpc>
              <a:defRPr/>
            </a:pPr>
            <a:r>
              <a:rPr lang="en-US" sz="2800" smtClean="0">
                <a:sym typeface="Symbol" panose="05050102010706020507" pitchFamily="18" charset="2"/>
              </a:rPr>
              <a:t>f(x) = 2x</a:t>
            </a:r>
          </a:p>
          <a:p>
            <a:pPr marL="0" indent="0" eaLnBrk="1" hangingPunct="1">
              <a:lnSpc>
                <a:spcPct val="90000"/>
              </a:lnSpc>
              <a:defRPr/>
            </a:pPr>
            <a:endParaRPr lang="en-US" sz="1600" smtClean="0">
              <a:sym typeface="Symbol" panose="05050102010706020507" pitchFamily="18" charset="2"/>
            </a:endParaRPr>
          </a:p>
          <a:p>
            <a:pPr marL="0" indent="0" eaLnBrk="1" hangingPunct="1">
              <a:lnSpc>
                <a:spcPct val="90000"/>
              </a:lnSpc>
              <a:defRPr/>
            </a:pPr>
            <a:r>
              <a:rPr lang="en-US" sz="2800" smtClean="0">
                <a:sym typeface="Symbol" panose="05050102010706020507" pitchFamily="18" charset="2"/>
              </a:rPr>
              <a:t>This leads to:</a:t>
            </a:r>
          </a:p>
          <a:p>
            <a:pPr marL="0" indent="0" eaLnBrk="1" hangingPunct="1">
              <a:lnSpc>
                <a:spcPct val="90000"/>
              </a:lnSpc>
              <a:defRPr/>
            </a:pPr>
            <a:r>
              <a:rPr lang="en-US" sz="2800" smtClean="0">
                <a:sym typeface="Symbol" panose="05050102010706020507" pitchFamily="18" charset="2"/>
              </a:rPr>
              <a:t>f(1) = 2</a:t>
            </a:r>
          </a:p>
          <a:p>
            <a:pPr marL="0" indent="0" eaLnBrk="1" hangingPunct="1">
              <a:lnSpc>
                <a:spcPct val="90000"/>
              </a:lnSpc>
              <a:defRPr/>
            </a:pPr>
            <a:r>
              <a:rPr lang="en-US" sz="2800" smtClean="0">
                <a:sym typeface="Symbol" panose="05050102010706020507" pitchFamily="18" charset="2"/>
              </a:rPr>
              <a:t>f(3) = 6</a:t>
            </a:r>
          </a:p>
          <a:p>
            <a:pPr marL="0" indent="0" eaLnBrk="1" hangingPunct="1">
              <a:lnSpc>
                <a:spcPct val="90000"/>
              </a:lnSpc>
              <a:defRPr/>
            </a:pPr>
            <a:r>
              <a:rPr lang="en-US" sz="2800" smtClean="0">
                <a:sym typeface="Symbol" panose="05050102010706020507" pitchFamily="18" charset="2"/>
              </a:rPr>
              <a:t>f(-3) = -6</a:t>
            </a:r>
          </a:p>
          <a:p>
            <a:pPr marL="0" indent="0" eaLnBrk="1" hangingPunct="1">
              <a:lnSpc>
                <a:spcPct val="90000"/>
              </a:lnSpc>
              <a:defRPr/>
            </a:pPr>
            <a:r>
              <a:rPr lang="en-US" sz="2800" smtClean="0">
                <a:sym typeface="Symbol" panose="05050102010706020507" pitchFamily="18" charset="2"/>
              </a:rPr>
              <a:t>…</a:t>
            </a:r>
            <a:endParaRPr lang="en-US" sz="2800" smtClean="0">
              <a:solidFill>
                <a:srgbClr val="00FFFF"/>
              </a:solidFill>
              <a:sym typeface="Symbol" panose="05050102010706020507" pitchFamily="18" charset="2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547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0547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0547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 nodeType="clickPar">
                      <p:stCondLst>
                        <p:cond delay="indefinite"/>
                      </p:stCondLst>
                      <p:childTnLst>
                        <p:par>
                          <p:cTn id="1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547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0547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0547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547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0547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0547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 nodeType="clickPar">
                      <p:stCondLst>
                        <p:cond delay="indefinite"/>
                      </p:stCondLst>
                      <p:childTnLst>
                        <p:par>
                          <p:cTn id="2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547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10547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10547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 nodeType="clickPar">
                      <p:stCondLst>
                        <p:cond delay="indefinite"/>
                      </p:stCondLst>
                      <p:childTnLst>
                        <p:par>
                          <p:cTn id="2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547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10547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10547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 nodeType="clickPar">
                      <p:stCondLst>
                        <p:cond delay="indefinite"/>
                      </p:stCondLst>
                      <p:childTnLst>
                        <p:par>
                          <p:cTn id="3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5475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105475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105475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 nodeType="clickPar">
                      <p:stCondLst>
                        <p:cond delay="indefinite"/>
                      </p:stCondLst>
                      <p:childTnLst>
                        <p:par>
                          <p:cTn id="4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5475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105475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105475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 nodeType="clickPar">
                      <p:stCondLst>
                        <p:cond delay="indefinite"/>
                      </p:stCondLst>
                      <p:childTnLst>
                        <p:par>
                          <p:cTn id="4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5475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105475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105475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5475" grpId="0" build="p" autoUpdateAnimBg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Date Placeholder 3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1pPr>
            <a:lvl2pPr marL="742950" indent="-28575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2pPr>
            <a:lvl3pPr marL="11430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3pPr>
            <a:lvl4pPr marL="16002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4pPr>
            <a:lvl5pPr marL="20574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9pPr>
          </a:lstStyle>
          <a:p>
            <a:pPr>
              <a:spcBef>
                <a:spcPct val="0"/>
              </a:spcBef>
            </a:pPr>
            <a:fld id="{2F420FBA-744B-42AD-A5B2-850ED26FE02C}" type="datetime1">
              <a:rPr lang="en-US" altLang="en-US" sz="1400">
                <a:solidFill>
                  <a:srgbClr val="00CCFF"/>
                </a:solidFill>
                <a:latin typeface="Times New Roman" panose="02020603050405020304" pitchFamily="18" charset="0"/>
              </a:rPr>
              <a:pPr>
                <a:spcBef>
                  <a:spcPct val="0"/>
                </a:spcBef>
              </a:pPr>
              <a:t>6/26/2014</a:t>
            </a:fld>
            <a:endParaRPr lang="en-CA" altLang="en-US" sz="1400">
              <a:solidFill>
                <a:srgbClr val="00CCFF"/>
              </a:solidFill>
              <a:latin typeface="Times New Roman" panose="02020603050405020304" pitchFamily="18" charset="0"/>
            </a:endParaRPr>
          </a:p>
        </p:txBody>
      </p:sp>
      <p:sp>
        <p:nvSpPr>
          <p:cNvPr id="11267" name="Slide Number Placeholder 5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1pPr>
            <a:lvl2pPr marL="742950" indent="-28575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2pPr>
            <a:lvl3pPr marL="11430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3pPr>
            <a:lvl4pPr marL="16002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4pPr>
            <a:lvl5pPr marL="20574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9pPr>
          </a:lstStyle>
          <a:p>
            <a:pPr>
              <a:spcBef>
                <a:spcPct val="0"/>
              </a:spcBef>
            </a:pPr>
            <a:fld id="{B13FA445-5AAA-432A-A54C-6C7A1EF3BED9}" type="slidenum">
              <a:rPr lang="en-CA" altLang="en-US" sz="1400">
                <a:solidFill>
                  <a:srgbClr val="00CCFF"/>
                </a:solidFill>
                <a:latin typeface="Times New Roman" panose="02020603050405020304" pitchFamily="18" charset="0"/>
              </a:rPr>
              <a:pPr>
                <a:spcBef>
                  <a:spcPct val="0"/>
                </a:spcBef>
              </a:pPr>
              <a:t>8</a:t>
            </a:fld>
            <a:endParaRPr lang="en-CA" altLang="en-US" sz="1400">
              <a:solidFill>
                <a:srgbClr val="00CCFF"/>
              </a:solidFill>
              <a:latin typeface="Times New Roman" panose="02020603050405020304" pitchFamily="18" charset="0"/>
            </a:endParaRPr>
          </a:p>
        </p:txBody>
      </p:sp>
      <p:sp>
        <p:nvSpPr>
          <p:cNvPr id="106498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152400"/>
            <a:ext cx="7772400" cy="685800"/>
          </a:xfrm>
        </p:spPr>
        <p:txBody>
          <a:bodyPr/>
          <a:lstStyle/>
          <a:p>
            <a:pPr eaLnBrk="1" hangingPunct="1">
              <a:defRPr/>
            </a:pPr>
            <a:r>
              <a:rPr lang="en-US" sz="3600" smtClean="0"/>
              <a:t>Functions</a:t>
            </a:r>
            <a:endParaRPr lang="en-CA" sz="3600" smtClean="0"/>
          </a:p>
        </p:txBody>
      </p:sp>
      <p:sp>
        <p:nvSpPr>
          <p:cNvPr id="10649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81000" y="1066800"/>
            <a:ext cx="8534400" cy="5029200"/>
          </a:xfrm>
        </p:spPr>
        <p:txBody>
          <a:bodyPr/>
          <a:lstStyle/>
          <a:p>
            <a:pPr marL="0" indent="0" eaLnBrk="1" hangingPunct="1">
              <a:defRPr/>
            </a:pPr>
            <a:r>
              <a:rPr lang="en-US" sz="2800" smtClean="0">
                <a:sym typeface="Symbol" panose="05050102010706020507" pitchFamily="18" charset="2"/>
              </a:rPr>
              <a:t>Let f</a:t>
            </a:r>
            <a:r>
              <a:rPr lang="en-US" sz="2800" baseline="-25000" smtClean="0">
                <a:sym typeface="Symbol" panose="05050102010706020507" pitchFamily="18" charset="2"/>
              </a:rPr>
              <a:t>1</a:t>
            </a:r>
            <a:r>
              <a:rPr lang="en-US" sz="2800" smtClean="0">
                <a:sym typeface="Symbol" panose="05050102010706020507" pitchFamily="18" charset="2"/>
              </a:rPr>
              <a:t> and f</a:t>
            </a:r>
            <a:r>
              <a:rPr lang="en-US" sz="2800" baseline="-25000" smtClean="0">
                <a:sym typeface="Symbol" panose="05050102010706020507" pitchFamily="18" charset="2"/>
              </a:rPr>
              <a:t>2</a:t>
            </a:r>
            <a:r>
              <a:rPr lang="en-US" sz="2800" smtClean="0">
                <a:sym typeface="Symbol" panose="05050102010706020507" pitchFamily="18" charset="2"/>
              </a:rPr>
              <a:t> be functions from A to </a:t>
            </a:r>
            <a:r>
              <a:rPr lang="en-US" sz="2800" b="1" smtClean="0">
                <a:sym typeface="Symbol" panose="05050102010706020507" pitchFamily="18" charset="2"/>
              </a:rPr>
              <a:t>R</a:t>
            </a:r>
            <a:r>
              <a:rPr lang="en-US" sz="2800" smtClean="0">
                <a:sym typeface="Symbol" panose="05050102010706020507" pitchFamily="18" charset="2"/>
              </a:rPr>
              <a:t>.</a:t>
            </a:r>
          </a:p>
          <a:p>
            <a:pPr marL="0" indent="0" eaLnBrk="1" hangingPunct="1">
              <a:defRPr/>
            </a:pPr>
            <a:r>
              <a:rPr lang="en-US" sz="2800" smtClean="0">
                <a:sym typeface="Symbol" panose="05050102010706020507" pitchFamily="18" charset="2"/>
              </a:rPr>
              <a:t>Then the </a:t>
            </a:r>
            <a:r>
              <a:rPr lang="en-US" sz="2800" smtClean="0">
                <a:solidFill>
                  <a:srgbClr val="00FFFF"/>
                </a:solidFill>
                <a:sym typeface="Symbol" panose="05050102010706020507" pitchFamily="18" charset="2"/>
              </a:rPr>
              <a:t>sum</a:t>
            </a:r>
            <a:r>
              <a:rPr lang="en-US" sz="2800" smtClean="0">
                <a:sym typeface="Symbol" panose="05050102010706020507" pitchFamily="18" charset="2"/>
              </a:rPr>
              <a:t> and the </a:t>
            </a:r>
            <a:r>
              <a:rPr lang="en-US" sz="2800" smtClean="0">
                <a:solidFill>
                  <a:srgbClr val="00FFFF"/>
                </a:solidFill>
                <a:sym typeface="Symbol" panose="05050102010706020507" pitchFamily="18" charset="2"/>
              </a:rPr>
              <a:t>product</a:t>
            </a:r>
            <a:r>
              <a:rPr lang="en-US" sz="2800" smtClean="0">
                <a:sym typeface="Symbol" panose="05050102010706020507" pitchFamily="18" charset="2"/>
              </a:rPr>
              <a:t> of f</a:t>
            </a:r>
            <a:r>
              <a:rPr lang="en-US" sz="2800" baseline="-25000" smtClean="0">
                <a:sym typeface="Symbol" panose="05050102010706020507" pitchFamily="18" charset="2"/>
              </a:rPr>
              <a:t>1</a:t>
            </a:r>
            <a:r>
              <a:rPr lang="en-US" sz="2800" smtClean="0">
                <a:sym typeface="Symbol" panose="05050102010706020507" pitchFamily="18" charset="2"/>
              </a:rPr>
              <a:t> and f</a:t>
            </a:r>
            <a:r>
              <a:rPr lang="en-US" sz="2800" baseline="-25000" smtClean="0">
                <a:sym typeface="Symbol" panose="05050102010706020507" pitchFamily="18" charset="2"/>
              </a:rPr>
              <a:t>2</a:t>
            </a:r>
            <a:r>
              <a:rPr lang="en-US" sz="2800" smtClean="0">
                <a:sym typeface="Symbol" panose="05050102010706020507" pitchFamily="18" charset="2"/>
              </a:rPr>
              <a:t> are also functions from A to </a:t>
            </a:r>
            <a:r>
              <a:rPr lang="en-US" sz="2800" b="1" smtClean="0">
                <a:sym typeface="Symbol" panose="05050102010706020507" pitchFamily="18" charset="2"/>
              </a:rPr>
              <a:t>R</a:t>
            </a:r>
            <a:r>
              <a:rPr lang="en-US" sz="2800" smtClean="0">
                <a:sym typeface="Symbol" panose="05050102010706020507" pitchFamily="18" charset="2"/>
              </a:rPr>
              <a:t> defined by:</a:t>
            </a:r>
          </a:p>
          <a:p>
            <a:pPr marL="0" indent="0" eaLnBrk="1" hangingPunct="1">
              <a:defRPr/>
            </a:pPr>
            <a:r>
              <a:rPr lang="en-US" sz="2800" smtClean="0">
                <a:sym typeface="Symbol" panose="05050102010706020507" pitchFamily="18" charset="2"/>
              </a:rPr>
              <a:t>(f</a:t>
            </a:r>
            <a:r>
              <a:rPr lang="en-US" sz="2800" baseline="-25000" smtClean="0">
                <a:sym typeface="Symbol" panose="05050102010706020507" pitchFamily="18" charset="2"/>
              </a:rPr>
              <a:t>1</a:t>
            </a:r>
            <a:r>
              <a:rPr lang="en-US" sz="2800" smtClean="0">
                <a:sym typeface="Symbol" panose="05050102010706020507" pitchFamily="18" charset="2"/>
              </a:rPr>
              <a:t> + f</a:t>
            </a:r>
            <a:r>
              <a:rPr lang="en-US" sz="2800" baseline="-25000" smtClean="0">
                <a:sym typeface="Symbol" panose="05050102010706020507" pitchFamily="18" charset="2"/>
              </a:rPr>
              <a:t>2</a:t>
            </a:r>
            <a:r>
              <a:rPr lang="en-US" sz="2800" smtClean="0">
                <a:sym typeface="Symbol" panose="05050102010706020507" pitchFamily="18" charset="2"/>
              </a:rPr>
              <a:t>)(x) =  f</a:t>
            </a:r>
            <a:r>
              <a:rPr lang="en-US" sz="2800" baseline="-25000" smtClean="0">
                <a:sym typeface="Symbol" panose="05050102010706020507" pitchFamily="18" charset="2"/>
              </a:rPr>
              <a:t>1</a:t>
            </a:r>
            <a:r>
              <a:rPr lang="en-US" sz="2800" smtClean="0">
                <a:sym typeface="Symbol" panose="05050102010706020507" pitchFamily="18" charset="2"/>
              </a:rPr>
              <a:t>(x) + f</a:t>
            </a:r>
            <a:r>
              <a:rPr lang="en-US" sz="2800" baseline="-25000" smtClean="0">
                <a:sym typeface="Symbol" panose="05050102010706020507" pitchFamily="18" charset="2"/>
              </a:rPr>
              <a:t>2</a:t>
            </a:r>
            <a:r>
              <a:rPr lang="en-US" sz="2800" smtClean="0">
                <a:sym typeface="Symbol" panose="05050102010706020507" pitchFamily="18" charset="2"/>
              </a:rPr>
              <a:t>(x)</a:t>
            </a:r>
          </a:p>
          <a:p>
            <a:pPr marL="0" indent="0" eaLnBrk="1" hangingPunct="1">
              <a:defRPr/>
            </a:pPr>
            <a:r>
              <a:rPr lang="en-US" sz="2800" smtClean="0">
                <a:sym typeface="Symbol" panose="05050102010706020507" pitchFamily="18" charset="2"/>
              </a:rPr>
              <a:t>(f</a:t>
            </a:r>
            <a:r>
              <a:rPr lang="en-US" sz="2800" baseline="-25000" smtClean="0">
                <a:sym typeface="Symbol" panose="05050102010706020507" pitchFamily="18" charset="2"/>
              </a:rPr>
              <a:t>1</a:t>
            </a:r>
            <a:r>
              <a:rPr lang="en-US" sz="2800" smtClean="0">
                <a:sym typeface="Symbol" panose="05050102010706020507" pitchFamily="18" charset="2"/>
              </a:rPr>
              <a:t>f</a:t>
            </a:r>
            <a:r>
              <a:rPr lang="en-US" sz="2800" baseline="-25000" smtClean="0">
                <a:sym typeface="Symbol" panose="05050102010706020507" pitchFamily="18" charset="2"/>
              </a:rPr>
              <a:t>2</a:t>
            </a:r>
            <a:r>
              <a:rPr lang="en-US" sz="2800" smtClean="0">
                <a:sym typeface="Symbol" panose="05050102010706020507" pitchFamily="18" charset="2"/>
              </a:rPr>
              <a:t>)(x) =  f</a:t>
            </a:r>
            <a:r>
              <a:rPr lang="en-US" sz="2800" baseline="-25000" smtClean="0">
                <a:sym typeface="Symbol" panose="05050102010706020507" pitchFamily="18" charset="2"/>
              </a:rPr>
              <a:t>1</a:t>
            </a:r>
            <a:r>
              <a:rPr lang="en-US" sz="2800" smtClean="0">
                <a:sym typeface="Symbol" panose="05050102010706020507" pitchFamily="18" charset="2"/>
              </a:rPr>
              <a:t>(x) f</a:t>
            </a:r>
            <a:r>
              <a:rPr lang="en-US" sz="2800" baseline="-25000" smtClean="0">
                <a:sym typeface="Symbol" panose="05050102010706020507" pitchFamily="18" charset="2"/>
              </a:rPr>
              <a:t>2</a:t>
            </a:r>
            <a:r>
              <a:rPr lang="en-US" sz="2800" smtClean="0">
                <a:sym typeface="Symbol" panose="05050102010706020507" pitchFamily="18" charset="2"/>
              </a:rPr>
              <a:t>(x)</a:t>
            </a:r>
          </a:p>
          <a:p>
            <a:pPr marL="0" indent="0" eaLnBrk="1" hangingPunct="1">
              <a:defRPr/>
            </a:pPr>
            <a:endParaRPr lang="en-US" sz="1600" smtClean="0">
              <a:sym typeface="Symbol" panose="05050102010706020507" pitchFamily="18" charset="2"/>
            </a:endParaRPr>
          </a:p>
          <a:p>
            <a:pPr marL="0" indent="0" eaLnBrk="1" hangingPunct="1">
              <a:defRPr/>
            </a:pPr>
            <a:r>
              <a:rPr lang="en-US" sz="2800" smtClean="0">
                <a:solidFill>
                  <a:srgbClr val="00FFFF"/>
                </a:solidFill>
                <a:sym typeface="Symbol" panose="05050102010706020507" pitchFamily="18" charset="2"/>
              </a:rPr>
              <a:t>Example:</a:t>
            </a:r>
          </a:p>
          <a:p>
            <a:pPr marL="0" indent="0" eaLnBrk="1" hangingPunct="1">
              <a:defRPr/>
            </a:pPr>
            <a:r>
              <a:rPr lang="en-US" sz="2800" smtClean="0">
                <a:sym typeface="Symbol" panose="05050102010706020507" pitchFamily="18" charset="2"/>
              </a:rPr>
              <a:t>f</a:t>
            </a:r>
            <a:r>
              <a:rPr lang="en-US" sz="2800" baseline="-25000" smtClean="0">
                <a:sym typeface="Symbol" panose="05050102010706020507" pitchFamily="18" charset="2"/>
              </a:rPr>
              <a:t>1</a:t>
            </a:r>
            <a:r>
              <a:rPr lang="en-US" sz="2800" smtClean="0">
                <a:sym typeface="Symbol" panose="05050102010706020507" pitchFamily="18" charset="2"/>
              </a:rPr>
              <a:t>(x) = 3x,  f</a:t>
            </a:r>
            <a:r>
              <a:rPr lang="en-US" sz="2800" baseline="-25000" smtClean="0">
                <a:sym typeface="Symbol" panose="05050102010706020507" pitchFamily="18" charset="2"/>
              </a:rPr>
              <a:t>2</a:t>
            </a:r>
            <a:r>
              <a:rPr lang="en-US" sz="2800" smtClean="0">
                <a:sym typeface="Symbol" panose="05050102010706020507" pitchFamily="18" charset="2"/>
              </a:rPr>
              <a:t>(x) = x + 5</a:t>
            </a:r>
          </a:p>
          <a:p>
            <a:pPr marL="0" indent="0" eaLnBrk="1" hangingPunct="1">
              <a:defRPr/>
            </a:pPr>
            <a:r>
              <a:rPr lang="en-US" sz="2800" smtClean="0">
                <a:sym typeface="Symbol" panose="05050102010706020507" pitchFamily="18" charset="2"/>
              </a:rPr>
              <a:t>(f</a:t>
            </a:r>
            <a:r>
              <a:rPr lang="en-US" sz="2800" baseline="-25000" smtClean="0">
                <a:sym typeface="Symbol" panose="05050102010706020507" pitchFamily="18" charset="2"/>
              </a:rPr>
              <a:t>1</a:t>
            </a:r>
            <a:r>
              <a:rPr lang="en-US" sz="2800" smtClean="0">
                <a:sym typeface="Symbol" panose="05050102010706020507" pitchFamily="18" charset="2"/>
              </a:rPr>
              <a:t> + f</a:t>
            </a:r>
            <a:r>
              <a:rPr lang="en-US" sz="2800" baseline="-25000" smtClean="0">
                <a:sym typeface="Symbol" panose="05050102010706020507" pitchFamily="18" charset="2"/>
              </a:rPr>
              <a:t>2</a:t>
            </a:r>
            <a:r>
              <a:rPr lang="en-US" sz="2800" smtClean="0">
                <a:sym typeface="Symbol" panose="05050102010706020507" pitchFamily="18" charset="2"/>
              </a:rPr>
              <a:t>)(x) =  f</a:t>
            </a:r>
            <a:r>
              <a:rPr lang="en-US" sz="2800" baseline="-25000" smtClean="0">
                <a:sym typeface="Symbol" panose="05050102010706020507" pitchFamily="18" charset="2"/>
              </a:rPr>
              <a:t>1</a:t>
            </a:r>
            <a:r>
              <a:rPr lang="en-US" sz="2800" smtClean="0">
                <a:sym typeface="Symbol" panose="05050102010706020507" pitchFamily="18" charset="2"/>
              </a:rPr>
              <a:t>(x) + f</a:t>
            </a:r>
            <a:r>
              <a:rPr lang="en-US" sz="2800" baseline="-25000" smtClean="0">
                <a:sym typeface="Symbol" panose="05050102010706020507" pitchFamily="18" charset="2"/>
              </a:rPr>
              <a:t>2</a:t>
            </a:r>
            <a:r>
              <a:rPr lang="en-US" sz="2800" smtClean="0">
                <a:sym typeface="Symbol" panose="05050102010706020507" pitchFamily="18" charset="2"/>
              </a:rPr>
              <a:t>(x) = 3x + x + 5 = 4x + 5</a:t>
            </a:r>
          </a:p>
          <a:p>
            <a:pPr marL="0" indent="0" eaLnBrk="1" hangingPunct="1">
              <a:defRPr/>
            </a:pPr>
            <a:r>
              <a:rPr lang="en-US" sz="2800" smtClean="0">
                <a:sym typeface="Symbol" panose="05050102010706020507" pitchFamily="18" charset="2"/>
              </a:rPr>
              <a:t>(f</a:t>
            </a:r>
            <a:r>
              <a:rPr lang="en-US" sz="2800" baseline="-25000" smtClean="0">
                <a:sym typeface="Symbol" panose="05050102010706020507" pitchFamily="18" charset="2"/>
              </a:rPr>
              <a:t>1</a:t>
            </a:r>
            <a:r>
              <a:rPr lang="en-US" sz="2800" smtClean="0">
                <a:sym typeface="Symbol" panose="05050102010706020507" pitchFamily="18" charset="2"/>
              </a:rPr>
              <a:t>f</a:t>
            </a:r>
            <a:r>
              <a:rPr lang="en-US" sz="2800" baseline="-25000" smtClean="0">
                <a:sym typeface="Symbol" panose="05050102010706020507" pitchFamily="18" charset="2"/>
              </a:rPr>
              <a:t>2</a:t>
            </a:r>
            <a:r>
              <a:rPr lang="en-US" sz="2800" smtClean="0">
                <a:sym typeface="Symbol" panose="05050102010706020507" pitchFamily="18" charset="2"/>
              </a:rPr>
              <a:t>)(x) =  f</a:t>
            </a:r>
            <a:r>
              <a:rPr lang="en-US" sz="2800" baseline="-25000" smtClean="0">
                <a:sym typeface="Symbol" panose="05050102010706020507" pitchFamily="18" charset="2"/>
              </a:rPr>
              <a:t>1</a:t>
            </a:r>
            <a:r>
              <a:rPr lang="en-US" sz="2800" smtClean="0">
                <a:sym typeface="Symbol" panose="05050102010706020507" pitchFamily="18" charset="2"/>
              </a:rPr>
              <a:t>(x) f</a:t>
            </a:r>
            <a:r>
              <a:rPr lang="en-US" sz="2800" baseline="-25000" smtClean="0">
                <a:sym typeface="Symbol" panose="05050102010706020507" pitchFamily="18" charset="2"/>
              </a:rPr>
              <a:t>2</a:t>
            </a:r>
            <a:r>
              <a:rPr lang="en-US" sz="2800" smtClean="0">
                <a:sym typeface="Symbol" panose="05050102010706020507" pitchFamily="18" charset="2"/>
              </a:rPr>
              <a:t>(x) = 3x (x + 5) = 3x</a:t>
            </a:r>
            <a:r>
              <a:rPr lang="en-US" sz="2800" baseline="30000" smtClean="0">
                <a:sym typeface="Symbol" panose="05050102010706020507" pitchFamily="18" charset="2"/>
              </a:rPr>
              <a:t>2</a:t>
            </a:r>
            <a:r>
              <a:rPr lang="en-US" sz="2800" smtClean="0">
                <a:sym typeface="Symbol" panose="05050102010706020507" pitchFamily="18" charset="2"/>
              </a:rPr>
              <a:t> + 15x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64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064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064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 nodeType="clickPar">
                      <p:stCondLst>
                        <p:cond delay="indefinite"/>
                      </p:stCondLst>
                      <p:childTnLst>
                        <p:par>
                          <p:cTn id="1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64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064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064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64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064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064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 nodeType="clickPar">
                      <p:stCondLst>
                        <p:cond delay="indefinite"/>
                      </p:stCondLst>
                      <p:childTnLst>
                        <p:par>
                          <p:cTn id="2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649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10649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10649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 nodeType="clickPar">
                      <p:stCondLst>
                        <p:cond delay="indefinite"/>
                      </p:stCondLst>
                      <p:childTnLst>
                        <p:par>
                          <p:cTn id="2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649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10649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10649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 nodeType="clickPar">
                      <p:stCondLst>
                        <p:cond delay="indefinite"/>
                      </p:stCondLst>
                      <p:childTnLst>
                        <p:par>
                          <p:cTn id="3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649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10649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10649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 nodeType="clickPar">
                      <p:stCondLst>
                        <p:cond delay="indefinite"/>
                      </p:stCondLst>
                      <p:childTnLst>
                        <p:par>
                          <p:cTn id="4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6499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106499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106499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 nodeType="clickPar">
                      <p:stCondLst>
                        <p:cond delay="indefinite"/>
                      </p:stCondLst>
                      <p:childTnLst>
                        <p:par>
                          <p:cTn id="4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6499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106499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106499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6499" grpId="0" build="p" autoUpdateAnimBg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Date Placeholder 3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1pPr>
            <a:lvl2pPr marL="742950" indent="-28575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2pPr>
            <a:lvl3pPr marL="11430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3pPr>
            <a:lvl4pPr marL="16002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4pPr>
            <a:lvl5pPr marL="20574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9pPr>
          </a:lstStyle>
          <a:p>
            <a:pPr>
              <a:spcBef>
                <a:spcPct val="0"/>
              </a:spcBef>
            </a:pPr>
            <a:fld id="{41F1F621-4C62-4A8A-95FD-F082D7A03E6A}" type="datetime1">
              <a:rPr lang="en-US" altLang="en-US" sz="1400">
                <a:solidFill>
                  <a:srgbClr val="00CCFF"/>
                </a:solidFill>
                <a:latin typeface="Times New Roman" panose="02020603050405020304" pitchFamily="18" charset="0"/>
              </a:rPr>
              <a:pPr>
                <a:spcBef>
                  <a:spcPct val="0"/>
                </a:spcBef>
              </a:pPr>
              <a:t>6/26/2014</a:t>
            </a:fld>
            <a:endParaRPr lang="en-CA" altLang="en-US" sz="1400">
              <a:solidFill>
                <a:srgbClr val="00CCFF"/>
              </a:solidFill>
              <a:latin typeface="Times New Roman" panose="02020603050405020304" pitchFamily="18" charset="0"/>
            </a:endParaRPr>
          </a:p>
        </p:txBody>
      </p:sp>
      <p:sp>
        <p:nvSpPr>
          <p:cNvPr id="12291" name="Slide Number Placeholder 5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1pPr>
            <a:lvl2pPr marL="742950" indent="-28575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2pPr>
            <a:lvl3pPr marL="11430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3pPr>
            <a:lvl4pPr marL="16002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4pPr>
            <a:lvl5pPr marL="2057400" indent="-228600">
              <a:spcBef>
                <a:spcPct val="20000"/>
              </a:spcBef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defRPr sz="2800">
                <a:solidFill>
                  <a:srgbClr val="FFFF00"/>
                </a:solidFill>
                <a:latin typeface="Comic Sans MS" panose="030F0702030302020204" pitchFamily="66" charset="0"/>
                <a:sym typeface="Symbol" panose="05050102010706020507" pitchFamily="18" charset="2"/>
              </a:defRPr>
            </a:lvl9pPr>
          </a:lstStyle>
          <a:p>
            <a:pPr>
              <a:spcBef>
                <a:spcPct val="0"/>
              </a:spcBef>
            </a:pPr>
            <a:fld id="{7F76E3D9-EEC1-4E2E-812A-923D3BB1FD68}" type="slidenum">
              <a:rPr lang="en-CA" altLang="en-US" sz="1400">
                <a:solidFill>
                  <a:srgbClr val="00CCFF"/>
                </a:solidFill>
                <a:latin typeface="Times New Roman" panose="02020603050405020304" pitchFamily="18" charset="0"/>
              </a:rPr>
              <a:pPr>
                <a:spcBef>
                  <a:spcPct val="0"/>
                </a:spcBef>
              </a:pPr>
              <a:t>9</a:t>
            </a:fld>
            <a:endParaRPr lang="en-CA" altLang="en-US" sz="1400">
              <a:solidFill>
                <a:srgbClr val="00CCFF"/>
              </a:solidFill>
              <a:latin typeface="Times New Roman" panose="02020603050405020304" pitchFamily="18" charset="0"/>
            </a:endParaRPr>
          </a:p>
        </p:txBody>
      </p:sp>
      <p:sp>
        <p:nvSpPr>
          <p:cNvPr id="107522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152400"/>
            <a:ext cx="7772400" cy="685800"/>
          </a:xfrm>
        </p:spPr>
        <p:txBody>
          <a:bodyPr/>
          <a:lstStyle/>
          <a:p>
            <a:pPr eaLnBrk="1" hangingPunct="1">
              <a:defRPr/>
            </a:pPr>
            <a:r>
              <a:rPr lang="en-US" sz="3600" smtClean="0"/>
              <a:t>Functions</a:t>
            </a:r>
            <a:endParaRPr lang="en-CA" sz="3600" smtClean="0"/>
          </a:p>
        </p:txBody>
      </p:sp>
      <p:sp>
        <p:nvSpPr>
          <p:cNvPr id="10752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81000" y="1295400"/>
            <a:ext cx="8534400" cy="4800600"/>
          </a:xfrm>
        </p:spPr>
        <p:txBody>
          <a:bodyPr/>
          <a:lstStyle/>
          <a:p>
            <a:pPr marL="0" indent="0" eaLnBrk="1" hangingPunct="1">
              <a:defRPr/>
            </a:pPr>
            <a:r>
              <a:rPr lang="en-US" sz="2800" smtClean="0">
                <a:sym typeface="Symbol" panose="05050102010706020507" pitchFamily="18" charset="2"/>
              </a:rPr>
              <a:t>We already know that the </a:t>
            </a:r>
            <a:r>
              <a:rPr lang="en-US" sz="2800" smtClean="0">
                <a:solidFill>
                  <a:srgbClr val="00FFFF"/>
                </a:solidFill>
                <a:sym typeface="Symbol" panose="05050102010706020507" pitchFamily="18" charset="2"/>
              </a:rPr>
              <a:t>range</a:t>
            </a:r>
            <a:r>
              <a:rPr lang="en-US" sz="2800" smtClean="0">
                <a:sym typeface="Symbol" panose="05050102010706020507" pitchFamily="18" charset="2"/>
              </a:rPr>
              <a:t> of a function f:AB is the set of all images of elements aA.</a:t>
            </a:r>
          </a:p>
          <a:p>
            <a:pPr marL="0" indent="0" eaLnBrk="1" hangingPunct="1">
              <a:defRPr/>
            </a:pPr>
            <a:endParaRPr lang="en-US" sz="2800" smtClean="0">
              <a:sym typeface="Symbol" panose="05050102010706020507" pitchFamily="18" charset="2"/>
            </a:endParaRPr>
          </a:p>
          <a:p>
            <a:pPr marL="0" indent="0" eaLnBrk="1" hangingPunct="1">
              <a:defRPr/>
            </a:pPr>
            <a:r>
              <a:rPr lang="en-US" sz="2800" smtClean="0">
                <a:sym typeface="Symbol" panose="05050102010706020507" pitchFamily="18" charset="2"/>
              </a:rPr>
              <a:t>If we only regard a </a:t>
            </a:r>
            <a:r>
              <a:rPr lang="en-US" sz="2800" smtClean="0">
                <a:solidFill>
                  <a:srgbClr val="00FFFF"/>
                </a:solidFill>
                <a:sym typeface="Symbol" panose="05050102010706020507" pitchFamily="18" charset="2"/>
              </a:rPr>
              <a:t>subset</a:t>
            </a:r>
            <a:r>
              <a:rPr lang="en-US" sz="2800" smtClean="0">
                <a:sym typeface="Symbol" panose="05050102010706020507" pitchFamily="18" charset="2"/>
              </a:rPr>
              <a:t> SA, the set of all images of elements sS is called the </a:t>
            </a:r>
            <a:r>
              <a:rPr lang="en-US" sz="2800" smtClean="0">
                <a:solidFill>
                  <a:srgbClr val="00FFFF"/>
                </a:solidFill>
                <a:sym typeface="Symbol" panose="05050102010706020507" pitchFamily="18" charset="2"/>
              </a:rPr>
              <a:t>image</a:t>
            </a:r>
            <a:r>
              <a:rPr lang="en-US" sz="2800" smtClean="0">
                <a:sym typeface="Symbol" panose="05050102010706020507" pitchFamily="18" charset="2"/>
              </a:rPr>
              <a:t> of S.</a:t>
            </a:r>
          </a:p>
          <a:p>
            <a:pPr marL="0" indent="0" eaLnBrk="1" hangingPunct="1">
              <a:defRPr/>
            </a:pPr>
            <a:endParaRPr lang="en-US" sz="2800" smtClean="0">
              <a:sym typeface="Symbol" panose="05050102010706020507" pitchFamily="18" charset="2"/>
            </a:endParaRPr>
          </a:p>
          <a:p>
            <a:pPr marL="0" indent="0" eaLnBrk="1" hangingPunct="1">
              <a:defRPr/>
            </a:pPr>
            <a:r>
              <a:rPr lang="en-US" sz="2800" smtClean="0">
                <a:sym typeface="Symbol" panose="05050102010706020507" pitchFamily="18" charset="2"/>
              </a:rPr>
              <a:t>We denote the image of S by f(S):</a:t>
            </a:r>
          </a:p>
          <a:p>
            <a:pPr marL="0" indent="0" eaLnBrk="1" hangingPunct="1">
              <a:defRPr/>
            </a:pPr>
            <a:endParaRPr lang="en-US" sz="1600" smtClean="0">
              <a:sym typeface="Symbol" panose="05050102010706020507" pitchFamily="18" charset="2"/>
            </a:endParaRPr>
          </a:p>
          <a:p>
            <a:pPr marL="0" indent="0" eaLnBrk="1" hangingPunct="1">
              <a:defRPr/>
            </a:pPr>
            <a:r>
              <a:rPr lang="en-US" sz="2800" smtClean="0">
                <a:sym typeface="Symbol" panose="05050102010706020507" pitchFamily="18" charset="2"/>
              </a:rPr>
              <a:t>f(S) = {f(s) | sS}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752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0752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0752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 nodeType="clickPar">
                      <p:stCondLst>
                        <p:cond delay="indefinite"/>
                      </p:stCondLst>
                      <p:childTnLst>
                        <p:par>
                          <p:cTn id="1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752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0752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0752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752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0752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0752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 nodeType="clickPar">
                      <p:stCondLst>
                        <p:cond delay="indefinite"/>
                      </p:stCondLst>
                      <p:childTnLst>
                        <p:par>
                          <p:cTn id="2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752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10752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10752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7523" grpId="0" build="p" autoUpdateAnimBg="0"/>
    </p:bldLst>
  </p:timing>
</p:sld>
</file>

<file path=ppt/theme/theme1.xml><?xml version="1.0" encoding="utf-8"?>
<a:theme xmlns:a="http://schemas.openxmlformats.org/drawingml/2006/main" name="Default Design">
  <a:themeElements>
    <a:clrScheme name="Default Design 2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Default Design">
      <a:majorFont>
        <a:latin typeface="Comic Sans MS"/>
        <a:ea typeface=""/>
        <a:cs typeface=""/>
      </a:majorFont>
      <a:minorFont>
        <a:latin typeface="Comic Sans MS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19050" cap="flat" cmpd="sng" algn="ctr">
          <a:solidFill>
            <a:srgbClr val="00FF00"/>
          </a:solidFill>
          <a:prstDash val="solid"/>
          <a:round/>
          <a:headEnd type="none" w="med" len="med"/>
          <a:tailEnd type="none" w="med" len="med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20000"/>
          </a:spcBef>
          <a:spcAft>
            <a:spcPct val="0"/>
          </a:spcAft>
          <a:buClrTx/>
          <a:buSzTx/>
          <a:buFontTx/>
          <a:buNone/>
          <a:tabLst/>
          <a:defRPr kumimoji="0" lang="en-CA" sz="2800" b="0" i="0" u="none" strike="noStrike" cap="none" normalizeH="0" baseline="0" smtClean="0">
            <a:ln>
              <a:noFill/>
            </a:ln>
            <a:solidFill>
              <a:srgbClr val="FFFF00"/>
            </a:solidFill>
            <a:effectLst>
              <a:outerShdw blurRad="38100" dist="38100" dir="2700000" algn="tl">
                <a:srgbClr val="000000">
                  <a:alpha val="43137"/>
                </a:srgbClr>
              </a:outerShdw>
            </a:effectLst>
            <a:latin typeface="Comic Sans MS" panose="030F0702030302020204" pitchFamily="66" charset="0"/>
            <a:sym typeface="Symbol" panose="05050102010706020507" pitchFamily="18" charset="2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19050" cap="flat" cmpd="sng" algn="ctr">
          <a:solidFill>
            <a:srgbClr val="00FF00"/>
          </a:solidFill>
          <a:prstDash val="solid"/>
          <a:round/>
          <a:headEnd type="none" w="med" len="med"/>
          <a:tailEnd type="none" w="med" len="med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20000"/>
          </a:spcBef>
          <a:spcAft>
            <a:spcPct val="0"/>
          </a:spcAft>
          <a:buClrTx/>
          <a:buSzTx/>
          <a:buFontTx/>
          <a:buNone/>
          <a:tabLst/>
          <a:defRPr kumimoji="0" lang="en-CA" sz="2800" b="0" i="0" u="none" strike="noStrike" cap="none" normalizeH="0" baseline="0" smtClean="0">
            <a:ln>
              <a:noFill/>
            </a:ln>
            <a:solidFill>
              <a:srgbClr val="FFFF00"/>
            </a:solidFill>
            <a:effectLst>
              <a:outerShdw blurRad="38100" dist="38100" dir="2700000" algn="tl">
                <a:srgbClr val="000000">
                  <a:alpha val="43137"/>
                </a:srgbClr>
              </a:outerShdw>
            </a:effectLst>
            <a:latin typeface="Comic Sans MS" panose="030F0702030302020204" pitchFamily="66" charset="0"/>
            <a:sym typeface="Symbol" panose="05050102010706020507" pitchFamily="18" charset="2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2595</TotalTime>
  <Words>1812</Words>
  <Application>Microsoft Office PowerPoint</Application>
  <PresentationFormat>On-screen Show (4:3)</PresentationFormat>
  <Paragraphs>390</Paragraphs>
  <Slides>30</Slides>
  <Notes>1</Notes>
  <HiddenSlides>0</HiddenSlides>
  <MMClips>0</MMClips>
  <ScaleCrop>false</ScaleCrop>
  <HeadingPairs>
    <vt:vector size="8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30</vt:i4>
      </vt:variant>
      <vt:variant>
        <vt:lpstr>Custom Shows</vt:lpstr>
      </vt:variant>
      <vt:variant>
        <vt:i4>1</vt:i4>
      </vt:variant>
    </vt:vector>
  </HeadingPairs>
  <TitlesOfParts>
    <vt:vector size="36" baseType="lpstr">
      <vt:lpstr>Comic Sans MS</vt:lpstr>
      <vt:lpstr>Symbol</vt:lpstr>
      <vt:lpstr>Arial</vt:lpstr>
      <vt:lpstr>Times New Roman</vt:lpstr>
      <vt:lpstr>Default Design</vt:lpstr>
      <vt:lpstr>… and the following mathematical appetizer is about…</vt:lpstr>
      <vt:lpstr>Functions</vt:lpstr>
      <vt:lpstr>Functions</vt:lpstr>
      <vt:lpstr>Functions</vt:lpstr>
      <vt:lpstr>Functions</vt:lpstr>
      <vt:lpstr>Functions</vt:lpstr>
      <vt:lpstr>Functions</vt:lpstr>
      <vt:lpstr>Functions</vt:lpstr>
      <vt:lpstr>Functions</vt:lpstr>
      <vt:lpstr>Functions</vt:lpstr>
      <vt:lpstr>Properties of Functions</vt:lpstr>
      <vt:lpstr>Properties of Functions</vt:lpstr>
      <vt:lpstr>Properties of Functions</vt:lpstr>
      <vt:lpstr>Properties of Functions</vt:lpstr>
      <vt:lpstr>Properties of Functions</vt:lpstr>
      <vt:lpstr>Properties of Functions</vt:lpstr>
      <vt:lpstr>Properties of Functions</vt:lpstr>
      <vt:lpstr>Properties of Functions</vt:lpstr>
      <vt:lpstr>Properties of Functions</vt:lpstr>
      <vt:lpstr>Properties of Functions</vt:lpstr>
      <vt:lpstr>Properties of Functions</vt:lpstr>
      <vt:lpstr>Properties of Functions</vt:lpstr>
      <vt:lpstr>Inversion</vt:lpstr>
      <vt:lpstr>Inversion</vt:lpstr>
      <vt:lpstr>Inversion</vt:lpstr>
      <vt:lpstr>Composition</vt:lpstr>
      <vt:lpstr>Composition</vt:lpstr>
      <vt:lpstr>Composition</vt:lpstr>
      <vt:lpstr>Graphs</vt:lpstr>
      <vt:lpstr>Floor and Ceiling Functions</vt:lpstr>
      <vt:lpstr>Custom Show 1</vt:lpstr>
    </vt:vector>
  </TitlesOfParts>
  <Company>York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Marc Pomplun</dc:creator>
  <cp:lastModifiedBy>OUAHID</cp:lastModifiedBy>
  <cp:revision>40</cp:revision>
  <dcterms:created xsi:type="dcterms:W3CDTF">2001-02-24T00:16:35Z</dcterms:created>
  <dcterms:modified xsi:type="dcterms:W3CDTF">2014-06-26T07:53:36Z</dcterms:modified>
</cp:coreProperties>
</file>

<file path=docProps/thumbnail.jpeg>
</file>