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5" r:id="rId7"/>
    <p:sldId id="266" r:id="rId8"/>
    <p:sldId id="263" r:id="rId9"/>
    <p:sldId id="264" r:id="rId10"/>
    <p:sldId id="262" r:id="rId11"/>
    <p:sldId id="259" r:id="rId12"/>
    <p:sldId id="267" r:id="rId13"/>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89" d="100"/>
          <a:sy n="89" d="100"/>
        </p:scale>
        <p:origin x="-12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18/02/40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65023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18/02/40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27060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18/02/40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35558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18/02/40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260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24B2C9-2C46-4D02-9D94-8BC77C316040}" type="datetimeFigureOut">
              <a:rPr lang="ar-SA" smtClean="0"/>
              <a:t>18/02/40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2743423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D424B2C9-2C46-4D02-9D94-8BC77C316040}" type="datetimeFigureOut">
              <a:rPr lang="ar-SA" smtClean="0"/>
              <a:t>18/02/40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74906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D424B2C9-2C46-4D02-9D94-8BC77C316040}" type="datetimeFigureOut">
              <a:rPr lang="ar-SA" smtClean="0"/>
              <a:t>18/02/40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330903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D424B2C9-2C46-4D02-9D94-8BC77C316040}" type="datetimeFigureOut">
              <a:rPr lang="ar-SA" smtClean="0"/>
              <a:t>18/02/40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408250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4B2C9-2C46-4D02-9D94-8BC77C316040}" type="datetimeFigureOut">
              <a:rPr lang="ar-SA" smtClean="0"/>
              <a:t>18/02/40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408652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4B2C9-2C46-4D02-9D94-8BC77C316040}" type="datetimeFigureOut">
              <a:rPr lang="ar-SA" smtClean="0"/>
              <a:t>18/02/40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315747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4B2C9-2C46-4D02-9D94-8BC77C316040}" type="datetimeFigureOut">
              <a:rPr lang="ar-SA" smtClean="0"/>
              <a:t>18/02/40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204788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4B2C9-2C46-4D02-9D94-8BC77C316040}" type="datetimeFigureOut">
              <a:rPr lang="ar-SA" smtClean="0"/>
              <a:t>18/02/40</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1D33E-E20A-4588-AAB0-A90682D10E94}" type="slidenum">
              <a:rPr lang="ar-SA" smtClean="0"/>
              <a:t>‹#›</a:t>
            </a:fld>
            <a:endParaRPr lang="ar-SA"/>
          </a:p>
        </p:txBody>
      </p:sp>
    </p:spTree>
    <p:extLst>
      <p:ext uri="{BB962C8B-B14F-4D97-AF65-F5344CB8AC3E}">
        <p14:creationId xmlns:p14="http://schemas.microsoft.com/office/powerpoint/2010/main" val="1251521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upport.office.com/en-us/article/statistical-functions-reference-624dac86-a375-4435-bc25-76d659719ff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upport.office.com/en-us/article/math-and-trigonometry-functions-reference-ee158fd6-33be-42c9-9ae5-d635c3ae8c1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Excel Functions</a:t>
            </a:r>
            <a:endParaRPr lang="ar-SA" dirty="0"/>
          </a:p>
        </p:txBody>
      </p:sp>
      <p:sp>
        <p:nvSpPr>
          <p:cNvPr id="3" name="Subtitl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93077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COUNT</a:t>
            </a:r>
            <a:r>
              <a:rPr lang="en-US" dirty="0"/>
              <a:t> function counts the number of cells that contain numbers, and counts numbers within the list of arguments. </a:t>
            </a:r>
          </a:p>
        </p:txBody>
      </p:sp>
    </p:spTree>
    <p:extLst>
      <p:ext uri="{BB962C8B-B14F-4D97-AF65-F5344CB8AC3E}">
        <p14:creationId xmlns:p14="http://schemas.microsoft.com/office/powerpoint/2010/main" val="26828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Use COUNTIF, one of the </a:t>
            </a:r>
            <a:r>
              <a:rPr lang="en-US" dirty="0">
                <a:hlinkClick r:id="rId2"/>
              </a:rPr>
              <a:t>statistical functions</a:t>
            </a:r>
            <a:r>
              <a:rPr lang="en-US" dirty="0"/>
              <a:t>, to count the number of cells that meet a criterion; for example, to count the number of times a particular city appears in a customer list.</a:t>
            </a:r>
          </a:p>
          <a:p>
            <a:r>
              <a:rPr lang="en-US" dirty="0"/>
              <a:t>In its simplest form, COUNTIF says:</a:t>
            </a:r>
          </a:p>
          <a:p>
            <a:r>
              <a:rPr lang="en-US" dirty="0"/>
              <a:t>=COUNTIF(Where do you want to look?, What do you want to look for?)</a:t>
            </a:r>
          </a:p>
          <a:p>
            <a:r>
              <a:rPr lang="en-US" dirty="0"/>
              <a:t>For example:</a:t>
            </a:r>
          </a:p>
          <a:p>
            <a:r>
              <a:rPr lang="en-US" dirty="0"/>
              <a:t>=COUNTIF(A2:A5,"London")</a:t>
            </a:r>
          </a:p>
          <a:p>
            <a:r>
              <a:rPr lang="en-US" dirty="0"/>
              <a:t>=COUNTIF(A2:A5,A4)</a:t>
            </a:r>
          </a:p>
          <a:p>
            <a:endParaRPr lang="ar-SA" dirty="0"/>
          </a:p>
        </p:txBody>
      </p:sp>
    </p:spTree>
    <p:extLst>
      <p:ext uri="{BB962C8B-B14F-4D97-AF65-F5344CB8AC3E}">
        <p14:creationId xmlns:p14="http://schemas.microsoft.com/office/powerpoint/2010/main" val="133537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You use the </a:t>
            </a:r>
            <a:r>
              <a:rPr lang="en-US" b="1" dirty="0"/>
              <a:t>SUMIF</a:t>
            </a:r>
            <a:r>
              <a:rPr lang="en-US" dirty="0"/>
              <a:t> function to sum the values in a range that meet criteria </a:t>
            </a:r>
            <a:r>
              <a:rPr lang="en-US" dirty="0" smtClean="0"/>
              <a:t>that </a:t>
            </a:r>
            <a:r>
              <a:rPr lang="en-US" dirty="0"/>
              <a:t>you </a:t>
            </a:r>
            <a:r>
              <a:rPr lang="en-US" dirty="0" smtClean="0"/>
              <a:t>specify</a:t>
            </a:r>
          </a:p>
          <a:p>
            <a:r>
              <a:rPr lang="en-US" dirty="0"/>
              <a:t>Syntax</a:t>
            </a:r>
          </a:p>
          <a:p>
            <a:r>
              <a:rPr lang="en-US" dirty="0"/>
              <a:t>SUMIF(range, criteria, [</a:t>
            </a:r>
            <a:r>
              <a:rPr lang="en-US" dirty="0" err="1"/>
              <a:t>sum_range</a:t>
            </a:r>
            <a:r>
              <a:rPr lang="en-US" dirty="0"/>
              <a:t>])</a:t>
            </a:r>
          </a:p>
          <a:p>
            <a:r>
              <a:rPr lang="en-US" dirty="0"/>
              <a:t>The </a:t>
            </a:r>
            <a:r>
              <a:rPr lang="en-US" b="1" dirty="0"/>
              <a:t>SUMIF</a:t>
            </a:r>
            <a:r>
              <a:rPr lang="en-US" dirty="0"/>
              <a:t> function syntax has the following arguments:</a:t>
            </a:r>
          </a:p>
          <a:p>
            <a:r>
              <a:rPr lang="en-US" b="1" dirty="0"/>
              <a:t>range</a:t>
            </a:r>
            <a:r>
              <a:rPr lang="en-US" dirty="0"/>
              <a:t>   Required. The range of cells that you want evaluated by criteria. Cells in each range must be numbers or names, arrays, or references that contain numbers. Blank and text values are ignored. The selected range may contain dates in standard Excel </a:t>
            </a:r>
            <a:r>
              <a:rPr lang="en-US" dirty="0" smtClean="0"/>
              <a:t>format.</a:t>
            </a:r>
            <a:endParaRPr lang="en-US" dirty="0"/>
          </a:p>
          <a:p>
            <a:r>
              <a:rPr lang="en-US" b="1" dirty="0"/>
              <a:t>criteria</a:t>
            </a:r>
            <a:r>
              <a:rPr lang="en-US" dirty="0"/>
              <a:t>   Required. The criteria in the form of a number, expression, a cell reference, text, or a function that defines which cells will be added. For example, criteria can be expressed as 32, "&gt;32", B5, "32", "apples", or TODAY().</a:t>
            </a:r>
          </a:p>
          <a:p>
            <a:r>
              <a:rPr lang="en-US" b="1" dirty="0"/>
              <a:t>Important:</a:t>
            </a:r>
            <a:r>
              <a:rPr lang="en-US" dirty="0"/>
              <a:t> Any text criteria or any criteria that includes logical or mathematical symbols must be enclosed in double quotation marks (</a:t>
            </a:r>
            <a:r>
              <a:rPr lang="en-US" b="1" dirty="0"/>
              <a:t>"</a:t>
            </a:r>
            <a:r>
              <a:rPr lang="en-US" dirty="0"/>
              <a:t>). If the criteria is numeric, double quotation marks are not required.</a:t>
            </a:r>
          </a:p>
          <a:p>
            <a:r>
              <a:rPr lang="en-US" b="1" dirty="0" err="1"/>
              <a:t>sum_range</a:t>
            </a:r>
            <a:r>
              <a:rPr lang="en-US" dirty="0"/>
              <a:t>   Optional. The actual cells to add, if you want to add cells other than those specified in the </a:t>
            </a:r>
            <a:r>
              <a:rPr lang="en-US" b="1" i="1" dirty="0"/>
              <a:t>range</a:t>
            </a:r>
            <a:r>
              <a:rPr lang="en-US" dirty="0"/>
              <a:t> argument. If the </a:t>
            </a:r>
            <a:r>
              <a:rPr lang="en-US" b="1" i="1" dirty="0" err="1"/>
              <a:t>sum_range</a:t>
            </a:r>
            <a:r>
              <a:rPr lang="en-US" dirty="0"/>
              <a:t> argument is omitted, Excel adds the cells that are specified in the </a:t>
            </a:r>
            <a:r>
              <a:rPr lang="en-US" b="1" i="1" dirty="0"/>
              <a:t>range</a:t>
            </a:r>
            <a:r>
              <a:rPr lang="en-US" dirty="0"/>
              <a:t> argument (the same cells to which the criteria is applied).</a:t>
            </a:r>
          </a:p>
          <a:p>
            <a:endParaRPr lang="en-US" dirty="0"/>
          </a:p>
        </p:txBody>
      </p:sp>
    </p:spTree>
    <p:extLst>
      <p:ext uri="{BB962C8B-B14F-4D97-AF65-F5344CB8AC3E}">
        <p14:creationId xmlns:p14="http://schemas.microsoft.com/office/powerpoint/2010/main" val="157116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AFUNCTION </a:t>
            </a:r>
            <a:endParaRPr lang="en-US" dirty="0"/>
          </a:p>
        </p:txBody>
      </p:sp>
      <p:sp>
        <p:nvSpPr>
          <p:cNvPr id="3" name="Content Placeholder 2"/>
          <p:cNvSpPr>
            <a:spLocks noGrp="1"/>
          </p:cNvSpPr>
          <p:nvPr>
            <p:ph idx="1"/>
          </p:nvPr>
        </p:nvSpPr>
        <p:spPr/>
        <p:txBody>
          <a:bodyPr/>
          <a:lstStyle/>
          <a:p>
            <a:r>
              <a:rPr lang="en-US" dirty="0" smtClean="0"/>
              <a:t>A function in excel is a preset formula that performs calculations automatically </a:t>
            </a:r>
          </a:p>
          <a:p>
            <a:r>
              <a:rPr lang="en-US" dirty="0" smtClean="0"/>
              <a:t>The general syntax of function is as follows:</a:t>
            </a:r>
          </a:p>
          <a:p>
            <a:r>
              <a:rPr lang="en-US" dirty="0" smtClean="0"/>
              <a:t>=function name(argument list)</a:t>
            </a:r>
          </a:p>
          <a:p>
            <a:endParaRPr lang="en-US" dirty="0"/>
          </a:p>
        </p:txBody>
      </p:sp>
    </p:spTree>
    <p:extLst>
      <p:ext uri="{BB962C8B-B14F-4D97-AF65-F5344CB8AC3E}">
        <p14:creationId xmlns:p14="http://schemas.microsoft.com/office/powerpoint/2010/main" val="13932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use a function follow the Steps below</a:t>
            </a:r>
            <a:endParaRPr lang="en-US" dirty="0"/>
          </a:p>
        </p:txBody>
      </p:sp>
      <p:sp>
        <p:nvSpPr>
          <p:cNvPr id="3" name="Content Placeholder 2"/>
          <p:cNvSpPr>
            <a:spLocks noGrp="1"/>
          </p:cNvSpPr>
          <p:nvPr>
            <p:ph idx="1"/>
          </p:nvPr>
        </p:nvSpPr>
        <p:spPr/>
        <p:txBody>
          <a:bodyPr/>
          <a:lstStyle/>
          <a:p>
            <a:pPr>
              <a:lnSpc>
                <a:spcPct val="150000"/>
              </a:lnSpc>
            </a:pPr>
            <a:r>
              <a:rPr lang="en-US" dirty="0" smtClean="0"/>
              <a:t>Select the cell to display the result</a:t>
            </a:r>
          </a:p>
          <a:p>
            <a:pPr>
              <a:lnSpc>
                <a:spcPct val="150000"/>
              </a:lnSpc>
            </a:pPr>
            <a:r>
              <a:rPr lang="en-US" dirty="0" smtClean="0"/>
              <a:t>Insert the function from formulas tab</a:t>
            </a:r>
          </a:p>
          <a:p>
            <a:pPr>
              <a:lnSpc>
                <a:spcPct val="150000"/>
              </a:lnSpc>
            </a:pPr>
            <a:r>
              <a:rPr lang="en-US" dirty="0" smtClean="0"/>
              <a:t>Function argument dialog box appears</a:t>
            </a:r>
          </a:p>
          <a:p>
            <a:pPr>
              <a:lnSpc>
                <a:spcPct val="150000"/>
              </a:lnSpc>
            </a:pPr>
            <a:r>
              <a:rPr lang="en-US" dirty="0" smtClean="0"/>
              <a:t>Select the cell range from the worksheet</a:t>
            </a:r>
            <a:endParaRPr lang="en-US" dirty="0"/>
          </a:p>
          <a:p>
            <a:pPr marL="0" indent="0" algn="ctr">
              <a:lnSpc>
                <a:spcPct val="150000"/>
              </a:lnSpc>
              <a:buNone/>
            </a:pPr>
            <a:r>
              <a:rPr lang="en-US" b="1" u="sng" dirty="0" smtClean="0"/>
              <a:t>These steps work for most functions</a:t>
            </a:r>
          </a:p>
          <a:p>
            <a:pPr>
              <a:lnSpc>
                <a:spcPct val="150000"/>
              </a:lnSpc>
            </a:pPr>
            <a:endParaRPr lang="en-US" dirty="0"/>
          </a:p>
        </p:txBody>
      </p:sp>
    </p:spTree>
    <p:extLst>
      <p:ext uri="{BB962C8B-B14F-4D97-AF65-F5344CB8AC3E}">
        <p14:creationId xmlns:p14="http://schemas.microsoft.com/office/powerpoint/2010/main" val="237764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The </a:t>
            </a:r>
            <a:r>
              <a:rPr lang="en-US" b="1" dirty="0"/>
              <a:t>SUM</a:t>
            </a:r>
            <a:r>
              <a:rPr lang="en-US" dirty="0"/>
              <a:t> function, one of the </a:t>
            </a:r>
            <a:r>
              <a:rPr lang="en-US" dirty="0">
                <a:hlinkClick r:id="rId2"/>
              </a:rPr>
              <a:t>math and trig functions</a:t>
            </a:r>
            <a:r>
              <a:rPr lang="en-US" dirty="0"/>
              <a:t>, adds values. You can add individual values, cell references or ranges or a mix of all three.</a:t>
            </a:r>
          </a:p>
          <a:p>
            <a:r>
              <a:rPr lang="en-US" dirty="0"/>
              <a:t>For example:</a:t>
            </a:r>
          </a:p>
          <a:p>
            <a:r>
              <a:rPr lang="en-US" b="1" dirty="0"/>
              <a:t>=SUM(A2:A10)</a:t>
            </a:r>
            <a:endParaRPr lang="en-US" dirty="0"/>
          </a:p>
          <a:p>
            <a:r>
              <a:rPr lang="en-US" b="1" dirty="0"/>
              <a:t>=SUM(A2:A10, C2:C10)</a:t>
            </a:r>
            <a:endParaRPr lang="en-US" dirty="0"/>
          </a:p>
          <a:p>
            <a:pPr marL="0" indent="0">
              <a:buNone/>
            </a:pPr>
            <a:r>
              <a:rPr lang="en-US" dirty="0"/>
              <a:t/>
            </a:r>
            <a:br>
              <a:rPr lang="en-US" dirty="0"/>
            </a:br>
            <a:endParaRPr lang="ar-SA" dirty="0"/>
          </a:p>
        </p:txBody>
      </p:sp>
    </p:spTree>
    <p:extLst>
      <p:ext uri="{BB962C8B-B14F-4D97-AF65-F5344CB8AC3E}">
        <p14:creationId xmlns:p14="http://schemas.microsoft.com/office/powerpoint/2010/main" val="303196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r>
              <a:rPr lang="en-US" dirty="0" smtClean="0"/>
              <a:t>Returns the average (arithmetic mean) of the arguments. For example, if the range A1:A20 contains numbers, the formula =AVERAGE(A1:A20) returns the average of those numbers.</a:t>
            </a:r>
          </a:p>
          <a:p>
            <a:endParaRPr lang="en-US" dirty="0" smtClean="0"/>
          </a:p>
          <a:p>
            <a:r>
              <a:rPr lang="en-US" dirty="0" smtClean="0"/>
              <a:t>Syntax</a:t>
            </a:r>
          </a:p>
          <a:p>
            <a:r>
              <a:rPr lang="en-US" dirty="0" smtClean="0"/>
              <a:t>AVERAGE(number1, [number2], ...)</a:t>
            </a:r>
          </a:p>
          <a:p>
            <a:endParaRPr lang="en-US" dirty="0" smtClean="0"/>
          </a:p>
          <a:p>
            <a:r>
              <a:rPr lang="en-US" dirty="0" smtClean="0"/>
              <a:t>The AVERAGE function syntax has the following arguments:</a:t>
            </a:r>
          </a:p>
          <a:p>
            <a:endParaRPr lang="en-US" dirty="0" smtClean="0"/>
          </a:p>
        </p:txBody>
      </p:sp>
    </p:spTree>
    <p:extLst>
      <p:ext uri="{BB962C8B-B14F-4D97-AF65-F5344CB8AC3E}">
        <p14:creationId xmlns:p14="http://schemas.microsoft.com/office/powerpoint/2010/main" val="344076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Returns the largest value in a set of values.</a:t>
            </a:r>
          </a:p>
          <a:p>
            <a:r>
              <a:rPr lang="en-US" dirty="0"/>
              <a:t>Syntax</a:t>
            </a:r>
          </a:p>
          <a:p>
            <a:r>
              <a:rPr lang="en-US" dirty="0"/>
              <a:t>MAX(number1, [number2], ...)</a:t>
            </a:r>
          </a:p>
          <a:p>
            <a:endParaRPr lang="en-US" dirty="0"/>
          </a:p>
        </p:txBody>
      </p:sp>
    </p:spTree>
    <p:extLst>
      <p:ext uri="{BB962C8B-B14F-4D97-AF65-F5344CB8AC3E}">
        <p14:creationId xmlns:p14="http://schemas.microsoft.com/office/powerpoint/2010/main" val="804266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Returns the smallest number in a set of values.</a:t>
            </a:r>
          </a:p>
          <a:p>
            <a:r>
              <a:rPr lang="en-US" dirty="0"/>
              <a:t>Syntax</a:t>
            </a:r>
          </a:p>
          <a:p>
            <a:r>
              <a:rPr lang="en-US" dirty="0"/>
              <a:t>MIN(number1, [number2], ...)</a:t>
            </a:r>
          </a:p>
          <a:p>
            <a:endParaRPr lang="en-US" dirty="0"/>
          </a:p>
        </p:txBody>
      </p:sp>
    </p:spTree>
    <p:extLst>
      <p:ext uri="{BB962C8B-B14F-4D97-AF65-F5344CB8AC3E}">
        <p14:creationId xmlns:p14="http://schemas.microsoft.com/office/powerpoint/2010/main" val="338491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COUNT</a:t>
            </a:r>
            <a:r>
              <a:rPr lang="en-US" dirty="0"/>
              <a:t> function counts the number of cells that contain numbers, </a:t>
            </a:r>
            <a:r>
              <a:rPr lang="en-US" dirty="0" smtClean="0"/>
              <a:t>and </a:t>
            </a:r>
            <a:r>
              <a:rPr lang="en-US" dirty="0"/>
              <a:t>counts numbers within the list of arguments</a:t>
            </a:r>
            <a:r>
              <a:rPr lang="en-US" dirty="0" smtClean="0"/>
              <a:t>.</a:t>
            </a:r>
          </a:p>
          <a:p>
            <a:r>
              <a:rPr lang="en-US" dirty="0" smtClean="0"/>
              <a:t>syntax</a:t>
            </a:r>
            <a:endParaRPr lang="en-US" dirty="0"/>
          </a:p>
          <a:p>
            <a:r>
              <a:rPr lang="en-US" dirty="0"/>
              <a:t>COUNT(value1, [value2], ...)</a:t>
            </a:r>
          </a:p>
          <a:p>
            <a:endParaRPr lang="en-US" dirty="0"/>
          </a:p>
        </p:txBody>
      </p:sp>
    </p:spTree>
    <p:extLst>
      <p:ext uri="{BB962C8B-B14F-4D97-AF65-F5344CB8AC3E}">
        <p14:creationId xmlns:p14="http://schemas.microsoft.com/office/powerpoint/2010/main" val="1922908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COUNTA</a:t>
            </a:r>
            <a:r>
              <a:rPr lang="en-US" dirty="0"/>
              <a:t> function counts the number of cells that are not empty in a range.</a:t>
            </a:r>
          </a:p>
          <a:p>
            <a:r>
              <a:rPr lang="en-US" dirty="0"/>
              <a:t>Syntax</a:t>
            </a:r>
          </a:p>
          <a:p>
            <a:r>
              <a:rPr lang="en-US" dirty="0"/>
              <a:t>COUNTA(value1, [value2], ...)</a:t>
            </a:r>
          </a:p>
          <a:p>
            <a:endParaRPr lang="en-US" dirty="0"/>
          </a:p>
        </p:txBody>
      </p:sp>
    </p:spTree>
    <p:extLst>
      <p:ext uri="{BB962C8B-B14F-4D97-AF65-F5344CB8AC3E}">
        <p14:creationId xmlns:p14="http://schemas.microsoft.com/office/powerpoint/2010/main" val="3298741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166</Words>
  <Application>Microsoft Office PowerPoint</Application>
  <PresentationFormat>مخصص</PresentationFormat>
  <Paragraphs>49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Excel Functions</vt:lpstr>
      <vt:lpstr>WHAT IS AFUNCTION </vt:lpstr>
      <vt:lpstr>To use a function follow the Steps below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Amal Alhabeeb</dc:creator>
  <cp:lastModifiedBy>B1O314-01</cp:lastModifiedBy>
  <cp:revision>11</cp:revision>
  <dcterms:created xsi:type="dcterms:W3CDTF">2018-10-25T07:32:02Z</dcterms:created>
  <dcterms:modified xsi:type="dcterms:W3CDTF">2018-10-28T05:13:13Z</dcterms:modified>
</cp:coreProperties>
</file>