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2" r:id="rId5"/>
    <p:sldId id="261" r:id="rId6"/>
    <p:sldId id="258" r:id="rId7"/>
    <p:sldId id="260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F90E756-FDC5-442F-9614-CB151DF13045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EEB3EA0-1834-4044-8FBF-334EE51951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90E756-FDC5-442F-9614-CB151DF13045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EB3EA0-1834-4044-8FBF-334EE51951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90E756-FDC5-442F-9614-CB151DF13045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EB3EA0-1834-4044-8FBF-334EE51951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90E756-FDC5-442F-9614-CB151DF13045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EB3EA0-1834-4044-8FBF-334EE519516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90E756-FDC5-442F-9614-CB151DF13045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EB3EA0-1834-4044-8FBF-334EE519516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90E756-FDC5-442F-9614-CB151DF13045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EB3EA0-1834-4044-8FBF-334EE519516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90E756-FDC5-442F-9614-CB151DF13045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EB3EA0-1834-4044-8FBF-334EE519516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90E756-FDC5-442F-9614-CB151DF13045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EB3EA0-1834-4044-8FBF-334EE5195161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90E756-FDC5-442F-9614-CB151DF13045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EB3EA0-1834-4044-8FBF-334EE51951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F90E756-FDC5-442F-9614-CB151DF13045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EB3EA0-1834-4044-8FBF-334EE519516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F90E756-FDC5-442F-9614-CB151DF13045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EEB3EA0-1834-4044-8FBF-334EE519516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F90E756-FDC5-442F-9614-CB151DF13045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EEB3EA0-1834-4044-8FBF-334EE519516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6477000"/>
          </a:xfrm>
        </p:spPr>
        <p:txBody>
          <a:bodyPr>
            <a:normAutofit/>
          </a:bodyPr>
          <a:lstStyle/>
          <a:p>
            <a:pPr algn="ctr"/>
            <a:endParaRPr lang="en-US" dirty="0"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6200000">
            <a:off x="1390649" y="-590551"/>
            <a:ext cx="6515101" cy="7924800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>
                <a:latin typeface="Algerian" pitchFamily="82" charset="0"/>
              </a:rPr>
              <a:t>FUNGI</a:t>
            </a:r>
            <a:endParaRPr lang="en-US" sz="4400" dirty="0">
              <a:latin typeface="Algerian" pitchFamily="8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664391" y="531553"/>
            <a:ext cx="5787506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54017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1-</a:t>
            </a:r>
            <a:r>
              <a:rPr lang="en-US" u="sng" dirty="0" smtClean="0"/>
              <a:t>volvax</a:t>
            </a:r>
            <a:r>
              <a:rPr lang="en-US" dirty="0" smtClean="0"/>
              <a:t> </a:t>
            </a:r>
            <a:r>
              <a:rPr lang="en-US" u="sng" dirty="0" err="1" smtClean="0"/>
              <a:t>sp</a:t>
            </a:r>
            <a:r>
              <a:rPr lang="en-US" u="sng" dirty="0" smtClean="0"/>
              <a:t>                  </a:t>
            </a:r>
            <a:r>
              <a:rPr lang="en-US" dirty="0" smtClean="0"/>
              <a:t>green algae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</a:t>
            </a:r>
            <a:r>
              <a:rPr lang="en-US" dirty="0" smtClean="0"/>
              <a:t>ulticellular</a:t>
            </a:r>
            <a:endParaRPr lang="en-US" dirty="0"/>
          </a:p>
        </p:txBody>
      </p:sp>
      <p:pic>
        <p:nvPicPr>
          <p:cNvPr id="2050" name="Picture 2" descr="C:\Users\Toshiba\Desktop\7588_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133600"/>
            <a:ext cx="3761425" cy="2895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Toshiba\Desktop\volvox131847895000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0764" y="3581400"/>
            <a:ext cx="3810000" cy="26384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51130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2- </a:t>
            </a:r>
            <a:r>
              <a:rPr lang="en-US" u="sng" dirty="0" err="1" smtClean="0"/>
              <a:t>pandorina</a:t>
            </a:r>
            <a:r>
              <a:rPr lang="en-US" dirty="0" smtClean="0"/>
              <a:t> </a:t>
            </a:r>
            <a:r>
              <a:rPr lang="en-US" u="sng" dirty="0" err="1" smtClean="0"/>
              <a:t>sp</a:t>
            </a:r>
            <a:r>
              <a:rPr lang="en-US" u="sng" dirty="0" smtClean="0"/>
              <a:t>  green algae </a:t>
            </a:r>
          </a:p>
          <a:p>
            <a:r>
              <a:rPr lang="en-US" u="sng" dirty="0" smtClean="0"/>
              <a:t>Consist of 8-16 </a:t>
            </a:r>
            <a:r>
              <a:rPr lang="en-US" u="sng" dirty="0" err="1" smtClean="0"/>
              <a:t>celles</a:t>
            </a:r>
            <a:r>
              <a:rPr lang="en-US" u="sng" dirty="0" smtClean="0"/>
              <a:t> </a:t>
            </a:r>
            <a:endParaRPr lang="en-US" u="sng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</a:t>
            </a:r>
            <a:r>
              <a:rPr lang="en-US" dirty="0" smtClean="0"/>
              <a:t>ulticellular</a:t>
            </a:r>
            <a:endParaRPr lang="en-US" dirty="0"/>
          </a:p>
        </p:txBody>
      </p:sp>
      <p:pic>
        <p:nvPicPr>
          <p:cNvPr id="3074" name="Picture 2" descr="C:\Users\Toshiba\Desktop\Pandorina_moru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238499"/>
            <a:ext cx="2570214" cy="22764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75" name="Picture 3" descr="C:\Users\Toshiba\Desktop\pandorin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3128" y="2857499"/>
            <a:ext cx="4724400" cy="2657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6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Spirogyra</a:t>
            </a:r>
            <a:r>
              <a:rPr lang="en-US" dirty="0" smtClean="0"/>
              <a:t>  </a:t>
            </a:r>
            <a:r>
              <a:rPr lang="en-US" u="sng" dirty="0" err="1" smtClean="0"/>
              <a:t>sp</a:t>
            </a:r>
            <a:endParaRPr lang="en-US" u="sng" dirty="0" smtClean="0"/>
          </a:p>
          <a:p>
            <a:r>
              <a:rPr lang="en-US" dirty="0" smtClean="0"/>
              <a:t>Is filamentous green algae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</a:t>
            </a:r>
            <a:r>
              <a:rPr lang="en-US" dirty="0" smtClean="0"/>
              <a:t>ulticellular</a:t>
            </a:r>
            <a:endParaRPr lang="en-US" dirty="0"/>
          </a:p>
        </p:txBody>
      </p:sp>
      <p:pic>
        <p:nvPicPr>
          <p:cNvPr id="4099" name="Picture 3" descr="C:\Users\Toshiba\Desktop\images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581400"/>
            <a:ext cx="3391524" cy="2209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4100" name="Picture 4" descr="C:\Users\Toshiba\Desktop\spirogyra-fragmentaion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2164" y="2819400"/>
            <a:ext cx="3810000" cy="30777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71445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u="sng" dirty="0" err="1" smtClean="0"/>
              <a:t>Vaucheria</a:t>
            </a:r>
            <a:r>
              <a:rPr lang="en-US" dirty="0" smtClean="0"/>
              <a:t> </a:t>
            </a:r>
            <a:r>
              <a:rPr lang="en-US" u="sng" dirty="0" err="1" smtClean="0"/>
              <a:t>sp</a:t>
            </a:r>
            <a:endParaRPr lang="en-US" u="sng" dirty="0" smtClean="0"/>
          </a:p>
          <a:p>
            <a:r>
              <a:rPr lang="en-US" u="sng" dirty="0" smtClean="0"/>
              <a:t>Yellow green algae </a:t>
            </a:r>
            <a:endParaRPr lang="en-US" u="sng" dirty="0" smtClean="0"/>
          </a:p>
          <a:p>
            <a:pPr marL="109728" indent="0">
              <a:buNone/>
            </a:pPr>
            <a:endParaRPr lang="en-US" u="sng" dirty="0" smtClean="0"/>
          </a:p>
          <a:p>
            <a:pPr marL="109728" indent="0">
              <a:buNone/>
            </a:pPr>
            <a:r>
              <a:rPr lang="en-US" u="sng" dirty="0" smtClean="0"/>
              <a:t> </a:t>
            </a:r>
            <a:endParaRPr lang="en-US" u="sn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Multicellular</a:t>
            </a: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448287"/>
            <a:ext cx="2286000" cy="34098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 descr="C:\Users\Toshiba\Desktop\19IIA2-b-Vaucher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387719" y="3070481"/>
            <a:ext cx="2810131" cy="27651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2886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Hyphae</a:t>
            </a:r>
            <a:r>
              <a:rPr lang="en-US" dirty="0" smtClean="0"/>
              <a:t> </a:t>
            </a:r>
            <a:r>
              <a:rPr lang="en-US" dirty="0"/>
              <a:t>long filaments in the body of a </a:t>
            </a:r>
            <a:r>
              <a:rPr lang="en-US" dirty="0" smtClean="0"/>
              <a:t>fungus</a:t>
            </a:r>
            <a:r>
              <a:rPr lang="en-US" dirty="0"/>
              <a:t>.</a:t>
            </a:r>
            <a:endParaRPr lang="en-US" b="1" dirty="0"/>
          </a:p>
          <a:p>
            <a:r>
              <a:rPr lang="en-US" dirty="0">
                <a:solidFill>
                  <a:srgbClr val="FF0000"/>
                </a:solidFill>
              </a:rPr>
              <a:t>Mycelium</a:t>
            </a:r>
            <a:r>
              <a:rPr lang="en-US" dirty="0"/>
              <a:t> – the fungus body; a collection of interconnecting hyphae.</a:t>
            </a:r>
            <a:endParaRPr lang="en-US" b="1" dirty="0"/>
          </a:p>
          <a:p>
            <a:r>
              <a:rPr lang="en-US" dirty="0" smtClean="0">
                <a:solidFill>
                  <a:srgbClr val="FF0000"/>
                </a:solidFill>
              </a:rPr>
              <a:t>Sporangia</a:t>
            </a:r>
            <a:r>
              <a:rPr lang="en-US" dirty="0" smtClean="0"/>
              <a:t> </a:t>
            </a:r>
            <a:r>
              <a:rPr lang="en-US" dirty="0"/>
              <a:t>– fruiting bodies involved in asexual production of spores.</a:t>
            </a:r>
            <a:endParaRPr lang="en-US" b="1" dirty="0"/>
          </a:p>
          <a:p>
            <a:r>
              <a:rPr lang="en-US" dirty="0">
                <a:solidFill>
                  <a:srgbClr val="FF0000"/>
                </a:solidFill>
              </a:rPr>
              <a:t>Conidiophores</a:t>
            </a:r>
            <a:r>
              <a:rPr lang="en-US" dirty="0"/>
              <a:t> – fruiting bodies involved in asexual production of conidia spores.</a:t>
            </a:r>
            <a:endParaRPr lang="en-US" b="1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lgerian" pitchFamily="82" charset="0"/>
              </a:rPr>
              <a:t>Structure of  fungi</a:t>
            </a:r>
            <a:endParaRPr lang="en-US" dirty="0"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8109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192812"/>
            <a:ext cx="1981200" cy="197987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lgerian" pitchFamily="82" charset="0"/>
              </a:rPr>
              <a:t>1-</a:t>
            </a:r>
            <a:r>
              <a:rPr lang="en-US" u="sng" dirty="0" smtClean="0">
                <a:latin typeface="Algerian" pitchFamily="82" charset="0"/>
              </a:rPr>
              <a:t>Aspergillus</a:t>
            </a:r>
            <a:r>
              <a:rPr lang="en-US" dirty="0" smtClean="0">
                <a:latin typeface="Algerian" pitchFamily="82" charset="0"/>
              </a:rPr>
              <a:t> </a:t>
            </a:r>
            <a:r>
              <a:rPr lang="en-US" u="sng" dirty="0" err="1" smtClean="0">
                <a:latin typeface="Algerian" pitchFamily="82" charset="0"/>
              </a:rPr>
              <a:t>sp</a:t>
            </a:r>
            <a:endParaRPr lang="en-US" u="sng" dirty="0">
              <a:latin typeface="Algerian" pitchFamily="82" charset="0"/>
            </a:endParaRPr>
          </a:p>
        </p:txBody>
      </p:sp>
      <p:pic>
        <p:nvPicPr>
          <p:cNvPr id="2050" name="Picture 2" descr="C:\Users\Toshiba\Desktop\aspergillus-4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7928" y="1905000"/>
            <a:ext cx="4211672" cy="3516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upload.wikimedia.org/wikipedia/commons/1/1d/Aspergillus_niger_on_onio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276600"/>
            <a:ext cx="2131382" cy="2570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82664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4114800"/>
            <a:ext cx="2743200" cy="258573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lgerian" pitchFamily="82" charset="0"/>
              </a:rPr>
              <a:t>2-</a:t>
            </a:r>
            <a:r>
              <a:rPr lang="en-US" u="sng" dirty="0" smtClean="0">
                <a:latin typeface="Algerian" pitchFamily="82" charset="0"/>
              </a:rPr>
              <a:t>Rhizopus</a:t>
            </a:r>
            <a:r>
              <a:rPr lang="en-US" dirty="0" smtClean="0">
                <a:latin typeface="Algerian" pitchFamily="82" charset="0"/>
              </a:rPr>
              <a:t> </a:t>
            </a:r>
            <a:r>
              <a:rPr lang="en-US" u="sng" dirty="0" err="1" smtClean="0">
                <a:latin typeface="Algerian" pitchFamily="82" charset="0"/>
              </a:rPr>
              <a:t>sp</a:t>
            </a:r>
            <a:endParaRPr lang="en-US" u="sng" dirty="0">
              <a:latin typeface="Algerian" pitchFamily="82" charset="0"/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3927" y="1143000"/>
            <a:ext cx="5143500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http://abisjatuhbangunlagi.files.wordpress.com/2012/10/rhyzopus-oligospor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38938"/>
            <a:ext cx="3581400" cy="2571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5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676400"/>
            <a:ext cx="2438400" cy="161925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lgerian" pitchFamily="82" charset="0"/>
              </a:rPr>
              <a:t>3-Penicillium </a:t>
            </a:r>
            <a:endParaRPr lang="en-US" dirty="0">
              <a:latin typeface="Algerian" pitchFamily="82" charset="0"/>
            </a:endParaRPr>
          </a:p>
        </p:txBody>
      </p:sp>
      <p:pic>
        <p:nvPicPr>
          <p:cNvPr id="3074" name="Picture 2" descr="C:\Users\Toshiba\Desktop\pencillum 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657600"/>
            <a:ext cx="2638425" cy="173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Toshiba\Desktop\pencillu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524000"/>
            <a:ext cx="4540250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0742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352800"/>
            <a:ext cx="3000375" cy="28194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7816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Algerian" pitchFamily="82" charset="0"/>
              </a:rPr>
              <a:t>4-</a:t>
            </a:r>
            <a:r>
              <a:rPr lang="en-US" u="sng" dirty="0" smtClean="0">
                <a:latin typeface="Algerian" pitchFamily="82" charset="0"/>
              </a:rPr>
              <a:t>Agricus</a:t>
            </a:r>
            <a:r>
              <a:rPr lang="en-US" dirty="0" smtClean="0">
                <a:latin typeface="Algerian" pitchFamily="82" charset="0"/>
              </a:rPr>
              <a:t> </a:t>
            </a:r>
            <a:r>
              <a:rPr lang="en-US" u="sng" dirty="0" err="1" smtClean="0">
                <a:latin typeface="Algerian" pitchFamily="82" charset="0"/>
              </a:rPr>
              <a:t>sp</a:t>
            </a: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sz="2800" dirty="0" smtClean="0"/>
              <a:t>Is large and important genus of mushroom</a:t>
            </a:r>
            <a:br>
              <a:rPr lang="en-US" sz="2800" dirty="0" smtClean="0"/>
            </a:br>
            <a:r>
              <a:rPr lang="en-US" sz="2800" dirty="0" smtClean="0"/>
              <a:t>Members of </a:t>
            </a:r>
            <a:r>
              <a:rPr lang="en-US" sz="2800" dirty="0" err="1" smtClean="0"/>
              <a:t>Agaricus</a:t>
            </a:r>
            <a:r>
              <a:rPr lang="en-US" sz="2800" dirty="0" smtClean="0"/>
              <a:t> are characterized by having </a:t>
            </a:r>
            <a:r>
              <a:rPr lang="en-US" sz="2800" dirty="0" smtClean="0">
                <a:solidFill>
                  <a:srgbClr val="FF0000"/>
                </a:solidFill>
              </a:rPr>
              <a:t>fleshy cap</a:t>
            </a:r>
            <a:r>
              <a:rPr lang="en-US" u="sng" dirty="0" smtClean="0"/>
              <a:t/>
            </a:r>
            <a:br>
              <a:rPr lang="en-US" u="sng" dirty="0" smtClean="0"/>
            </a:b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40699326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tructure of fungi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57200" y="1197521"/>
            <a:ext cx="8534400" cy="480957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algn="ctr"/>
            <a:r>
              <a:rPr lang="en-US" dirty="0" smtClean="0">
                <a:latin typeface="Algerian" pitchFamily="82" charset="0"/>
              </a:rPr>
              <a:t>Video about fungi</a:t>
            </a:r>
            <a:endParaRPr lang="en-US" dirty="0"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7208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r>
              <a:rPr lang="en-US" dirty="0"/>
              <a:t>re eukaryotic organisms that have no roots, stems, or leaves but do have chlorophyll and other pigments for carrying out photosynthesis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Algae can be multicellular or unicellular.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lgerian" pitchFamily="82" charset="0"/>
              </a:rPr>
              <a:t>Algae </a:t>
            </a:r>
            <a:endParaRPr lang="en-US" dirty="0"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90653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Cell wall made of silica</a:t>
            </a:r>
          </a:p>
          <a:p>
            <a:pPr algn="ctr"/>
            <a:endParaRPr lang="en-US" sz="3600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Unicellular</a:t>
            </a:r>
            <a:br>
              <a:rPr lang="en-US" dirty="0" smtClean="0"/>
            </a:br>
            <a:r>
              <a:rPr lang="en-US" sz="4400" dirty="0"/>
              <a:t>Diatoms</a:t>
            </a:r>
            <a:endParaRPr lang="en-US" dirty="0"/>
          </a:p>
        </p:txBody>
      </p:sp>
      <p:pic>
        <p:nvPicPr>
          <p:cNvPr id="1026" name="Picture 2" descr="C:\Users\Toshiba\Desktop\downlo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514600"/>
            <a:ext cx="4154990" cy="3041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Toshiba\Desktop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528455"/>
            <a:ext cx="3962400" cy="2812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0744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226</TotalTime>
  <Words>127</Words>
  <Application>Microsoft Office PowerPoint</Application>
  <PresentationFormat>On-screen Show (4:3)</PresentationFormat>
  <Paragraphs>29</Paragraphs>
  <Slides>13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Concourse</vt:lpstr>
      <vt:lpstr>PowerPoint Presentation</vt:lpstr>
      <vt:lpstr>Structure of  fungi</vt:lpstr>
      <vt:lpstr>1-Aspergillus sp</vt:lpstr>
      <vt:lpstr>2-Rhizopus sp</vt:lpstr>
      <vt:lpstr>3-Penicillium </vt:lpstr>
      <vt:lpstr>4-Agricus sp  Is large and important genus of mushroom Members of Agaricus are characterized by having fleshy cap </vt:lpstr>
      <vt:lpstr>Video about fungi</vt:lpstr>
      <vt:lpstr>Algae </vt:lpstr>
      <vt:lpstr>Unicellular Diatoms</vt:lpstr>
      <vt:lpstr>Multicellular</vt:lpstr>
      <vt:lpstr>Multicellular</vt:lpstr>
      <vt:lpstr>Multicellular</vt:lpstr>
      <vt:lpstr>Multicellular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Toshiba</dc:creator>
  <cp:lastModifiedBy>Toshiba</cp:lastModifiedBy>
  <cp:revision>14</cp:revision>
  <dcterms:created xsi:type="dcterms:W3CDTF">2013-11-17T18:38:29Z</dcterms:created>
  <dcterms:modified xsi:type="dcterms:W3CDTF">2013-11-26T18:24:15Z</dcterms:modified>
</cp:coreProperties>
</file>