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lvl1pPr>
    <a:lvl2pPr marL="0" marR="0" indent="22860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lvl2pPr>
    <a:lvl3pPr marL="0" marR="0" indent="45720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lvl3pPr>
    <a:lvl4pPr marL="0" marR="0" indent="68580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lvl4pPr>
    <a:lvl5pPr marL="0" marR="0" indent="91440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lvl5pPr>
    <a:lvl6pPr marL="0" marR="0" indent="114300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lvl6pPr>
    <a:lvl7pPr marL="0" marR="0" indent="137160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lvl7pPr>
    <a:lvl8pPr marL="0" marR="0" indent="160020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lvl8pPr>
    <a:lvl9pPr marL="0" marR="0" indent="182880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b="def" i="def"/>
      <a:tcStyle>
        <a:tcBdr/>
        <a:fill>
          <a:solidFill>
            <a:srgbClr val="73C0FC">
              <a:alpha val="26000"/>
            </a:srgbClr>
          </a:solidFill>
        </a:fill>
      </a:tcStyle>
    </a:band2H>
    <a:firstCol>
      <a:tcTxStyle b="off" i="off">
        <a:fontRef idx="minor">
          <a:srgbClr val="FFFFFF"/>
        </a:fontRef>
        <a:srgbClr val="FFFFFF"/>
      </a:tcTxStyle>
      <a:tcStyle>
        <a:tcBdr>
          <a:left>
            <a:ln w="12700" cap="flat">
              <a:solidFill>
                <a:srgbClr val="D6D6D6"/>
              </a:solidFill>
              <a:prstDash val="solid"/>
              <a:miter lim="400000"/>
            </a:ln>
          </a:left>
          <a:right>
            <a:ln w="254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hueOff val="-136794"/>
              <a:satOff val="-2150"/>
              <a:lumOff val="15693"/>
            </a:schemeClr>
          </a:solidFill>
        </a:fill>
      </a:tcStyle>
    </a:firstCol>
    <a:lastRow>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25400" cap="flat">
              <a:solidFill>
                <a:srgbClr val="D6D7D6"/>
              </a:solidFill>
              <a:prstDash val="solid"/>
              <a:miter lim="400000"/>
            </a:ln>
          </a:top>
          <a:bottom>
            <a:ln w="12700" cap="flat">
              <a:solidFill>
                <a:srgbClr val="D6D6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solidFill>
        </a:fill>
      </a:tcStyle>
    </a:lastRow>
    <a:firstRow>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6D6"/>
              </a:solidFill>
              <a:prstDash val="solid"/>
              <a:miter lim="400000"/>
            </a:ln>
          </a:top>
          <a:bottom>
            <a:ln w="254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noFill/>
        </a:fill>
      </a:tcStyle>
    </a:wholeTbl>
    <a:band2H>
      <a:tcTxStyle b="def" i="def"/>
      <a:tcStyle>
        <a:tcBdr/>
        <a:fill>
          <a:solidFill>
            <a:srgbClr val="8EA5CB">
              <a:alpha val="25000"/>
            </a:srgbClr>
          </a:solidFill>
        </a:fill>
      </a:tcStyle>
    </a:band2H>
    <a:firstCol>
      <a:tcTxStyle b="off" i="off">
        <a:fontRef idx="minor">
          <a:srgbClr val="FFFFFF"/>
        </a:fontRef>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solidFill>
            <a:srgbClr val="53585F"/>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929292"/>
              </a:solidFill>
              <a:prstDash val="solid"/>
              <a:miter lim="400000"/>
            </a:ln>
          </a:insideH>
          <a:insideV>
            <a:ln w="12700" cap="flat">
              <a:noFill/>
              <a:miter lim="400000"/>
            </a:ln>
          </a:insideV>
        </a:tcBdr>
        <a:fill>
          <a:solidFill>
            <a:srgbClr val="004CB9"/>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929292"/>
              </a:solidFill>
              <a:prstDash val="solid"/>
              <a:miter lim="400000"/>
            </a:ln>
          </a:insideH>
          <a:insideV>
            <a:ln w="12700" cap="flat">
              <a:noFill/>
              <a:miter lim="400000"/>
            </a:ln>
          </a:insideV>
        </a:tcBdr>
        <a:fill>
          <a:solidFill>
            <a:srgbClr val="004CB9"/>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AAAAAA"/>
              </a:solidFill>
              <a:prstDash val="solid"/>
              <a:miter lim="400000"/>
            </a:ln>
          </a:left>
          <a:right>
            <a:ln w="12700" cap="flat">
              <a:solidFill>
                <a:srgbClr val="AAAAAA"/>
              </a:solidFill>
              <a:prstDash val="solid"/>
              <a:miter lim="400000"/>
            </a:ln>
          </a:right>
          <a:top>
            <a:ln w="12700" cap="flat">
              <a:solidFill>
                <a:srgbClr val="AAAAAA"/>
              </a:solidFill>
              <a:prstDash val="solid"/>
              <a:miter lim="400000"/>
            </a:ln>
          </a:top>
          <a:bottom>
            <a:ln w="12700" cap="flat">
              <a:solidFill>
                <a:srgbClr val="AAAAAA"/>
              </a:solidFill>
              <a:prstDash val="solid"/>
              <a:miter lim="400000"/>
            </a:ln>
          </a:bottom>
          <a:insideH>
            <a:ln w="12700" cap="flat">
              <a:solidFill>
                <a:srgbClr val="AAAAAA"/>
              </a:solidFill>
              <a:prstDash val="solid"/>
              <a:miter lim="400000"/>
            </a:ln>
          </a:insideH>
          <a:insideV>
            <a:ln w="12700" cap="flat">
              <a:solidFill>
                <a:srgbClr val="AAAAAA"/>
              </a:solidFill>
              <a:prstDash val="solid"/>
              <a:miter lim="400000"/>
            </a:ln>
          </a:insideV>
        </a:tcBdr>
        <a:fill>
          <a:noFill/>
        </a:fill>
      </a:tcStyle>
    </a:wholeTbl>
    <a:band2H>
      <a:tcTxStyle b="def" i="def"/>
      <a:tcStyle>
        <a:tcBdr/>
        <a:fill>
          <a:solidFill>
            <a:schemeClr val="accent3">
              <a:alpha val="35000"/>
            </a:scheme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25400" cap="flat">
              <a:solidFill>
                <a:srgbClr val="CBCBCB"/>
              </a:solidFill>
              <a:prstDash val="solid"/>
              <a:miter lim="400000"/>
            </a:ln>
          </a:insideV>
        </a:tcBdr>
        <a:fill>
          <a:solidFill>
            <a:srgbClr val="2D7132"/>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CBCBCB"/>
              </a:solidFill>
              <a:prstDash val="solid"/>
              <a:miter lim="400000"/>
            </a:ln>
          </a:insideH>
          <a:insideV>
            <a:ln w="12700" cap="flat">
              <a:noFill/>
              <a:miter lim="400000"/>
            </a:ln>
          </a:insideV>
        </a:tcBdr>
        <a:fill>
          <a:solidFill>
            <a:schemeClr val="accent3"/>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25400" cap="flat">
              <a:solidFill>
                <a:srgbClr val="CBCBCB"/>
              </a:solidFill>
              <a:prstDash val="solid"/>
              <a:miter lim="400000"/>
            </a:ln>
          </a:insideH>
          <a:insideV>
            <a:ln w="12700" cap="flat">
              <a:noFill/>
              <a:miter lim="400000"/>
            </a:ln>
          </a:insideV>
        </a:tcBdr>
        <a:fill>
          <a:solidFill>
            <a:schemeClr val="accent3"/>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b="def" i="def"/>
      <a:tcStyle>
        <a:tcBdr/>
        <a:fill>
          <a:solidFill>
            <a:srgbClr val="797A7C">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25400" cap="flat">
              <a:solidFill>
                <a:srgbClr val="D6D7D6"/>
              </a:solidFill>
              <a:prstDash val="solid"/>
              <a:miter lim="400000"/>
            </a:ln>
          </a:insideV>
        </a:tcBdr>
        <a:fill>
          <a:solidFill>
            <a:srgbClr val="BF630E"/>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D6D7D6"/>
              </a:solidFill>
              <a:prstDash val="solid"/>
              <a:miter lim="400000"/>
            </a:ln>
          </a:insideH>
          <a:insideV>
            <a:ln w="12700" cap="flat">
              <a:noFill/>
              <a:miter lim="400000"/>
            </a:ln>
          </a:insideV>
        </a:tcBdr>
        <a:fill>
          <a:solidFill>
            <a:srgbClr val="9B4407"/>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D6D7D6"/>
              </a:solidFill>
              <a:prstDash val="solid"/>
              <a:miter lim="400000"/>
            </a:ln>
          </a:insideH>
          <a:insideV>
            <a:ln w="12700" cap="flat">
              <a:noFill/>
              <a:miter lim="400000"/>
            </a:ln>
          </a:insideV>
        </a:tcBdr>
        <a:fill>
          <a:solidFill>
            <a:srgbClr val="9B4407"/>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909090"/>
              </a:solidFill>
              <a:prstDash val="solid"/>
              <a:miter lim="400000"/>
            </a:ln>
          </a:left>
          <a:right>
            <a:ln w="12700" cap="flat">
              <a:solidFill>
                <a:srgbClr val="909090"/>
              </a:solidFill>
              <a:prstDash val="solid"/>
              <a:miter lim="400000"/>
            </a:ln>
          </a:right>
          <a:top>
            <a:ln w="12700" cap="flat">
              <a:solidFill>
                <a:srgbClr val="909090"/>
              </a:solidFill>
              <a:prstDash val="solid"/>
              <a:miter lim="400000"/>
            </a:ln>
          </a:top>
          <a:bottom>
            <a:ln w="12700" cap="flat">
              <a:solidFill>
                <a:srgbClr val="909090"/>
              </a:solidFill>
              <a:prstDash val="solid"/>
              <a:miter lim="400000"/>
            </a:ln>
          </a:bottom>
          <a:insideH>
            <a:ln w="12700" cap="flat">
              <a:solidFill>
                <a:srgbClr val="909090"/>
              </a:solidFill>
              <a:prstDash val="solid"/>
              <a:miter lim="400000"/>
            </a:ln>
          </a:insideH>
          <a:insideV>
            <a:ln w="12700" cap="flat">
              <a:solidFill>
                <a:srgbClr val="909090"/>
              </a:solidFill>
              <a:prstDash val="solid"/>
              <a:miter lim="400000"/>
            </a:ln>
          </a:insideV>
        </a:tcBdr>
        <a:fill>
          <a:noFill/>
        </a:fill>
      </a:tcStyle>
    </a:wholeTbl>
    <a:band2H>
      <a:tcTxStyle b="def" i="def"/>
      <a:tcStyle>
        <a:tcBdr/>
        <a:fill>
          <a:solidFill>
            <a:srgbClr val="797A7C">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25400" cap="flat">
              <a:solidFill>
                <a:srgbClr val="D6D7D6"/>
              </a:solidFill>
              <a:prstDash val="solid"/>
              <a:miter lim="400000"/>
            </a:ln>
          </a:insideV>
        </a:tcBdr>
        <a:fill>
          <a:solidFill>
            <a:srgbClr val="1F2428"/>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D6D7D6"/>
              </a:solidFill>
              <a:prstDash val="solid"/>
              <a:miter lim="400000"/>
            </a:ln>
          </a:insideH>
          <a:insideV>
            <a:ln w="12700" cap="flat">
              <a:noFill/>
              <a:miter lim="400000"/>
            </a:ln>
          </a:insideV>
        </a:tcBdr>
        <a:fill>
          <a:solidFill>
            <a:srgbClr val="484B4C"/>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D6D7D6"/>
              </a:solidFill>
              <a:prstDash val="solid"/>
              <a:miter lim="400000"/>
            </a:ln>
          </a:insideH>
          <a:insideV>
            <a:ln w="12700" cap="flat">
              <a:noFill/>
              <a:miter lim="400000"/>
            </a:ln>
          </a:insideV>
        </a:tcBdr>
        <a:fill>
          <a:solidFill>
            <a:srgbClr val="484B4C"/>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929292"/>
              </a:solidFill>
              <a:custDash>
                <a:ds d="200000" sp="200000"/>
              </a:custDash>
              <a:miter lim="400000"/>
            </a:ln>
          </a:left>
          <a:right>
            <a:ln w="12700" cap="flat">
              <a:solidFill>
                <a:srgbClr val="929292"/>
              </a:solidFill>
              <a:custDash>
                <a:ds d="200000" sp="200000"/>
              </a:custDash>
              <a:miter lim="400000"/>
            </a:ln>
          </a:right>
          <a:top>
            <a:ln w="12700" cap="flat">
              <a:solidFill>
                <a:srgbClr val="929292"/>
              </a:solidFill>
              <a:custDash>
                <a:ds d="200000" sp="200000"/>
              </a:custDash>
              <a:miter lim="400000"/>
            </a:ln>
          </a:top>
          <a:bottom>
            <a:ln w="12700" cap="flat">
              <a:solidFill>
                <a:srgbClr val="929292"/>
              </a:solidFill>
              <a:custDash>
                <a:ds d="200000" sp="200000"/>
              </a:custDash>
              <a:miter lim="400000"/>
            </a:ln>
          </a:bottom>
          <a:insideH>
            <a:ln w="12700" cap="flat">
              <a:solidFill>
                <a:srgbClr val="929292"/>
              </a:solidFill>
              <a:custDash>
                <a:ds d="200000" sp="200000"/>
              </a:custDash>
              <a:miter lim="400000"/>
            </a:ln>
          </a:insideH>
          <a:insideV>
            <a:ln w="12700" cap="flat">
              <a:solidFill>
                <a:srgbClr val="929292"/>
              </a:solidFill>
              <a:custDash>
                <a:ds d="200000" sp="200000"/>
              </a:custDash>
              <a:miter lim="400000"/>
            </a:ln>
          </a:insideV>
        </a:tcBdr>
        <a:fill>
          <a:noFill/>
        </a:fill>
      </a:tcStyle>
    </a:wholeTbl>
    <a:band2H>
      <a:tcTxStyle b="def" i="def"/>
      <a:tcStyle>
        <a:tcBdr/>
        <a:fill>
          <a:solidFill>
            <a:srgbClr val="797A7C">
              <a:alpha val="30000"/>
            </a:srgbClr>
          </a:solidFill>
        </a:fill>
      </a:tcStyle>
    </a:band2H>
    <a:firstCol>
      <a:tcTxStyle b="on" i="off">
        <a:font>
          <a:latin typeface="Helvetica"/>
          <a:ea typeface="Helvetica"/>
          <a:cs typeface="Helvetica"/>
        </a:font>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Col>
    <a:lastRow>
      <a:tcTxStyle b="on" i="off">
        <a:font>
          <a:latin typeface="Helvetica"/>
          <a:ea typeface="Helvetica"/>
          <a:cs typeface="Helvetica"/>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25400" cap="flat">
              <a:solidFill>
                <a:srgbClr val="929292"/>
              </a:solidFill>
              <a:prstDash val="solid"/>
              <a:miter lim="400000"/>
            </a:ln>
          </a:top>
          <a:bottom>
            <a:ln w="12700" cap="flat">
              <a:noFill/>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lastRow>
    <a:firstRow>
      <a:tcTxStyle b="on" i="off">
        <a:font>
          <a:latin typeface="Helvetica"/>
          <a:ea typeface="Helvetica"/>
          <a:cs typeface="Helvetica"/>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12700" cap="flat">
              <a:noFill/>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p:nvPr>
            <p:ph type="sldImg"/>
          </p:nvPr>
        </p:nvSpPr>
        <p:spPr>
          <a:xfrm>
            <a:off x="1143000" y="685800"/>
            <a:ext cx="4572000" cy="3429000"/>
          </a:xfrm>
          <a:prstGeom prst="rect">
            <a:avLst/>
          </a:prstGeom>
        </p:spPr>
        <p:txBody>
          <a:bodyPr/>
          <a:lstStyle/>
          <a:p>
            <a:pPr/>
          </a:p>
        </p:txBody>
      </p:sp>
      <p:sp>
        <p:nvSpPr>
          <p:cNvPr id="176" name="Shape 17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algn="r" defTabSz="457200" rtl="1" latinLnBrk="0">
      <a:lnSpc>
        <a:spcPct val="117999"/>
      </a:lnSpc>
      <a:defRPr sz="2200">
        <a:latin typeface="Helvetica Neue"/>
        <a:ea typeface="Helvetica Neue"/>
        <a:cs typeface="Helvetica Neue"/>
        <a:sym typeface="Helvetica Neue"/>
      </a:defRPr>
    </a:lvl1pPr>
    <a:lvl2pPr indent="228600" algn="r" defTabSz="457200" rtl="1" latinLnBrk="0">
      <a:lnSpc>
        <a:spcPct val="117999"/>
      </a:lnSpc>
      <a:defRPr sz="2200">
        <a:latin typeface="Helvetica Neue"/>
        <a:ea typeface="Helvetica Neue"/>
        <a:cs typeface="Helvetica Neue"/>
        <a:sym typeface="Helvetica Neue"/>
      </a:defRPr>
    </a:lvl2pPr>
    <a:lvl3pPr indent="457200" algn="r" defTabSz="457200" rtl="1" latinLnBrk="0">
      <a:lnSpc>
        <a:spcPct val="117999"/>
      </a:lnSpc>
      <a:defRPr sz="2200">
        <a:latin typeface="Helvetica Neue"/>
        <a:ea typeface="Helvetica Neue"/>
        <a:cs typeface="Helvetica Neue"/>
        <a:sym typeface="Helvetica Neue"/>
      </a:defRPr>
    </a:lvl3pPr>
    <a:lvl4pPr indent="685800" algn="r" defTabSz="457200" rtl="1" latinLnBrk="0">
      <a:lnSpc>
        <a:spcPct val="117999"/>
      </a:lnSpc>
      <a:defRPr sz="2200">
        <a:latin typeface="Helvetica Neue"/>
        <a:ea typeface="Helvetica Neue"/>
        <a:cs typeface="Helvetica Neue"/>
        <a:sym typeface="Helvetica Neue"/>
      </a:defRPr>
    </a:lvl4pPr>
    <a:lvl5pPr indent="914400" algn="r" defTabSz="457200" rtl="1" latinLnBrk="0">
      <a:lnSpc>
        <a:spcPct val="117999"/>
      </a:lnSpc>
      <a:defRPr sz="2200">
        <a:latin typeface="Helvetica Neue"/>
        <a:ea typeface="Helvetica Neue"/>
        <a:cs typeface="Helvetica Neue"/>
        <a:sym typeface="Helvetica Neue"/>
      </a:defRPr>
    </a:lvl5pPr>
    <a:lvl6pPr indent="1143000" algn="r" defTabSz="457200" rtl="1" latinLnBrk="0">
      <a:lnSpc>
        <a:spcPct val="117999"/>
      </a:lnSpc>
      <a:defRPr sz="2200">
        <a:latin typeface="Helvetica Neue"/>
        <a:ea typeface="Helvetica Neue"/>
        <a:cs typeface="Helvetica Neue"/>
        <a:sym typeface="Helvetica Neue"/>
      </a:defRPr>
    </a:lvl6pPr>
    <a:lvl7pPr indent="1371600" algn="r" defTabSz="457200" rtl="1" latinLnBrk="0">
      <a:lnSpc>
        <a:spcPct val="117999"/>
      </a:lnSpc>
      <a:defRPr sz="2200">
        <a:latin typeface="Helvetica Neue"/>
        <a:ea typeface="Helvetica Neue"/>
        <a:cs typeface="Helvetica Neue"/>
        <a:sym typeface="Helvetica Neue"/>
      </a:defRPr>
    </a:lvl7pPr>
    <a:lvl8pPr indent="1600200" algn="r" defTabSz="457200" rtl="1" latinLnBrk="0">
      <a:lnSpc>
        <a:spcPct val="117999"/>
      </a:lnSpc>
      <a:defRPr sz="2200">
        <a:latin typeface="Helvetica Neue"/>
        <a:ea typeface="Helvetica Neue"/>
        <a:cs typeface="Helvetica Neue"/>
        <a:sym typeface="Helvetica Neue"/>
      </a:defRPr>
    </a:lvl8pPr>
    <a:lvl9pPr indent="1828800" algn="r" defTabSz="457200" rtl="1"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العنوان والعنوان الفرعي">
    <p:spTree>
      <p:nvGrpSpPr>
        <p:cNvPr id="1" name=""/>
        <p:cNvGrpSpPr/>
        <p:nvPr/>
      </p:nvGrpSpPr>
      <p:grpSpPr>
        <a:xfrm>
          <a:off x="0" y="0"/>
          <a:ext cx="0" cy="0"/>
          <a:chOff x="0" y="0"/>
          <a:chExt cx="0" cy="0"/>
        </a:xfrm>
      </p:grpSpPr>
      <p:sp>
        <p:nvSpPr>
          <p:cNvPr id="11" name="Shape 11"/>
          <p:cNvSpPr/>
          <p:nvPr>
            <p:ph type="title"/>
          </p:nvPr>
        </p:nvSpPr>
        <p:spPr>
          <a:xfrm>
            <a:off x="1270000" y="1638300"/>
            <a:ext cx="10464800" cy="3302000"/>
          </a:xfrm>
          <a:prstGeom prst="rect">
            <a:avLst/>
          </a:prstGeom>
        </p:spPr>
        <p:txBody>
          <a:bodyPr anchor="b"/>
          <a:lstStyle/>
          <a:p>
            <a:pPr/>
            <a:r>
              <a:t>نص العنوان</a:t>
            </a:r>
          </a:p>
        </p:txBody>
      </p:sp>
      <p:sp>
        <p:nvSpPr>
          <p:cNvPr id="12" name="Shape 12"/>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اقتباس">
    <p:spTree>
      <p:nvGrpSpPr>
        <p:cNvPr id="1" name=""/>
        <p:cNvGrpSpPr/>
        <p:nvPr/>
      </p:nvGrpSpPr>
      <p:grpSpPr>
        <a:xfrm>
          <a:off x="0" y="0"/>
          <a:ext cx="0" cy="0"/>
          <a:chOff x="0" y="0"/>
          <a:chExt cx="0" cy="0"/>
        </a:xfrm>
      </p:grpSpPr>
      <p:sp>
        <p:nvSpPr>
          <p:cNvPr id="93" name="Shape 93"/>
          <p:cNvSpPr/>
          <p:nvPr>
            <p:ph type="body" sz="quarter" idx="13"/>
          </p:nvPr>
        </p:nvSpPr>
        <p:spPr>
          <a:xfrm>
            <a:off x="1270000" y="6362700"/>
            <a:ext cx="10464800" cy="495003"/>
          </a:xfrm>
          <a:prstGeom prst="rect">
            <a:avLst/>
          </a:prstGeom>
        </p:spPr>
        <p:txBody>
          <a:bodyPr anchor="t">
            <a:spAutoFit/>
          </a:bodyPr>
          <a:lstStyle>
            <a:lvl1pPr marL="0" indent="0" algn="ctr">
              <a:spcBef>
                <a:spcPts val="0"/>
              </a:spcBef>
              <a:buSzTx/>
              <a:buNone/>
              <a:defRPr sz="2400">
                <a:latin typeface="Muna Regular"/>
                <a:ea typeface="Muna Regular"/>
                <a:cs typeface="Muna Regular"/>
                <a:sym typeface="Muna Regular"/>
              </a:defRPr>
            </a:lvl1pPr>
          </a:lstStyle>
          <a:p>
            <a:pPr/>
            <a:r>
              <a:t>–باسل أسعد</a:t>
            </a:r>
          </a:p>
        </p:txBody>
      </p:sp>
      <p:sp>
        <p:nvSpPr>
          <p:cNvPr id="94" name="Shape 94"/>
          <p:cNvSpPr/>
          <p:nvPr>
            <p:ph type="body" sz="quarter" idx="14"/>
          </p:nvPr>
        </p:nvSpPr>
        <p:spPr>
          <a:xfrm>
            <a:off x="1270000" y="4242847"/>
            <a:ext cx="10464800" cy="734506"/>
          </a:xfrm>
          <a:prstGeom prst="rect">
            <a:avLst/>
          </a:prstGeom>
        </p:spPr>
        <p:txBody>
          <a:bodyPr>
            <a:spAutoFit/>
          </a:bodyPr>
          <a:lstStyle>
            <a:lvl1pPr marL="0" indent="0" algn="ctr">
              <a:spcBef>
                <a:spcPts val="0"/>
              </a:spcBef>
              <a:buSzTx/>
              <a:buNone/>
            </a:lvl1pPr>
          </a:lstStyle>
          <a:p>
            <a:pPr/>
            <a:r>
              <a:t>"قم بكتابة اقتباس هنا."</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صورة">
    <p:spTree>
      <p:nvGrpSpPr>
        <p:cNvPr id="1" name=""/>
        <p:cNvGrpSpPr/>
        <p:nvPr/>
      </p:nvGrpSpPr>
      <p:grpSpPr>
        <a:xfrm>
          <a:off x="0" y="0"/>
          <a:ext cx="0" cy="0"/>
          <a:chOff x="0" y="0"/>
          <a:chExt cx="0" cy="0"/>
        </a:xfrm>
      </p:grpSpPr>
      <p:sp>
        <p:nvSpPr>
          <p:cNvPr id="102" name="Shape 102"/>
          <p:cNvSpPr/>
          <p:nvPr>
            <p:ph type="pic" idx="13"/>
          </p:nvPr>
        </p:nvSpPr>
        <p:spPr>
          <a:xfrm>
            <a:off x="-3175" y="0"/>
            <a:ext cx="13004800" cy="97536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فارغ">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شريحة عنوان">
    <p:bg>
      <p:bgPr>
        <a:solidFill>
          <a:srgbClr val="FFFFFF"/>
        </a:solidFill>
      </p:bgPr>
    </p:bg>
    <p:spTree>
      <p:nvGrpSpPr>
        <p:cNvPr id="1" name=""/>
        <p:cNvGrpSpPr/>
        <p:nvPr/>
      </p:nvGrpSpPr>
      <p:grpSpPr>
        <a:xfrm>
          <a:off x="0" y="0"/>
          <a:ext cx="0" cy="0"/>
          <a:chOff x="0" y="0"/>
          <a:chExt cx="0" cy="0"/>
        </a:xfrm>
      </p:grpSpPr>
      <p:grpSp>
        <p:nvGrpSpPr>
          <p:cNvPr id="122" name="Group 122"/>
          <p:cNvGrpSpPr/>
          <p:nvPr/>
        </p:nvGrpSpPr>
        <p:grpSpPr>
          <a:xfrm>
            <a:off x="-2239" y="-1"/>
            <a:ext cx="13004801" cy="9753602"/>
            <a:chOff x="0" y="0"/>
            <a:chExt cx="13004800" cy="9753600"/>
          </a:xfrm>
        </p:grpSpPr>
        <p:pic>
          <p:nvPicPr>
            <p:cNvPr id="117" name="image2.png"/>
            <p:cNvPicPr>
              <a:picLocks noChangeAspect="1"/>
            </p:cNvPicPr>
            <p:nvPr/>
          </p:nvPicPr>
          <p:blipFill>
            <a:blip r:embed="rId2">
              <a:extLst/>
            </a:blip>
            <a:stretch>
              <a:fillRect/>
            </a:stretch>
          </p:blipFill>
          <p:spPr>
            <a:xfrm>
              <a:off x="0" y="541866"/>
              <a:ext cx="13004801" cy="8666482"/>
            </a:xfrm>
            <a:prstGeom prst="rect">
              <a:avLst/>
            </a:prstGeom>
            <a:ln w="12700" cap="flat">
              <a:noFill/>
              <a:miter lim="400000"/>
            </a:ln>
            <a:effectLst/>
          </p:spPr>
        </p:pic>
        <p:sp>
          <p:nvSpPr>
            <p:cNvPr id="118" name="Shape 118"/>
            <p:cNvSpPr/>
            <p:nvPr/>
          </p:nvSpPr>
          <p:spPr>
            <a:xfrm>
              <a:off x="0" y="-1"/>
              <a:ext cx="13004801" cy="433495"/>
            </a:xfrm>
            <a:prstGeom prst="rect">
              <a:avLst/>
            </a:prstGeom>
            <a:solidFill>
              <a:srgbClr val="4F271C"/>
            </a:solidFill>
            <a:ln w="12700" cap="flat">
              <a:noFill/>
              <a:miter lim="400000"/>
            </a:ln>
            <a:effectLst/>
          </p:spPr>
          <p:txBody>
            <a:bodyPr wrap="square" lIns="65023" tIns="65023" rIns="65023" bIns="65023" numCol="1" anchor="ctr">
              <a:noAutofit/>
            </a:bodyPr>
            <a:lstStyle/>
            <a:p>
              <a:pPr defTabSz="1300480" rtl="0">
                <a:defRPr sz="2400">
                  <a:latin typeface="Segoe Condensed"/>
                  <a:ea typeface="Segoe Condensed"/>
                  <a:cs typeface="Segoe Condensed"/>
                  <a:sym typeface="Segoe Condensed"/>
                </a:defRPr>
              </a:pPr>
            </a:p>
          </p:txBody>
        </p:sp>
        <p:sp>
          <p:nvSpPr>
            <p:cNvPr id="119" name="Shape 119"/>
            <p:cNvSpPr/>
            <p:nvPr/>
          </p:nvSpPr>
          <p:spPr>
            <a:xfrm>
              <a:off x="0" y="9320106"/>
              <a:ext cx="13004801" cy="433495"/>
            </a:xfrm>
            <a:prstGeom prst="rect">
              <a:avLst/>
            </a:prstGeom>
            <a:solidFill>
              <a:srgbClr val="4F271C"/>
            </a:solidFill>
            <a:ln w="12700" cap="flat">
              <a:noFill/>
              <a:miter lim="400000"/>
            </a:ln>
            <a:effectLst/>
          </p:spPr>
          <p:txBody>
            <a:bodyPr wrap="square" lIns="65023" tIns="65023" rIns="65023" bIns="65023" numCol="1" anchor="ctr">
              <a:noAutofit/>
            </a:bodyPr>
            <a:lstStyle/>
            <a:p>
              <a:pPr defTabSz="1300480" rtl="0">
                <a:defRPr sz="2400">
                  <a:latin typeface="Segoe Condensed"/>
                  <a:ea typeface="Segoe Condensed"/>
                  <a:cs typeface="Segoe Condensed"/>
                  <a:sym typeface="Segoe Condensed"/>
                </a:defRPr>
              </a:pPr>
            </a:p>
          </p:txBody>
        </p:sp>
        <p:sp>
          <p:nvSpPr>
            <p:cNvPr id="120" name="Shape 120"/>
            <p:cNvSpPr/>
            <p:nvPr/>
          </p:nvSpPr>
          <p:spPr>
            <a:xfrm>
              <a:off x="-1" y="541866"/>
              <a:ext cx="13004802" cy="2259"/>
            </a:xfrm>
            <a:prstGeom prst="line">
              <a:avLst/>
            </a:prstGeom>
            <a:noFill/>
            <a:ln w="50800" cap="flat">
              <a:solidFill>
                <a:srgbClr val="317F93"/>
              </a:solidFill>
              <a:prstDash val="solid"/>
              <a:miter lim="800000"/>
            </a:ln>
            <a:effectLst/>
          </p:spPr>
          <p:txBody>
            <a:bodyPr wrap="square" lIns="65023" tIns="65023" rIns="65023" bIns="65023" numCol="1" anchor="t">
              <a:noAutofit/>
            </a:bodyPr>
            <a:lstStyle/>
            <a:p>
              <a:pPr algn="l" defTabSz="1300480" rtl="0">
                <a:defRPr sz="2400">
                  <a:latin typeface="Segoe Condensed"/>
                  <a:ea typeface="Segoe Condensed"/>
                  <a:cs typeface="Segoe Condensed"/>
                  <a:sym typeface="Segoe Condensed"/>
                </a:defRPr>
              </a:pPr>
            </a:p>
          </p:txBody>
        </p:sp>
        <p:sp>
          <p:nvSpPr>
            <p:cNvPr id="121" name="Shape 121"/>
            <p:cNvSpPr/>
            <p:nvPr/>
          </p:nvSpPr>
          <p:spPr>
            <a:xfrm>
              <a:off x="-1" y="9211733"/>
              <a:ext cx="13004802" cy="2260"/>
            </a:xfrm>
            <a:prstGeom prst="line">
              <a:avLst/>
            </a:prstGeom>
            <a:noFill/>
            <a:ln w="50800" cap="flat">
              <a:solidFill>
                <a:srgbClr val="317F93"/>
              </a:solidFill>
              <a:prstDash val="solid"/>
              <a:miter lim="800000"/>
            </a:ln>
            <a:effectLst/>
          </p:spPr>
          <p:txBody>
            <a:bodyPr wrap="square" lIns="65023" tIns="65023" rIns="65023" bIns="65023" numCol="1" anchor="t">
              <a:noAutofit/>
            </a:bodyPr>
            <a:lstStyle/>
            <a:p>
              <a:pPr algn="l" defTabSz="1300480" rtl="0">
                <a:defRPr sz="2400">
                  <a:latin typeface="Segoe Condensed"/>
                  <a:ea typeface="Segoe Condensed"/>
                  <a:cs typeface="Segoe Condensed"/>
                  <a:sym typeface="Segoe Condensed"/>
                </a:defRPr>
              </a:pPr>
            </a:p>
          </p:txBody>
        </p:sp>
      </p:grpSp>
      <p:sp>
        <p:nvSpPr>
          <p:cNvPr id="123" name="Shape 123"/>
          <p:cNvSpPr/>
          <p:nvPr>
            <p:ph type="title"/>
          </p:nvPr>
        </p:nvSpPr>
        <p:spPr>
          <a:xfrm>
            <a:off x="1002453" y="6394026"/>
            <a:ext cx="11054081" cy="1937175"/>
          </a:xfrm>
          <a:prstGeom prst="rect">
            <a:avLst/>
          </a:prstGeom>
        </p:spPr>
        <p:txBody>
          <a:bodyPr lIns="65023" tIns="65023" rIns="65023" bIns="65023" anchor="t"/>
          <a:lstStyle>
            <a:lvl1pPr algn="r" defTabSz="1300480">
              <a:defRPr sz="5600">
                <a:effectLst>
                  <a:outerShdw sx="100000" sy="100000" kx="0" ky="0" algn="b" rotWithShape="0" blurRad="50800" dist="50800" dir="2700000">
                    <a:srgbClr val="000000">
                      <a:alpha val="43137"/>
                    </a:srgbClr>
                  </a:outerShdw>
                </a:effectLst>
                <a:latin typeface="Bookman Old Style"/>
                <a:ea typeface="Bookman Old Style"/>
                <a:cs typeface="Bookman Old Style"/>
                <a:sym typeface="Bookman Old Style"/>
              </a:defRPr>
            </a:lvl1pPr>
          </a:lstStyle>
          <a:p>
            <a:pPr/>
            <a:r>
              <a:t>نص العنوان</a:t>
            </a:r>
          </a:p>
        </p:txBody>
      </p:sp>
      <p:sp>
        <p:nvSpPr>
          <p:cNvPr id="124" name="Shape 124"/>
          <p:cNvSpPr/>
          <p:nvPr>
            <p:ph type="body" sz="quarter" idx="1"/>
          </p:nvPr>
        </p:nvSpPr>
        <p:spPr>
          <a:xfrm>
            <a:off x="1950719" y="3793066"/>
            <a:ext cx="9103362" cy="2492588"/>
          </a:xfrm>
          <a:prstGeom prst="rect">
            <a:avLst/>
          </a:prstGeom>
        </p:spPr>
        <p:txBody>
          <a:bodyPr lIns="65023" tIns="65023" rIns="65023" bIns="65023" anchor="b"/>
          <a:lstStyle>
            <a:lvl1pPr marL="0" indent="0" defTabSz="1300480">
              <a:spcBef>
                <a:spcPts val="900"/>
              </a:spcBef>
              <a:buSzTx/>
              <a:buNone/>
              <a:defRPr>
                <a:solidFill>
                  <a:srgbClr val="4F271C"/>
                </a:solidFill>
                <a:latin typeface="Segoe Condensed"/>
                <a:ea typeface="Segoe Condensed"/>
                <a:cs typeface="Segoe Condensed"/>
                <a:sym typeface="Segoe Condensed"/>
              </a:defRPr>
            </a:lvl1pPr>
            <a:lvl2pPr marL="0" indent="457200" defTabSz="1300480">
              <a:spcBef>
                <a:spcPts val="900"/>
              </a:spcBef>
              <a:buSzTx/>
              <a:buNone/>
              <a:defRPr>
                <a:solidFill>
                  <a:srgbClr val="4F271C"/>
                </a:solidFill>
                <a:latin typeface="Segoe Condensed"/>
                <a:ea typeface="Segoe Condensed"/>
                <a:cs typeface="Segoe Condensed"/>
                <a:sym typeface="Segoe Condensed"/>
              </a:defRPr>
            </a:lvl2pPr>
            <a:lvl3pPr marL="0" indent="914400" defTabSz="1300480">
              <a:spcBef>
                <a:spcPts val="900"/>
              </a:spcBef>
              <a:buSzTx/>
              <a:buNone/>
              <a:defRPr>
                <a:solidFill>
                  <a:srgbClr val="4F271C"/>
                </a:solidFill>
                <a:latin typeface="Segoe Condensed"/>
                <a:ea typeface="Segoe Condensed"/>
                <a:cs typeface="Segoe Condensed"/>
                <a:sym typeface="Segoe Condensed"/>
              </a:defRPr>
            </a:lvl3pPr>
            <a:lvl4pPr marL="0" indent="1371600" defTabSz="1300480">
              <a:spcBef>
                <a:spcPts val="900"/>
              </a:spcBef>
              <a:buSzTx/>
              <a:buNone/>
              <a:defRPr>
                <a:solidFill>
                  <a:srgbClr val="4F271C"/>
                </a:solidFill>
                <a:latin typeface="Segoe Condensed"/>
                <a:ea typeface="Segoe Condensed"/>
                <a:cs typeface="Segoe Condensed"/>
                <a:sym typeface="Segoe Condensed"/>
              </a:defRPr>
            </a:lvl4pPr>
            <a:lvl5pPr marL="0" indent="1828800" defTabSz="1300480">
              <a:spcBef>
                <a:spcPts val="900"/>
              </a:spcBef>
              <a:buSzTx/>
              <a:buNone/>
              <a:defRPr>
                <a:solidFill>
                  <a:srgbClr val="4F271C"/>
                </a:solidFill>
                <a:latin typeface="Segoe Condensed"/>
                <a:ea typeface="Segoe Condensed"/>
                <a:cs typeface="Segoe Condensed"/>
                <a:sym typeface="Segoe Condensed"/>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125" name="Shape 125"/>
          <p:cNvSpPr/>
          <p:nvPr>
            <p:ph type="sldNum" sz="quarter" idx="2"/>
          </p:nvPr>
        </p:nvSpPr>
        <p:spPr>
          <a:xfrm>
            <a:off x="6285653" y="8779792"/>
            <a:ext cx="3034454" cy="520701"/>
          </a:xfrm>
          <a:prstGeom prst="rect">
            <a:avLst/>
          </a:prstGeom>
        </p:spPr>
        <p:txBody>
          <a:bodyPr lIns="65023" tIns="65023" rIns="65023" bIns="65023" anchor="ctr"/>
          <a:lstStyle>
            <a:lvl1pPr algn="r" defTabSz="1300480">
              <a:defRPr sz="1600">
                <a:latin typeface="Segoe Condensed"/>
                <a:ea typeface="Segoe Condensed"/>
                <a:cs typeface="Segoe Condensed"/>
                <a:sym typeface="Segoe Condense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1" showMasterPhAnim="1">
  <p:cSld name="عنوان ومحتوى">
    <p:bg>
      <p:bgPr>
        <a:gradFill flip="none" rotWithShape="1">
          <a:gsLst>
            <a:gs pos="0">
              <a:srgbClr val="98746E"/>
            </a:gs>
            <a:gs pos="100000">
              <a:srgbClr val="3C0E01"/>
            </a:gs>
          </a:gsLst>
          <a:path path="circle">
            <a:fillToRect l="50000" t="50000" r="50000" b="50000"/>
          </a:path>
        </a:gradFill>
      </p:bgPr>
    </p:bg>
    <p:spTree>
      <p:nvGrpSpPr>
        <p:cNvPr id="1" name=""/>
        <p:cNvGrpSpPr/>
        <p:nvPr/>
      </p:nvGrpSpPr>
      <p:grpSpPr>
        <a:xfrm>
          <a:off x="0" y="0"/>
          <a:ext cx="0" cy="0"/>
          <a:chOff x="0" y="0"/>
          <a:chExt cx="0" cy="0"/>
        </a:xfrm>
      </p:grpSpPr>
      <p:grpSp>
        <p:nvGrpSpPr>
          <p:cNvPr id="136" name="Group 136"/>
          <p:cNvGrpSpPr/>
          <p:nvPr/>
        </p:nvGrpSpPr>
        <p:grpSpPr>
          <a:xfrm>
            <a:off x="-1" y="-1"/>
            <a:ext cx="13004801" cy="2142633"/>
            <a:chOff x="0" y="0"/>
            <a:chExt cx="13004800" cy="2142631"/>
          </a:xfrm>
        </p:grpSpPr>
        <p:pic>
          <p:nvPicPr>
            <p:cNvPr id="132" name="image1.png"/>
            <p:cNvPicPr>
              <a:picLocks noChangeAspect="1"/>
            </p:cNvPicPr>
            <p:nvPr/>
          </p:nvPicPr>
          <p:blipFill>
            <a:blip r:embed="rId2">
              <a:extLst/>
            </a:blip>
            <a:stretch>
              <a:fillRect/>
            </a:stretch>
          </p:blipFill>
          <p:spPr>
            <a:xfrm>
              <a:off x="0" y="1"/>
              <a:ext cx="13004801" cy="2018453"/>
            </a:xfrm>
            <a:prstGeom prst="rect">
              <a:avLst/>
            </a:prstGeom>
            <a:ln w="12700" cap="flat">
              <a:noFill/>
              <a:miter lim="400000"/>
            </a:ln>
            <a:effectLst/>
          </p:spPr>
        </p:pic>
        <p:sp>
          <p:nvSpPr>
            <p:cNvPr id="133" name="Shape 133"/>
            <p:cNvSpPr/>
            <p:nvPr/>
          </p:nvSpPr>
          <p:spPr>
            <a:xfrm>
              <a:off x="0" y="-1"/>
              <a:ext cx="13004801" cy="2059095"/>
            </a:xfrm>
            <a:prstGeom prst="rect">
              <a:avLst/>
            </a:prstGeom>
            <a:gradFill flip="none" rotWithShape="1">
              <a:gsLst>
                <a:gs pos="0">
                  <a:srgbClr val="3891A7"/>
                </a:gs>
                <a:gs pos="49000">
                  <a:srgbClr val="E7EEF0">
                    <a:alpha val="0"/>
                  </a:srgbClr>
                </a:gs>
              </a:gsLst>
              <a:lin ang="0" scaled="0"/>
            </a:gradFill>
            <a:ln w="12700" cap="flat">
              <a:noFill/>
              <a:miter lim="400000"/>
            </a:ln>
            <a:effectLst/>
          </p:spPr>
          <p:txBody>
            <a:bodyPr wrap="square" lIns="65023" tIns="65023" rIns="65023" bIns="65023" numCol="1" anchor="ctr">
              <a:noAutofit/>
            </a:bodyPr>
            <a:lstStyle/>
            <a:p>
              <a:pPr defTabSz="1300480" rtl="0">
                <a:defRPr sz="2400">
                  <a:latin typeface="Segoe Condensed"/>
                  <a:ea typeface="Segoe Condensed"/>
                  <a:cs typeface="Segoe Condensed"/>
                  <a:sym typeface="Segoe Condensed"/>
                </a:defRPr>
              </a:pPr>
            </a:p>
          </p:txBody>
        </p:sp>
        <p:sp>
          <p:nvSpPr>
            <p:cNvPr id="134" name="Shape 134"/>
            <p:cNvSpPr/>
            <p:nvPr/>
          </p:nvSpPr>
          <p:spPr>
            <a:xfrm>
              <a:off x="-1" y="2032000"/>
              <a:ext cx="13004802" cy="2259"/>
            </a:xfrm>
            <a:prstGeom prst="line">
              <a:avLst/>
            </a:prstGeom>
            <a:noFill/>
            <a:ln w="50800" cap="flat">
              <a:solidFill>
                <a:srgbClr val="317F93"/>
              </a:solidFill>
              <a:prstDash val="solid"/>
              <a:miter lim="800000"/>
            </a:ln>
            <a:effectLst/>
          </p:spPr>
          <p:txBody>
            <a:bodyPr wrap="square" lIns="65023" tIns="65023" rIns="65023" bIns="65023" numCol="1" anchor="t">
              <a:noAutofit/>
            </a:bodyPr>
            <a:lstStyle/>
            <a:p>
              <a:pPr algn="l" defTabSz="1300480" rtl="0">
                <a:defRPr sz="2400">
                  <a:latin typeface="Segoe Condensed"/>
                  <a:ea typeface="Segoe Condensed"/>
                  <a:cs typeface="Segoe Condensed"/>
                  <a:sym typeface="Segoe Condensed"/>
                </a:defRPr>
              </a:pPr>
            </a:p>
          </p:txBody>
        </p:sp>
        <p:sp>
          <p:nvSpPr>
            <p:cNvPr id="135" name="Shape 135"/>
            <p:cNvSpPr/>
            <p:nvPr/>
          </p:nvSpPr>
          <p:spPr>
            <a:xfrm>
              <a:off x="-1" y="2140373"/>
              <a:ext cx="13004802" cy="2259"/>
            </a:xfrm>
            <a:prstGeom prst="line">
              <a:avLst/>
            </a:prstGeom>
            <a:noFill/>
            <a:ln w="12700" cap="flat">
              <a:solidFill>
                <a:srgbClr val="FFFFFF"/>
              </a:solidFill>
              <a:prstDash val="solid"/>
              <a:miter lim="800000"/>
            </a:ln>
            <a:effectLst/>
          </p:spPr>
          <p:txBody>
            <a:bodyPr wrap="square" lIns="65023" tIns="65023" rIns="65023" bIns="65023" numCol="1" anchor="t">
              <a:noAutofit/>
            </a:bodyPr>
            <a:lstStyle/>
            <a:p>
              <a:pPr algn="l" defTabSz="1300480" rtl="0">
                <a:defRPr sz="2400">
                  <a:latin typeface="Segoe Condensed"/>
                  <a:ea typeface="Segoe Condensed"/>
                  <a:cs typeface="Segoe Condensed"/>
                  <a:sym typeface="Segoe Condensed"/>
                </a:defRPr>
              </a:pPr>
            </a:p>
          </p:txBody>
        </p:sp>
      </p:grpSp>
      <p:sp>
        <p:nvSpPr>
          <p:cNvPr id="137" name="Shape 137"/>
          <p:cNvSpPr/>
          <p:nvPr>
            <p:ph type="body" idx="1"/>
          </p:nvPr>
        </p:nvSpPr>
        <p:spPr>
          <a:xfrm>
            <a:off x="650239" y="2275839"/>
            <a:ext cx="11704322" cy="6436927"/>
          </a:xfrm>
          <a:prstGeom prst="rect">
            <a:avLst/>
          </a:prstGeom>
        </p:spPr>
        <p:txBody>
          <a:bodyPr lIns="65023" tIns="65023" rIns="65023" bIns="65023" anchor="t"/>
          <a:lstStyle>
            <a:lvl1pPr marL="465364" indent="-465364" defTabSz="1300480">
              <a:spcBef>
                <a:spcPts val="900"/>
              </a:spcBef>
              <a:buSzPct val="100000"/>
              <a:buFont typeface="Arial"/>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1pPr>
            <a:lvl2pPr marL="909637" indent="-452437" defTabSz="1300480">
              <a:spcBef>
                <a:spcPts val="900"/>
              </a:spcBef>
              <a:buSzPct val="100000"/>
              <a:buFont typeface="Arial"/>
              <a:buChar char="–"/>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2pPr>
            <a:lvl3pPr marL="1348739" indent="-434339" defTabSz="1300480">
              <a:spcBef>
                <a:spcPts val="900"/>
              </a:spcBef>
              <a:buSzPct val="100000"/>
              <a:buFont typeface="Arial"/>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3pPr>
            <a:lvl4pPr marL="1854200" indent="-482600" defTabSz="1300480">
              <a:spcBef>
                <a:spcPts val="900"/>
              </a:spcBef>
              <a:buSzPct val="100000"/>
              <a:buFont typeface="Arial"/>
              <a:buChar char="–"/>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4pPr>
            <a:lvl5pPr marL="2311400" indent="-482600" defTabSz="1300480">
              <a:spcBef>
                <a:spcPts val="900"/>
              </a:spcBef>
              <a:buSzPct val="100000"/>
              <a:buFont typeface="Arial"/>
              <a:buChar char="»"/>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138" name="Shape 138"/>
          <p:cNvSpPr/>
          <p:nvPr>
            <p:ph type="title"/>
          </p:nvPr>
        </p:nvSpPr>
        <p:spPr>
          <a:xfrm>
            <a:off x="650239" y="216746"/>
            <a:ext cx="11704322" cy="1799451"/>
          </a:xfrm>
          <a:prstGeom prst="rect">
            <a:avLst/>
          </a:prstGeom>
        </p:spPr>
        <p:txBody>
          <a:bodyPr lIns="65023" tIns="65023" rIns="65023" bIns="65023"/>
          <a:lstStyle>
            <a:lvl1pPr algn="r" defTabSz="1300480">
              <a:defRPr sz="5600">
                <a:effectLst>
                  <a:outerShdw sx="100000" sy="100000" kx="0" ky="0" algn="b" rotWithShape="0" blurRad="50800" dist="50800" dir="2700000">
                    <a:srgbClr val="000000">
                      <a:alpha val="43137"/>
                    </a:srgbClr>
                  </a:outerShdw>
                </a:effectLst>
                <a:latin typeface="Bookman Old Style"/>
                <a:ea typeface="Bookman Old Style"/>
                <a:cs typeface="Bookman Old Style"/>
                <a:sym typeface="Bookman Old Style"/>
              </a:defRPr>
            </a:lvl1pPr>
          </a:lstStyle>
          <a:p>
            <a:pPr/>
            <a:r>
              <a:t>نص العنوان</a:t>
            </a:r>
          </a:p>
        </p:txBody>
      </p:sp>
      <p:sp>
        <p:nvSpPr>
          <p:cNvPr id="139" name="Shape 139"/>
          <p:cNvSpPr/>
          <p:nvPr>
            <p:ph type="sldNum" sz="quarter" idx="2"/>
          </p:nvPr>
        </p:nvSpPr>
        <p:spPr>
          <a:xfrm>
            <a:off x="11998323" y="9115191"/>
            <a:ext cx="356238" cy="369191"/>
          </a:xfrm>
          <a:prstGeom prst="rect">
            <a:avLst/>
          </a:prstGeom>
        </p:spPr>
        <p:txBody>
          <a:bodyPr lIns="65023" tIns="65023" rIns="65023" bIns="65023" anchor="ctr"/>
          <a:lstStyle>
            <a:lvl1pPr algn="r" defTabSz="1300480">
              <a:defRPr sz="1600">
                <a:latin typeface="Segoe Condensed"/>
                <a:ea typeface="Segoe Condensed"/>
                <a:cs typeface="Segoe Condensed"/>
                <a:sym typeface="Segoe Condense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1" showMasterPhAnim="1">
  <p:cSld name="عنوان المقطع">
    <p:bg>
      <p:bgPr>
        <a:solidFill>
          <a:srgbClr val="FFFFFF"/>
        </a:solidFill>
      </p:bgPr>
    </p:bg>
    <p:spTree>
      <p:nvGrpSpPr>
        <p:cNvPr id="1" name=""/>
        <p:cNvGrpSpPr/>
        <p:nvPr/>
      </p:nvGrpSpPr>
      <p:grpSpPr>
        <a:xfrm>
          <a:off x="0" y="0"/>
          <a:ext cx="0" cy="0"/>
          <a:chOff x="0" y="0"/>
          <a:chExt cx="0" cy="0"/>
        </a:xfrm>
      </p:grpSpPr>
      <p:grpSp>
        <p:nvGrpSpPr>
          <p:cNvPr id="151" name="Group 151"/>
          <p:cNvGrpSpPr/>
          <p:nvPr/>
        </p:nvGrpSpPr>
        <p:grpSpPr>
          <a:xfrm>
            <a:off x="-2239" y="-1"/>
            <a:ext cx="13007040" cy="9753602"/>
            <a:chOff x="0" y="0"/>
            <a:chExt cx="13007038" cy="9753600"/>
          </a:xfrm>
        </p:grpSpPr>
        <p:sp>
          <p:nvSpPr>
            <p:cNvPr id="146" name="Shape 146"/>
            <p:cNvSpPr/>
            <p:nvPr/>
          </p:nvSpPr>
          <p:spPr>
            <a:xfrm>
              <a:off x="2238" y="541866"/>
              <a:ext cx="13004802" cy="8669868"/>
            </a:xfrm>
            <a:prstGeom prst="rect">
              <a:avLst/>
            </a:prstGeom>
            <a:gradFill flip="none" rotWithShape="1">
              <a:gsLst>
                <a:gs pos="0">
                  <a:srgbClr val="CCDBE1"/>
                </a:gs>
                <a:gs pos="100000">
                  <a:srgbClr val="317F93"/>
                </a:gs>
              </a:gsLst>
              <a:path path="circle">
                <a:fillToRect l="37721" t="-19636" r="62278" b="119636"/>
              </a:path>
            </a:gradFill>
            <a:ln w="12700" cap="flat">
              <a:noFill/>
              <a:miter lim="400000"/>
            </a:ln>
            <a:effectLst/>
          </p:spPr>
          <p:txBody>
            <a:bodyPr wrap="square" lIns="65023" tIns="65023" rIns="65023" bIns="65023" numCol="1" anchor="ctr">
              <a:noAutofit/>
            </a:bodyPr>
            <a:lstStyle/>
            <a:p>
              <a:pPr defTabSz="1300480" rtl="0">
                <a:defRPr sz="2400">
                  <a:latin typeface="Segoe Condensed"/>
                  <a:ea typeface="Segoe Condensed"/>
                  <a:cs typeface="Segoe Condensed"/>
                  <a:sym typeface="Segoe Condensed"/>
                </a:defRPr>
              </a:pPr>
            </a:p>
          </p:txBody>
        </p:sp>
        <p:sp>
          <p:nvSpPr>
            <p:cNvPr id="147" name="Shape 147"/>
            <p:cNvSpPr/>
            <p:nvPr/>
          </p:nvSpPr>
          <p:spPr>
            <a:xfrm>
              <a:off x="0" y="-1"/>
              <a:ext cx="13004801" cy="433495"/>
            </a:xfrm>
            <a:prstGeom prst="rect">
              <a:avLst/>
            </a:prstGeom>
            <a:solidFill>
              <a:srgbClr val="4F271C"/>
            </a:solidFill>
            <a:ln w="12700" cap="flat">
              <a:noFill/>
              <a:miter lim="400000"/>
            </a:ln>
            <a:effectLst/>
          </p:spPr>
          <p:txBody>
            <a:bodyPr wrap="square" lIns="65023" tIns="65023" rIns="65023" bIns="65023" numCol="1" anchor="ctr">
              <a:noAutofit/>
            </a:bodyPr>
            <a:lstStyle/>
            <a:p>
              <a:pPr defTabSz="1300480" rtl="0">
                <a:defRPr sz="2400">
                  <a:latin typeface="Segoe Condensed"/>
                  <a:ea typeface="Segoe Condensed"/>
                  <a:cs typeface="Segoe Condensed"/>
                  <a:sym typeface="Segoe Condensed"/>
                </a:defRPr>
              </a:pPr>
            </a:p>
          </p:txBody>
        </p:sp>
        <p:sp>
          <p:nvSpPr>
            <p:cNvPr id="148" name="Shape 148"/>
            <p:cNvSpPr/>
            <p:nvPr/>
          </p:nvSpPr>
          <p:spPr>
            <a:xfrm>
              <a:off x="0" y="9320106"/>
              <a:ext cx="13004801" cy="433495"/>
            </a:xfrm>
            <a:prstGeom prst="rect">
              <a:avLst/>
            </a:prstGeom>
            <a:solidFill>
              <a:srgbClr val="4F271C"/>
            </a:solidFill>
            <a:ln w="12700" cap="flat">
              <a:noFill/>
              <a:miter lim="400000"/>
            </a:ln>
            <a:effectLst/>
          </p:spPr>
          <p:txBody>
            <a:bodyPr wrap="square" lIns="65023" tIns="65023" rIns="65023" bIns="65023" numCol="1" anchor="ctr">
              <a:noAutofit/>
            </a:bodyPr>
            <a:lstStyle/>
            <a:p>
              <a:pPr defTabSz="1300480" rtl="0">
                <a:defRPr sz="2400">
                  <a:latin typeface="Segoe Condensed"/>
                  <a:ea typeface="Segoe Condensed"/>
                  <a:cs typeface="Segoe Condensed"/>
                  <a:sym typeface="Segoe Condensed"/>
                </a:defRPr>
              </a:pPr>
            </a:p>
          </p:txBody>
        </p:sp>
        <p:sp>
          <p:nvSpPr>
            <p:cNvPr id="149" name="Shape 149"/>
            <p:cNvSpPr/>
            <p:nvPr/>
          </p:nvSpPr>
          <p:spPr>
            <a:xfrm>
              <a:off x="0" y="541866"/>
              <a:ext cx="13004801" cy="2259"/>
            </a:xfrm>
            <a:prstGeom prst="line">
              <a:avLst/>
            </a:prstGeom>
            <a:noFill/>
            <a:ln w="50800" cap="flat">
              <a:solidFill>
                <a:srgbClr val="317F93"/>
              </a:solidFill>
              <a:prstDash val="solid"/>
              <a:miter lim="800000"/>
            </a:ln>
            <a:effectLst/>
          </p:spPr>
          <p:txBody>
            <a:bodyPr wrap="square" lIns="65023" tIns="65023" rIns="65023" bIns="65023" numCol="1" anchor="t">
              <a:noAutofit/>
            </a:bodyPr>
            <a:lstStyle/>
            <a:p>
              <a:pPr algn="l" defTabSz="1300480" rtl="0">
                <a:defRPr sz="2400">
                  <a:latin typeface="Segoe Condensed"/>
                  <a:ea typeface="Segoe Condensed"/>
                  <a:cs typeface="Segoe Condensed"/>
                  <a:sym typeface="Segoe Condensed"/>
                </a:defRPr>
              </a:pPr>
            </a:p>
          </p:txBody>
        </p:sp>
        <p:sp>
          <p:nvSpPr>
            <p:cNvPr id="150" name="Shape 150"/>
            <p:cNvSpPr/>
            <p:nvPr/>
          </p:nvSpPr>
          <p:spPr>
            <a:xfrm>
              <a:off x="0" y="9211733"/>
              <a:ext cx="13004801" cy="2260"/>
            </a:xfrm>
            <a:prstGeom prst="line">
              <a:avLst/>
            </a:prstGeom>
            <a:noFill/>
            <a:ln w="50800" cap="flat">
              <a:solidFill>
                <a:srgbClr val="317F93"/>
              </a:solidFill>
              <a:prstDash val="solid"/>
              <a:miter lim="800000"/>
            </a:ln>
            <a:effectLst/>
          </p:spPr>
          <p:txBody>
            <a:bodyPr wrap="square" lIns="65023" tIns="65023" rIns="65023" bIns="65023" numCol="1" anchor="t">
              <a:noAutofit/>
            </a:bodyPr>
            <a:lstStyle/>
            <a:p>
              <a:pPr algn="l" defTabSz="1300480" rtl="0">
                <a:defRPr sz="2400">
                  <a:latin typeface="Segoe Condensed"/>
                  <a:ea typeface="Segoe Condensed"/>
                  <a:cs typeface="Segoe Condensed"/>
                  <a:sym typeface="Segoe Condensed"/>
                </a:defRPr>
              </a:pPr>
            </a:p>
          </p:txBody>
        </p:sp>
      </p:grpSp>
      <p:sp>
        <p:nvSpPr>
          <p:cNvPr id="152" name="Shape 152"/>
          <p:cNvSpPr/>
          <p:nvPr>
            <p:ph type="title"/>
          </p:nvPr>
        </p:nvSpPr>
        <p:spPr>
          <a:xfrm>
            <a:off x="1027289" y="6407573"/>
            <a:ext cx="11054081" cy="1937174"/>
          </a:xfrm>
          <a:prstGeom prst="rect">
            <a:avLst/>
          </a:prstGeom>
        </p:spPr>
        <p:txBody>
          <a:bodyPr lIns="65023" tIns="65023" rIns="65023" bIns="65023" anchor="t"/>
          <a:lstStyle>
            <a:lvl1pPr algn="r" defTabSz="1300480">
              <a:defRPr sz="5600">
                <a:effectLst>
                  <a:outerShdw sx="100000" sy="100000" kx="0" ky="0" algn="b" rotWithShape="0" blurRad="50800" dist="50800" dir="2700000">
                    <a:srgbClr val="000000">
                      <a:alpha val="43137"/>
                    </a:srgbClr>
                  </a:outerShdw>
                </a:effectLst>
                <a:latin typeface="Bookman Old Style"/>
                <a:ea typeface="Bookman Old Style"/>
                <a:cs typeface="Bookman Old Style"/>
                <a:sym typeface="Bookman Old Style"/>
              </a:defRPr>
            </a:lvl1pPr>
          </a:lstStyle>
          <a:p>
            <a:pPr/>
            <a:r>
              <a:t>نص العنوان</a:t>
            </a:r>
          </a:p>
        </p:txBody>
      </p:sp>
      <p:sp>
        <p:nvSpPr>
          <p:cNvPr id="153" name="Shape 153"/>
          <p:cNvSpPr/>
          <p:nvPr>
            <p:ph type="body" sz="quarter" idx="1"/>
          </p:nvPr>
        </p:nvSpPr>
        <p:spPr>
          <a:xfrm>
            <a:off x="1027289" y="4133991"/>
            <a:ext cx="11054081" cy="2133601"/>
          </a:xfrm>
          <a:prstGeom prst="rect">
            <a:avLst/>
          </a:prstGeom>
        </p:spPr>
        <p:txBody>
          <a:bodyPr lIns="65023" tIns="65023" rIns="65023" bIns="65023" anchor="b"/>
          <a:lstStyle>
            <a:lvl1pPr marL="0" indent="0" defTabSz="1300480">
              <a:spcBef>
                <a:spcPts val="900"/>
              </a:spcBef>
              <a:buSzTx/>
              <a:buNone/>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1pPr>
            <a:lvl2pPr marL="0" indent="457200" defTabSz="1300480">
              <a:spcBef>
                <a:spcPts val="900"/>
              </a:spcBef>
              <a:buSzTx/>
              <a:buNone/>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2pPr>
            <a:lvl3pPr marL="0" indent="914400" defTabSz="1300480">
              <a:spcBef>
                <a:spcPts val="900"/>
              </a:spcBef>
              <a:buSzTx/>
              <a:buNone/>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3pPr>
            <a:lvl4pPr marL="0" indent="1371600" defTabSz="1300480">
              <a:spcBef>
                <a:spcPts val="900"/>
              </a:spcBef>
              <a:buSzTx/>
              <a:buNone/>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4pPr>
            <a:lvl5pPr marL="0" indent="1828800" defTabSz="1300480">
              <a:spcBef>
                <a:spcPts val="900"/>
              </a:spcBef>
              <a:buSzTx/>
              <a:buNone/>
              <a:defRPr>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5pPr>
          </a:lstStyle>
          <a:p>
            <a:pPr rtl="0">
              <a:defRPr/>
            </a:pPr>
            <a:r>
              <a:t>مستوى النص الأول</a:t>
            </a:r>
          </a:p>
          <a:p>
            <a:pPr lvl="1" rtl="0">
              <a:defRPr/>
            </a:pPr>
            <a:r>
              <a:t>مستوى النص الثاني</a:t>
            </a:r>
          </a:p>
          <a:p>
            <a:pPr lvl="2" rtl="0">
              <a:defRPr/>
            </a:pPr>
            <a:r>
              <a:t>مستوى النص الثالث</a:t>
            </a:r>
          </a:p>
          <a:p>
            <a:pPr lvl="3" rtl="0">
              <a:defRPr/>
            </a:pPr>
            <a:r>
              <a:t>مستوى النص الرابع</a:t>
            </a:r>
          </a:p>
          <a:p>
            <a:pPr lvl="4" rtl="0">
              <a:defRPr/>
            </a:pPr>
            <a:r>
              <a:t>مستوى النص الخامس</a:t>
            </a:r>
          </a:p>
        </p:txBody>
      </p:sp>
      <p:sp>
        <p:nvSpPr>
          <p:cNvPr id="154" name="Shape 154"/>
          <p:cNvSpPr/>
          <p:nvPr>
            <p:ph type="sldNum" sz="quarter" idx="2"/>
          </p:nvPr>
        </p:nvSpPr>
        <p:spPr>
          <a:xfrm>
            <a:off x="6285653" y="8779792"/>
            <a:ext cx="3034454" cy="520701"/>
          </a:xfrm>
          <a:prstGeom prst="rect">
            <a:avLst/>
          </a:prstGeom>
        </p:spPr>
        <p:txBody>
          <a:bodyPr lIns="65023" tIns="65023" rIns="65023" bIns="65023" anchor="ctr"/>
          <a:lstStyle>
            <a:lvl1pPr algn="r" defTabSz="1300480">
              <a:defRPr sz="1600">
                <a:latin typeface="Segoe Condensed"/>
                <a:ea typeface="Segoe Condensed"/>
                <a:cs typeface="Segoe Condensed"/>
                <a:sym typeface="Segoe Condense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1" showMasterPhAnim="1">
  <p:cSld name="مقارنة">
    <p:bg>
      <p:bgPr>
        <a:gradFill flip="none" rotWithShape="1">
          <a:gsLst>
            <a:gs pos="0">
              <a:srgbClr val="98746E"/>
            </a:gs>
            <a:gs pos="100000">
              <a:srgbClr val="3C0E01"/>
            </a:gs>
          </a:gsLst>
          <a:path path="circle">
            <a:fillToRect l="50000" t="50000" r="50000" b="50000"/>
          </a:path>
        </a:gradFill>
      </p:bgPr>
    </p:bg>
    <p:spTree>
      <p:nvGrpSpPr>
        <p:cNvPr id="1" name=""/>
        <p:cNvGrpSpPr/>
        <p:nvPr/>
      </p:nvGrpSpPr>
      <p:grpSpPr>
        <a:xfrm>
          <a:off x="0" y="0"/>
          <a:ext cx="0" cy="0"/>
          <a:chOff x="0" y="0"/>
          <a:chExt cx="0" cy="0"/>
        </a:xfrm>
      </p:grpSpPr>
      <p:grpSp>
        <p:nvGrpSpPr>
          <p:cNvPr id="165" name="Group 165"/>
          <p:cNvGrpSpPr/>
          <p:nvPr/>
        </p:nvGrpSpPr>
        <p:grpSpPr>
          <a:xfrm>
            <a:off x="-1" y="-1"/>
            <a:ext cx="13004801" cy="2142633"/>
            <a:chOff x="0" y="0"/>
            <a:chExt cx="13004800" cy="2142631"/>
          </a:xfrm>
        </p:grpSpPr>
        <p:pic>
          <p:nvPicPr>
            <p:cNvPr id="161" name="image1.tif"/>
            <p:cNvPicPr>
              <a:picLocks noChangeAspect="1"/>
            </p:cNvPicPr>
            <p:nvPr/>
          </p:nvPicPr>
          <p:blipFill>
            <a:blip r:embed="rId2">
              <a:extLst/>
            </a:blip>
            <a:stretch>
              <a:fillRect/>
            </a:stretch>
          </p:blipFill>
          <p:spPr>
            <a:xfrm>
              <a:off x="0" y="1"/>
              <a:ext cx="13004801" cy="2018453"/>
            </a:xfrm>
            <a:prstGeom prst="rect">
              <a:avLst/>
            </a:prstGeom>
            <a:ln w="12700" cap="flat">
              <a:noFill/>
              <a:miter lim="400000"/>
            </a:ln>
            <a:effectLst/>
          </p:spPr>
        </p:pic>
        <p:sp>
          <p:nvSpPr>
            <p:cNvPr id="162" name="Shape 162"/>
            <p:cNvSpPr/>
            <p:nvPr/>
          </p:nvSpPr>
          <p:spPr>
            <a:xfrm>
              <a:off x="0" y="-1"/>
              <a:ext cx="13004801" cy="2059095"/>
            </a:xfrm>
            <a:prstGeom prst="rect">
              <a:avLst/>
            </a:prstGeom>
            <a:gradFill flip="none" rotWithShape="1">
              <a:gsLst>
                <a:gs pos="0">
                  <a:srgbClr val="3891A7"/>
                </a:gs>
                <a:gs pos="49000">
                  <a:srgbClr val="E7EEF0">
                    <a:alpha val="0"/>
                  </a:srgbClr>
                </a:gs>
              </a:gsLst>
              <a:lin ang="0" scaled="0"/>
            </a:gradFill>
            <a:ln w="12700" cap="flat">
              <a:noFill/>
              <a:miter lim="400000"/>
            </a:ln>
            <a:effectLst/>
          </p:spPr>
          <p:txBody>
            <a:bodyPr wrap="square" lIns="65023" tIns="65023" rIns="65023" bIns="65023" numCol="1" anchor="ctr">
              <a:noAutofit/>
            </a:bodyPr>
            <a:lstStyle/>
            <a:p>
              <a:pPr defTabSz="1300480" rtl="0">
                <a:defRPr sz="2400">
                  <a:latin typeface="Segoe Condensed"/>
                  <a:ea typeface="Segoe Condensed"/>
                  <a:cs typeface="Segoe Condensed"/>
                  <a:sym typeface="Segoe Condensed"/>
                </a:defRPr>
              </a:pPr>
            </a:p>
          </p:txBody>
        </p:sp>
        <p:sp>
          <p:nvSpPr>
            <p:cNvPr id="163" name="Shape 163"/>
            <p:cNvSpPr/>
            <p:nvPr/>
          </p:nvSpPr>
          <p:spPr>
            <a:xfrm>
              <a:off x="-1" y="2032000"/>
              <a:ext cx="13004802" cy="2259"/>
            </a:xfrm>
            <a:prstGeom prst="line">
              <a:avLst/>
            </a:prstGeom>
            <a:noFill/>
            <a:ln w="50800" cap="flat">
              <a:solidFill>
                <a:srgbClr val="317F93"/>
              </a:solidFill>
              <a:prstDash val="solid"/>
              <a:miter lim="800000"/>
            </a:ln>
            <a:effectLst/>
          </p:spPr>
          <p:txBody>
            <a:bodyPr wrap="square" lIns="65023" tIns="65023" rIns="65023" bIns="65023" numCol="1" anchor="t">
              <a:noAutofit/>
            </a:bodyPr>
            <a:lstStyle/>
            <a:p>
              <a:pPr algn="l" defTabSz="1300480" rtl="0">
                <a:defRPr sz="2400">
                  <a:latin typeface="Segoe Condensed"/>
                  <a:ea typeface="Segoe Condensed"/>
                  <a:cs typeface="Segoe Condensed"/>
                  <a:sym typeface="Segoe Condensed"/>
                </a:defRPr>
              </a:pPr>
            </a:p>
          </p:txBody>
        </p:sp>
        <p:sp>
          <p:nvSpPr>
            <p:cNvPr id="164" name="Shape 164"/>
            <p:cNvSpPr/>
            <p:nvPr/>
          </p:nvSpPr>
          <p:spPr>
            <a:xfrm>
              <a:off x="-1" y="2140373"/>
              <a:ext cx="13004802" cy="2259"/>
            </a:xfrm>
            <a:prstGeom prst="line">
              <a:avLst/>
            </a:prstGeom>
            <a:noFill/>
            <a:ln w="12700" cap="flat">
              <a:solidFill>
                <a:srgbClr val="FFFFFF"/>
              </a:solidFill>
              <a:prstDash val="solid"/>
              <a:miter lim="800000"/>
            </a:ln>
            <a:effectLst/>
          </p:spPr>
          <p:txBody>
            <a:bodyPr wrap="square" lIns="65023" tIns="65023" rIns="65023" bIns="65023" numCol="1" anchor="t">
              <a:noAutofit/>
            </a:bodyPr>
            <a:lstStyle/>
            <a:p>
              <a:pPr algn="l" defTabSz="1300480" rtl="0">
                <a:defRPr sz="2400">
                  <a:latin typeface="Segoe Condensed"/>
                  <a:ea typeface="Segoe Condensed"/>
                  <a:cs typeface="Segoe Condensed"/>
                  <a:sym typeface="Segoe Condensed"/>
                </a:defRPr>
              </a:pPr>
            </a:p>
          </p:txBody>
        </p:sp>
      </p:grpSp>
      <p:sp>
        <p:nvSpPr>
          <p:cNvPr id="166" name="Shape 166"/>
          <p:cNvSpPr/>
          <p:nvPr>
            <p:ph type="body" sz="quarter" idx="1"/>
          </p:nvPr>
        </p:nvSpPr>
        <p:spPr>
          <a:xfrm>
            <a:off x="650239" y="2183271"/>
            <a:ext cx="5746046" cy="909885"/>
          </a:xfrm>
          <a:prstGeom prst="rect">
            <a:avLst/>
          </a:prstGeom>
        </p:spPr>
        <p:txBody>
          <a:bodyPr lIns="65023" tIns="65023" rIns="65023" bIns="65023" anchor="b"/>
          <a:lstStyle>
            <a:lvl1pPr marL="0" indent="0" defTabSz="1300480">
              <a:spcBef>
                <a:spcPts val="800"/>
              </a:spcBef>
              <a:buSzTx/>
              <a:buNone/>
              <a:defRPr sz="3400">
                <a:solidFill>
                  <a:srgbClr val="E7DEC9"/>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1pPr>
            <a:lvl2pPr marL="0" indent="457200" defTabSz="1300480">
              <a:spcBef>
                <a:spcPts val="800"/>
              </a:spcBef>
              <a:buSzTx/>
              <a:buNone/>
              <a:defRPr sz="3400">
                <a:solidFill>
                  <a:srgbClr val="E7DEC9"/>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2pPr>
            <a:lvl3pPr marL="0" indent="914400" defTabSz="1300480">
              <a:spcBef>
                <a:spcPts val="800"/>
              </a:spcBef>
              <a:buSzTx/>
              <a:buNone/>
              <a:defRPr sz="3400">
                <a:solidFill>
                  <a:srgbClr val="E7DEC9"/>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3pPr>
            <a:lvl4pPr marL="0" indent="1371600" defTabSz="1300480">
              <a:spcBef>
                <a:spcPts val="800"/>
              </a:spcBef>
              <a:buSzTx/>
              <a:buNone/>
              <a:defRPr sz="3400">
                <a:solidFill>
                  <a:srgbClr val="E7DEC9"/>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4pPr>
            <a:lvl5pPr marL="0" indent="1828800" defTabSz="1300480">
              <a:spcBef>
                <a:spcPts val="800"/>
              </a:spcBef>
              <a:buSzTx/>
              <a:buNone/>
              <a:defRPr sz="3400">
                <a:solidFill>
                  <a:srgbClr val="E7DEC9"/>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lvl5pPr>
          </a:lstStyle>
          <a:p>
            <a:pPr rtl="0">
              <a:defRPr/>
            </a:pPr>
            <a:r>
              <a:t>مستوى النص الأول</a:t>
            </a:r>
          </a:p>
          <a:p>
            <a:pPr lvl="1" rtl="0">
              <a:defRPr/>
            </a:pPr>
            <a:r>
              <a:t>مستوى النص الثاني</a:t>
            </a:r>
          </a:p>
          <a:p>
            <a:pPr lvl="2" rtl="0">
              <a:defRPr/>
            </a:pPr>
            <a:r>
              <a:t>مستوى النص الثالث</a:t>
            </a:r>
          </a:p>
          <a:p>
            <a:pPr lvl="3" rtl="0">
              <a:defRPr/>
            </a:pPr>
            <a:r>
              <a:t>مستوى النص الرابع</a:t>
            </a:r>
          </a:p>
          <a:p>
            <a:pPr lvl="4" rtl="0">
              <a:defRPr/>
            </a:pPr>
            <a:r>
              <a:t>مستوى النص الخامس</a:t>
            </a:r>
          </a:p>
        </p:txBody>
      </p:sp>
      <p:sp>
        <p:nvSpPr>
          <p:cNvPr id="167" name="Shape 167"/>
          <p:cNvSpPr/>
          <p:nvPr>
            <p:ph type="body" sz="quarter" idx="13"/>
          </p:nvPr>
        </p:nvSpPr>
        <p:spPr>
          <a:xfrm>
            <a:off x="6606257" y="2183271"/>
            <a:ext cx="5748304" cy="909885"/>
          </a:xfrm>
          <a:prstGeom prst="rect">
            <a:avLst/>
          </a:prstGeom>
        </p:spPr>
        <p:txBody>
          <a:bodyPr lIns="65023" tIns="65023" rIns="65023" bIns="65023" anchor="b"/>
          <a:lstStyle/>
          <a:p>
            <a:pPr marL="0" indent="0" defTabSz="1300480" rtl="0">
              <a:spcBef>
                <a:spcPts val="800"/>
              </a:spcBef>
              <a:buSzTx/>
              <a:buNone/>
              <a:defRPr sz="3400">
                <a:solidFill>
                  <a:srgbClr val="E7DEC9"/>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p>
        </p:txBody>
      </p:sp>
      <p:sp>
        <p:nvSpPr>
          <p:cNvPr id="168" name="Shape 168"/>
          <p:cNvSpPr/>
          <p:nvPr>
            <p:ph type="title"/>
          </p:nvPr>
        </p:nvSpPr>
        <p:spPr>
          <a:xfrm>
            <a:off x="650239" y="216746"/>
            <a:ext cx="11704322" cy="1799451"/>
          </a:xfrm>
          <a:prstGeom prst="rect">
            <a:avLst/>
          </a:prstGeom>
        </p:spPr>
        <p:txBody>
          <a:bodyPr lIns="65023" tIns="65023" rIns="65023" bIns="65023"/>
          <a:lstStyle>
            <a:lvl1pPr algn="r" defTabSz="1300480">
              <a:defRPr sz="5600">
                <a:effectLst>
                  <a:outerShdw sx="100000" sy="100000" kx="0" ky="0" algn="b" rotWithShape="0" blurRad="50800" dist="50800" dir="2700000">
                    <a:srgbClr val="000000">
                      <a:alpha val="43137"/>
                    </a:srgbClr>
                  </a:outerShdw>
                </a:effectLst>
                <a:latin typeface="Bookman Old Style"/>
                <a:ea typeface="Bookman Old Style"/>
                <a:cs typeface="Bookman Old Style"/>
                <a:sym typeface="Bookman Old Style"/>
              </a:defRPr>
            </a:lvl1pPr>
          </a:lstStyle>
          <a:p>
            <a:pPr/>
            <a:r>
              <a:t>نص العنوان</a:t>
            </a:r>
          </a:p>
        </p:txBody>
      </p:sp>
      <p:sp>
        <p:nvSpPr>
          <p:cNvPr id="169" name="Shape 169"/>
          <p:cNvSpPr/>
          <p:nvPr>
            <p:ph type="sldNum" sz="quarter" idx="2"/>
          </p:nvPr>
        </p:nvSpPr>
        <p:spPr>
          <a:xfrm>
            <a:off x="11998323" y="9115191"/>
            <a:ext cx="356238" cy="369191"/>
          </a:xfrm>
          <a:prstGeom prst="rect">
            <a:avLst/>
          </a:prstGeom>
        </p:spPr>
        <p:txBody>
          <a:bodyPr lIns="65023" tIns="65023" rIns="65023" bIns="65023" anchor="ctr"/>
          <a:lstStyle>
            <a:lvl1pPr algn="r" defTabSz="1300480">
              <a:defRPr sz="1600">
                <a:latin typeface="Segoe Condensed"/>
                <a:ea typeface="Segoe Condensed"/>
                <a:cs typeface="Segoe Condensed"/>
                <a:sym typeface="Segoe Condense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صورة - أفقية">
    <p:spTree>
      <p:nvGrpSpPr>
        <p:cNvPr id="1" name=""/>
        <p:cNvGrpSpPr/>
        <p:nvPr/>
      </p:nvGrpSpPr>
      <p:grpSpPr>
        <a:xfrm>
          <a:off x="0" y="0"/>
          <a:ext cx="0" cy="0"/>
          <a:chOff x="0" y="0"/>
          <a:chExt cx="0" cy="0"/>
        </a:xfrm>
      </p:grpSpPr>
      <p:sp>
        <p:nvSpPr>
          <p:cNvPr id="20" name="Shape 20"/>
          <p:cNvSpPr/>
          <p:nvPr>
            <p:ph type="pic" idx="13"/>
          </p:nvPr>
        </p:nvSpPr>
        <p:spPr>
          <a:xfrm>
            <a:off x="1619250" y="660400"/>
            <a:ext cx="9758016" cy="5905500"/>
          </a:xfrm>
          <a:prstGeom prst="rect">
            <a:avLst/>
          </a:prstGeom>
        </p:spPr>
        <p:txBody>
          <a:bodyPr lIns="91439" tIns="45719" rIns="91439" bIns="45719" anchor="t">
            <a:noAutofit/>
          </a:bodyPr>
          <a:lstStyle/>
          <a:p>
            <a:pPr/>
          </a:p>
        </p:txBody>
      </p:sp>
      <p:sp>
        <p:nvSpPr>
          <p:cNvPr id="21" name="Shape 21"/>
          <p:cNvSpPr/>
          <p:nvPr>
            <p:ph type="title"/>
          </p:nvPr>
        </p:nvSpPr>
        <p:spPr>
          <a:xfrm>
            <a:off x="1270000" y="6718300"/>
            <a:ext cx="10464800" cy="1422400"/>
          </a:xfrm>
          <a:prstGeom prst="rect">
            <a:avLst/>
          </a:prstGeom>
        </p:spPr>
        <p:txBody>
          <a:bodyPr/>
          <a:lstStyle/>
          <a:p>
            <a:pPr/>
            <a:r>
              <a:t>نص العنوان</a:t>
            </a:r>
          </a:p>
        </p:txBody>
      </p:sp>
      <p:sp>
        <p:nvSpPr>
          <p:cNvPr id="22" name="Shape 22"/>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3" name="Shape 2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العنوان - الوسط">
    <p:spTree>
      <p:nvGrpSpPr>
        <p:cNvPr id="1" name=""/>
        <p:cNvGrpSpPr/>
        <p:nvPr/>
      </p:nvGrpSpPr>
      <p:grpSpPr>
        <a:xfrm>
          <a:off x="0" y="0"/>
          <a:ext cx="0" cy="0"/>
          <a:chOff x="0" y="0"/>
          <a:chExt cx="0" cy="0"/>
        </a:xfrm>
      </p:grpSpPr>
      <p:sp>
        <p:nvSpPr>
          <p:cNvPr id="30" name="Shape 30"/>
          <p:cNvSpPr/>
          <p:nvPr>
            <p:ph type="title"/>
          </p:nvPr>
        </p:nvSpPr>
        <p:spPr>
          <a:xfrm>
            <a:off x="1270000" y="3225800"/>
            <a:ext cx="10464800" cy="3302000"/>
          </a:xfrm>
          <a:prstGeom prst="rect">
            <a:avLst/>
          </a:prstGeom>
        </p:spPr>
        <p:txBody>
          <a:bodyPr/>
          <a:lstStyle/>
          <a:p>
            <a:pPr/>
            <a:r>
              <a:t>نص العنوان</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صورة - رأسية">
    <p:spTree>
      <p:nvGrpSpPr>
        <p:cNvPr id="1" name=""/>
        <p:cNvGrpSpPr/>
        <p:nvPr/>
      </p:nvGrpSpPr>
      <p:grpSpPr>
        <a:xfrm>
          <a:off x="0" y="0"/>
          <a:ext cx="0" cy="0"/>
          <a:chOff x="0" y="0"/>
          <a:chExt cx="0" cy="0"/>
        </a:xfrm>
      </p:grpSpPr>
      <p:sp>
        <p:nvSpPr>
          <p:cNvPr id="38" name="Shape 38"/>
          <p:cNvSpPr/>
          <p:nvPr>
            <p:ph type="pic" sz="half" idx="13"/>
          </p:nvPr>
        </p:nvSpPr>
        <p:spPr>
          <a:xfrm>
            <a:off x="6718299" y="638919"/>
            <a:ext cx="5325770" cy="8216901"/>
          </a:xfrm>
          <a:prstGeom prst="rect">
            <a:avLst/>
          </a:prstGeom>
        </p:spPr>
        <p:txBody>
          <a:bodyPr lIns="91439" tIns="45719" rIns="91439" bIns="45719" anchor="t">
            <a:noAutofit/>
          </a:bodyPr>
          <a:lstStyle/>
          <a:p>
            <a:pPr/>
          </a:p>
        </p:txBody>
      </p:sp>
      <p:sp>
        <p:nvSpPr>
          <p:cNvPr id="39" name="Shape 39"/>
          <p:cNvSpPr/>
          <p:nvPr>
            <p:ph type="title"/>
          </p:nvPr>
        </p:nvSpPr>
        <p:spPr>
          <a:xfrm>
            <a:off x="952500" y="635000"/>
            <a:ext cx="5334000" cy="3987800"/>
          </a:xfrm>
          <a:prstGeom prst="rect">
            <a:avLst/>
          </a:prstGeom>
        </p:spPr>
        <p:txBody>
          <a:bodyPr anchor="b"/>
          <a:lstStyle>
            <a:lvl1pPr>
              <a:defRPr sz="6000"/>
            </a:lvl1pPr>
          </a:lstStyle>
          <a:p>
            <a:pPr/>
            <a:r>
              <a:t>نص العنوان</a:t>
            </a:r>
          </a:p>
        </p:txBody>
      </p:sp>
      <p:sp>
        <p:nvSpPr>
          <p:cNvPr id="40" name="Shape 40"/>
          <p:cNvSpPr/>
          <p:nvPr>
            <p:ph type="body" sz="quarter" idx="1"/>
          </p:nvPr>
        </p:nvSpPr>
        <p:spPr>
          <a:xfrm>
            <a:off x="952500" y="4762500"/>
            <a:ext cx="5334000" cy="41148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العنوان - أعلى">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نص العنوان</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العنوان والتعداد النقطي">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نص العنوان</a:t>
            </a:r>
          </a:p>
        </p:txBody>
      </p:sp>
      <p:sp>
        <p:nvSpPr>
          <p:cNvPr id="57" name="Shape 57"/>
          <p:cNvSpPr/>
          <p:nvPr>
            <p:ph type="body" idx="1"/>
          </p:nvPr>
        </p:nvSpPr>
        <p:spPr>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العنوان، التعداد النقطي والصورة">
    <p:spTree>
      <p:nvGrpSpPr>
        <p:cNvPr id="1" name=""/>
        <p:cNvGrpSpPr/>
        <p:nvPr/>
      </p:nvGrpSpPr>
      <p:grpSpPr>
        <a:xfrm>
          <a:off x="0" y="0"/>
          <a:ext cx="0" cy="0"/>
          <a:chOff x="0" y="0"/>
          <a:chExt cx="0" cy="0"/>
        </a:xfrm>
      </p:grpSpPr>
      <p:sp>
        <p:nvSpPr>
          <p:cNvPr id="65" name="Shape 65"/>
          <p:cNvSpPr/>
          <p:nvPr>
            <p:ph type="pic" sz="half" idx="13"/>
          </p:nvPr>
        </p:nvSpPr>
        <p:spPr>
          <a:xfrm>
            <a:off x="6718300" y="2590800"/>
            <a:ext cx="5334000" cy="6286500"/>
          </a:xfrm>
          <a:prstGeom prst="rect">
            <a:avLst/>
          </a:prstGeom>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نص العنوان</a:t>
            </a:r>
          </a:p>
        </p:txBody>
      </p:sp>
      <p:sp>
        <p:nvSpPr>
          <p:cNvPr id="67" name="Shape 67"/>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231900" indent="-342900">
              <a:spcBef>
                <a:spcPts val="3200"/>
              </a:spcBef>
              <a:defRPr sz="2800"/>
            </a:lvl3pPr>
            <a:lvl4pPr marL="1676400" indent="-342900">
              <a:spcBef>
                <a:spcPts val="3200"/>
              </a:spcBef>
              <a:defRPr sz="2800"/>
            </a:lvl4pPr>
            <a:lvl5pPr marL="2120900" indent="-342900">
              <a:spcBef>
                <a:spcPts val="3200"/>
              </a:spcBef>
              <a:defRPr sz="28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تعداد نقطي">
    <p:spTree>
      <p:nvGrpSpPr>
        <p:cNvPr id="1" name=""/>
        <p:cNvGrpSpPr/>
        <p:nvPr/>
      </p:nvGrpSpPr>
      <p:grpSpPr>
        <a:xfrm>
          <a:off x="0" y="0"/>
          <a:ext cx="0" cy="0"/>
          <a:chOff x="0" y="0"/>
          <a:chExt cx="0" cy="0"/>
        </a:xfrm>
      </p:grpSpPr>
      <p:sp>
        <p:nvSpPr>
          <p:cNvPr id="75" name="Shape 75"/>
          <p:cNvSpPr/>
          <p:nvPr>
            <p:ph type="body" idx="1"/>
          </p:nvPr>
        </p:nvSpPr>
        <p:spPr>
          <a:xfrm>
            <a:off x="952500" y="1270000"/>
            <a:ext cx="11099800" cy="7213600"/>
          </a:xfrm>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صورة - ٣ أعلى">
    <p:spTree>
      <p:nvGrpSpPr>
        <p:cNvPr id="1" name=""/>
        <p:cNvGrpSpPr/>
        <p:nvPr/>
      </p:nvGrpSpPr>
      <p:grpSpPr>
        <a:xfrm>
          <a:off x="0" y="0"/>
          <a:ext cx="0" cy="0"/>
          <a:chOff x="0" y="0"/>
          <a:chExt cx="0" cy="0"/>
        </a:xfrm>
      </p:grpSpPr>
      <p:sp>
        <p:nvSpPr>
          <p:cNvPr id="83" name="Shape 83"/>
          <p:cNvSpPr/>
          <p:nvPr>
            <p:ph type="pic" sz="quarter" idx="13"/>
          </p:nvPr>
        </p:nvSpPr>
        <p:spPr>
          <a:xfrm>
            <a:off x="6731000" y="4965700"/>
            <a:ext cx="5334000" cy="3898900"/>
          </a:xfrm>
          <a:prstGeom prst="rect">
            <a:avLst/>
          </a:prstGeom>
        </p:spPr>
        <p:txBody>
          <a:bodyPr lIns="91439" tIns="45719" rIns="91439" bIns="45719" anchor="t">
            <a:noAutofit/>
          </a:bodyPr>
          <a:lstStyle/>
          <a:p>
            <a:pPr/>
          </a:p>
        </p:txBody>
      </p:sp>
      <p:sp>
        <p:nvSpPr>
          <p:cNvPr id="84" name="Shape 84"/>
          <p:cNvSpPr/>
          <p:nvPr>
            <p:ph type="pic" sz="quarter" idx="14"/>
          </p:nvPr>
        </p:nvSpPr>
        <p:spPr>
          <a:xfrm>
            <a:off x="6731000" y="635000"/>
            <a:ext cx="5334000" cy="3898900"/>
          </a:xfrm>
          <a:prstGeom prst="rect">
            <a:avLst/>
          </a:prstGeom>
        </p:spPr>
        <p:txBody>
          <a:bodyPr lIns="91439" tIns="45719" rIns="91439" bIns="45719" anchor="t">
            <a:noAutofit/>
          </a:bodyPr>
          <a:lstStyle/>
          <a:p>
            <a:pPr/>
          </a:p>
        </p:txBody>
      </p:sp>
      <p:sp>
        <p:nvSpPr>
          <p:cNvPr id="85" name="Shape 85"/>
          <p:cNvSpPr/>
          <p:nvPr>
            <p:ph type="pic" sz="half" idx="15"/>
          </p:nvPr>
        </p:nvSpPr>
        <p:spPr>
          <a:xfrm>
            <a:off x="952500" y="635000"/>
            <a:ext cx="5334000" cy="8229600"/>
          </a:xfrm>
          <a:prstGeom prst="rect">
            <a:avLst/>
          </a:prstGeom>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p:bgPr>
    </p:bg>
    <p:spTree>
      <p:nvGrpSpPr>
        <p:cNvPr id="1" name=""/>
        <p:cNvGrpSpPr/>
        <p:nvPr/>
      </p:nvGrpSpPr>
      <p:grpSpPr>
        <a:xfrm>
          <a:off x="0" y="0"/>
          <a:ext cx="0" cy="0"/>
          <a:chOff x="0" y="0"/>
          <a:chExt cx="0" cy="0"/>
        </a:xfrm>
      </p:grpSpPr>
      <p:sp>
        <p:nvSpPr>
          <p:cNvPr id="2" name="Shape 2"/>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نص العنوان</a:t>
            </a:r>
          </a:p>
        </p:txBody>
      </p:sp>
      <p:sp>
        <p:nvSpPr>
          <p:cNvPr id="3" name="Shape 3"/>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 name="Shape 4"/>
          <p:cNvSpPr/>
          <p:nvPr>
            <p:ph type="sldNum" sz="quarter" idx="2"/>
          </p:nvPr>
        </p:nvSpPr>
        <p:spPr>
          <a:xfrm>
            <a:off x="6318812" y="9258300"/>
            <a:ext cx="354476" cy="375398"/>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transition xmlns:p14="http://schemas.microsoft.com/office/powerpoint/2010/main" spd="med" advClick="1"/>
  <p:txStyles>
    <p:titleStyle>
      <a:lvl1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FFFFFF"/>
          </a:solidFill>
          <a:uFillTx/>
          <a:latin typeface="+mn-lt"/>
          <a:ea typeface="+mn-ea"/>
          <a:cs typeface="+mn-cs"/>
          <a:sym typeface="Helvetica Light"/>
        </a:defRPr>
      </a:lvl1pPr>
      <a:lvl2pPr marL="0" marR="0" indent="228600" algn="ctr" defTabSz="584200" rtl="1" latinLnBrk="0">
        <a:lnSpc>
          <a:spcPct val="100000"/>
        </a:lnSpc>
        <a:spcBef>
          <a:spcPts val="0"/>
        </a:spcBef>
        <a:spcAft>
          <a:spcPts val="0"/>
        </a:spcAft>
        <a:buClrTx/>
        <a:buSzTx/>
        <a:buFontTx/>
        <a:buNone/>
        <a:tabLst/>
        <a:defRPr b="0" baseline="0" cap="none" i="0" spc="0" strike="noStrike" sz="8000" u="none">
          <a:ln>
            <a:noFill/>
          </a:ln>
          <a:solidFill>
            <a:srgbClr val="FFFFFF"/>
          </a:solidFill>
          <a:uFillTx/>
          <a:latin typeface="+mn-lt"/>
          <a:ea typeface="+mn-ea"/>
          <a:cs typeface="+mn-cs"/>
          <a:sym typeface="Helvetica Light"/>
        </a:defRPr>
      </a:lvl2pPr>
      <a:lvl3pPr marL="0" marR="0" indent="457200" algn="ctr" defTabSz="584200" rtl="1" latinLnBrk="0">
        <a:lnSpc>
          <a:spcPct val="100000"/>
        </a:lnSpc>
        <a:spcBef>
          <a:spcPts val="0"/>
        </a:spcBef>
        <a:spcAft>
          <a:spcPts val="0"/>
        </a:spcAft>
        <a:buClrTx/>
        <a:buSzTx/>
        <a:buFontTx/>
        <a:buNone/>
        <a:tabLst/>
        <a:defRPr b="0" baseline="0" cap="none" i="0" spc="0" strike="noStrike" sz="8000" u="none">
          <a:ln>
            <a:noFill/>
          </a:ln>
          <a:solidFill>
            <a:srgbClr val="FFFFFF"/>
          </a:solidFill>
          <a:uFillTx/>
          <a:latin typeface="+mn-lt"/>
          <a:ea typeface="+mn-ea"/>
          <a:cs typeface="+mn-cs"/>
          <a:sym typeface="Helvetica Light"/>
        </a:defRPr>
      </a:lvl3pPr>
      <a:lvl4pPr marL="0" marR="0" indent="685800" algn="ctr" defTabSz="584200" rtl="1" latinLnBrk="0">
        <a:lnSpc>
          <a:spcPct val="100000"/>
        </a:lnSpc>
        <a:spcBef>
          <a:spcPts val="0"/>
        </a:spcBef>
        <a:spcAft>
          <a:spcPts val="0"/>
        </a:spcAft>
        <a:buClrTx/>
        <a:buSzTx/>
        <a:buFontTx/>
        <a:buNone/>
        <a:tabLst/>
        <a:defRPr b="0" baseline="0" cap="none" i="0" spc="0" strike="noStrike" sz="8000" u="none">
          <a:ln>
            <a:noFill/>
          </a:ln>
          <a:solidFill>
            <a:srgbClr val="FFFFFF"/>
          </a:solidFill>
          <a:uFillTx/>
          <a:latin typeface="+mn-lt"/>
          <a:ea typeface="+mn-ea"/>
          <a:cs typeface="+mn-cs"/>
          <a:sym typeface="Helvetica Light"/>
        </a:defRPr>
      </a:lvl4pPr>
      <a:lvl5pPr marL="0" marR="0" indent="914400" algn="ctr" defTabSz="584200" rtl="1" latinLnBrk="0">
        <a:lnSpc>
          <a:spcPct val="100000"/>
        </a:lnSpc>
        <a:spcBef>
          <a:spcPts val="0"/>
        </a:spcBef>
        <a:spcAft>
          <a:spcPts val="0"/>
        </a:spcAft>
        <a:buClrTx/>
        <a:buSzTx/>
        <a:buFontTx/>
        <a:buNone/>
        <a:tabLst/>
        <a:defRPr b="0" baseline="0" cap="none" i="0" spc="0" strike="noStrike" sz="8000" u="none">
          <a:ln>
            <a:noFill/>
          </a:ln>
          <a:solidFill>
            <a:srgbClr val="FFFFFF"/>
          </a:solidFill>
          <a:uFillTx/>
          <a:latin typeface="+mn-lt"/>
          <a:ea typeface="+mn-ea"/>
          <a:cs typeface="+mn-cs"/>
          <a:sym typeface="Helvetica Light"/>
        </a:defRPr>
      </a:lvl5pPr>
      <a:lvl6pPr marL="0" marR="0" indent="1143000" algn="ctr" defTabSz="584200" rtl="1" latinLnBrk="0">
        <a:lnSpc>
          <a:spcPct val="100000"/>
        </a:lnSpc>
        <a:spcBef>
          <a:spcPts val="0"/>
        </a:spcBef>
        <a:spcAft>
          <a:spcPts val="0"/>
        </a:spcAft>
        <a:buClrTx/>
        <a:buSzTx/>
        <a:buFontTx/>
        <a:buNone/>
        <a:tabLst/>
        <a:defRPr b="0" baseline="0" cap="none" i="0" spc="0" strike="noStrike" sz="8000" u="none">
          <a:ln>
            <a:noFill/>
          </a:ln>
          <a:solidFill>
            <a:srgbClr val="FFFFFF"/>
          </a:solidFill>
          <a:uFillTx/>
          <a:latin typeface="+mn-lt"/>
          <a:ea typeface="+mn-ea"/>
          <a:cs typeface="+mn-cs"/>
          <a:sym typeface="Helvetica Light"/>
        </a:defRPr>
      </a:lvl6pPr>
      <a:lvl7pPr marL="0" marR="0" indent="1371600" algn="ctr" defTabSz="584200" rtl="1" latinLnBrk="0">
        <a:lnSpc>
          <a:spcPct val="100000"/>
        </a:lnSpc>
        <a:spcBef>
          <a:spcPts val="0"/>
        </a:spcBef>
        <a:spcAft>
          <a:spcPts val="0"/>
        </a:spcAft>
        <a:buClrTx/>
        <a:buSzTx/>
        <a:buFontTx/>
        <a:buNone/>
        <a:tabLst/>
        <a:defRPr b="0" baseline="0" cap="none" i="0" spc="0" strike="noStrike" sz="8000" u="none">
          <a:ln>
            <a:noFill/>
          </a:ln>
          <a:solidFill>
            <a:srgbClr val="FFFFFF"/>
          </a:solidFill>
          <a:uFillTx/>
          <a:latin typeface="+mn-lt"/>
          <a:ea typeface="+mn-ea"/>
          <a:cs typeface="+mn-cs"/>
          <a:sym typeface="Helvetica Light"/>
        </a:defRPr>
      </a:lvl7pPr>
      <a:lvl8pPr marL="0" marR="0" indent="1600200" algn="ctr" defTabSz="584200" rtl="1" latinLnBrk="0">
        <a:lnSpc>
          <a:spcPct val="100000"/>
        </a:lnSpc>
        <a:spcBef>
          <a:spcPts val="0"/>
        </a:spcBef>
        <a:spcAft>
          <a:spcPts val="0"/>
        </a:spcAft>
        <a:buClrTx/>
        <a:buSzTx/>
        <a:buFontTx/>
        <a:buNone/>
        <a:tabLst/>
        <a:defRPr b="0" baseline="0" cap="none" i="0" spc="0" strike="noStrike" sz="8000" u="none">
          <a:ln>
            <a:noFill/>
          </a:ln>
          <a:solidFill>
            <a:srgbClr val="FFFFFF"/>
          </a:solidFill>
          <a:uFillTx/>
          <a:latin typeface="+mn-lt"/>
          <a:ea typeface="+mn-ea"/>
          <a:cs typeface="+mn-cs"/>
          <a:sym typeface="Helvetica Light"/>
        </a:defRPr>
      </a:lvl8pPr>
      <a:lvl9pPr marL="0" marR="0" indent="1828800" algn="ctr" defTabSz="584200" rtl="1" latinLnBrk="0">
        <a:lnSpc>
          <a:spcPct val="100000"/>
        </a:lnSpc>
        <a:spcBef>
          <a:spcPts val="0"/>
        </a:spcBef>
        <a:spcAft>
          <a:spcPts val="0"/>
        </a:spcAft>
        <a:buClrTx/>
        <a:buSzTx/>
        <a:buFontTx/>
        <a:buNone/>
        <a:tabLst/>
        <a:defRPr b="0" baseline="0" cap="none" i="0" spc="0" strike="noStrike" sz="8000" u="none">
          <a:ln>
            <a:noFill/>
          </a:ln>
          <a:solidFill>
            <a:srgbClr val="FFFFFF"/>
          </a:solidFill>
          <a:uFillTx/>
          <a:latin typeface="+mn-lt"/>
          <a:ea typeface="+mn-ea"/>
          <a:cs typeface="+mn-cs"/>
          <a:sym typeface="Helvetica Light"/>
        </a:defRPr>
      </a:lvl9pPr>
    </p:titleStyle>
    <p:bodyStyle>
      <a:lvl1pPr marL="444500" marR="0" indent="-444500" algn="r" defTabSz="584200" rtl="1" latinLnBrk="0">
        <a:lnSpc>
          <a:spcPct val="100000"/>
        </a:lnSpc>
        <a:spcBef>
          <a:spcPts val="4200"/>
        </a:spcBef>
        <a:spcAft>
          <a:spcPts val="0"/>
        </a:spcAft>
        <a:buClrTx/>
        <a:buSzPct val="75000"/>
        <a:buFontTx/>
        <a:buChar char="•"/>
        <a:tabLst/>
        <a:defRPr b="0" baseline="0" cap="none" i="0" spc="0" strike="noStrike" sz="3800" u="none">
          <a:ln>
            <a:noFill/>
          </a:ln>
          <a:solidFill>
            <a:srgbClr val="FFFFFF"/>
          </a:solidFill>
          <a:uFillTx/>
          <a:latin typeface="+mn-lt"/>
          <a:ea typeface="+mn-ea"/>
          <a:cs typeface="+mn-cs"/>
          <a:sym typeface="Helvetica Light"/>
        </a:defRPr>
      </a:lvl1pPr>
      <a:lvl2pPr marL="889000" marR="0" indent="-444500" algn="r" defTabSz="584200" rtl="1" latinLnBrk="0">
        <a:lnSpc>
          <a:spcPct val="100000"/>
        </a:lnSpc>
        <a:spcBef>
          <a:spcPts val="4200"/>
        </a:spcBef>
        <a:spcAft>
          <a:spcPts val="0"/>
        </a:spcAft>
        <a:buClrTx/>
        <a:buSzPct val="75000"/>
        <a:buFontTx/>
        <a:buChar char="•"/>
        <a:tabLst/>
        <a:defRPr b="0" baseline="0" cap="none" i="0" spc="0" strike="noStrike" sz="3800" u="none">
          <a:ln>
            <a:noFill/>
          </a:ln>
          <a:solidFill>
            <a:srgbClr val="FFFFFF"/>
          </a:solidFill>
          <a:uFillTx/>
          <a:latin typeface="+mn-lt"/>
          <a:ea typeface="+mn-ea"/>
          <a:cs typeface="+mn-cs"/>
          <a:sym typeface="Helvetica Light"/>
        </a:defRPr>
      </a:lvl2pPr>
      <a:lvl3pPr marL="1333500" marR="0" indent="-444500" algn="r" defTabSz="584200" rtl="1" latinLnBrk="0">
        <a:lnSpc>
          <a:spcPct val="100000"/>
        </a:lnSpc>
        <a:spcBef>
          <a:spcPts val="4200"/>
        </a:spcBef>
        <a:spcAft>
          <a:spcPts val="0"/>
        </a:spcAft>
        <a:buClrTx/>
        <a:buSzPct val="75000"/>
        <a:buFontTx/>
        <a:buChar char="•"/>
        <a:tabLst/>
        <a:defRPr b="0" baseline="0" cap="none" i="0" spc="0" strike="noStrike" sz="3800" u="none">
          <a:ln>
            <a:noFill/>
          </a:ln>
          <a:solidFill>
            <a:srgbClr val="FFFFFF"/>
          </a:solidFill>
          <a:uFillTx/>
          <a:latin typeface="+mn-lt"/>
          <a:ea typeface="+mn-ea"/>
          <a:cs typeface="+mn-cs"/>
          <a:sym typeface="Helvetica Light"/>
        </a:defRPr>
      </a:lvl3pPr>
      <a:lvl4pPr marL="1778000" marR="0" indent="-444500" algn="r" defTabSz="584200" rtl="1" latinLnBrk="0">
        <a:lnSpc>
          <a:spcPct val="100000"/>
        </a:lnSpc>
        <a:spcBef>
          <a:spcPts val="4200"/>
        </a:spcBef>
        <a:spcAft>
          <a:spcPts val="0"/>
        </a:spcAft>
        <a:buClrTx/>
        <a:buSzPct val="75000"/>
        <a:buFontTx/>
        <a:buChar char="•"/>
        <a:tabLst/>
        <a:defRPr b="0" baseline="0" cap="none" i="0" spc="0" strike="noStrike" sz="3800" u="none">
          <a:ln>
            <a:noFill/>
          </a:ln>
          <a:solidFill>
            <a:srgbClr val="FFFFFF"/>
          </a:solidFill>
          <a:uFillTx/>
          <a:latin typeface="+mn-lt"/>
          <a:ea typeface="+mn-ea"/>
          <a:cs typeface="+mn-cs"/>
          <a:sym typeface="Helvetica Light"/>
        </a:defRPr>
      </a:lvl4pPr>
      <a:lvl5pPr marL="2222500" marR="0" indent="-444500" algn="r" defTabSz="584200" rtl="1" latinLnBrk="0">
        <a:lnSpc>
          <a:spcPct val="100000"/>
        </a:lnSpc>
        <a:spcBef>
          <a:spcPts val="4200"/>
        </a:spcBef>
        <a:spcAft>
          <a:spcPts val="0"/>
        </a:spcAft>
        <a:buClrTx/>
        <a:buSzPct val="75000"/>
        <a:buFontTx/>
        <a:buChar char="•"/>
        <a:tabLst/>
        <a:defRPr b="0" baseline="0" cap="none" i="0" spc="0" strike="noStrike" sz="3800" u="none">
          <a:ln>
            <a:noFill/>
          </a:ln>
          <a:solidFill>
            <a:srgbClr val="FFFFFF"/>
          </a:solidFill>
          <a:uFillTx/>
          <a:latin typeface="+mn-lt"/>
          <a:ea typeface="+mn-ea"/>
          <a:cs typeface="+mn-cs"/>
          <a:sym typeface="Helvetica Light"/>
        </a:defRPr>
      </a:lvl5pPr>
      <a:lvl6pPr marL="2667000" marR="0" indent="-444500" algn="r" defTabSz="584200" rtl="1" latinLnBrk="0">
        <a:lnSpc>
          <a:spcPct val="100000"/>
        </a:lnSpc>
        <a:spcBef>
          <a:spcPts val="4200"/>
        </a:spcBef>
        <a:spcAft>
          <a:spcPts val="0"/>
        </a:spcAft>
        <a:buClrTx/>
        <a:buSzPct val="75000"/>
        <a:buFontTx/>
        <a:buChar char="•"/>
        <a:tabLst/>
        <a:defRPr b="0" baseline="0" cap="none" i="0" spc="0" strike="noStrike" sz="3800" u="none">
          <a:ln>
            <a:noFill/>
          </a:ln>
          <a:solidFill>
            <a:srgbClr val="FFFFFF"/>
          </a:solidFill>
          <a:uFillTx/>
          <a:latin typeface="+mn-lt"/>
          <a:ea typeface="+mn-ea"/>
          <a:cs typeface="+mn-cs"/>
          <a:sym typeface="Helvetica Light"/>
        </a:defRPr>
      </a:lvl6pPr>
      <a:lvl7pPr marL="3111500" marR="0" indent="-444500" algn="r" defTabSz="584200" rtl="1" latinLnBrk="0">
        <a:lnSpc>
          <a:spcPct val="100000"/>
        </a:lnSpc>
        <a:spcBef>
          <a:spcPts val="4200"/>
        </a:spcBef>
        <a:spcAft>
          <a:spcPts val="0"/>
        </a:spcAft>
        <a:buClrTx/>
        <a:buSzPct val="75000"/>
        <a:buFontTx/>
        <a:buChar char="•"/>
        <a:tabLst/>
        <a:defRPr b="0" baseline="0" cap="none" i="0" spc="0" strike="noStrike" sz="3800" u="none">
          <a:ln>
            <a:noFill/>
          </a:ln>
          <a:solidFill>
            <a:srgbClr val="FFFFFF"/>
          </a:solidFill>
          <a:uFillTx/>
          <a:latin typeface="+mn-lt"/>
          <a:ea typeface="+mn-ea"/>
          <a:cs typeface="+mn-cs"/>
          <a:sym typeface="Helvetica Light"/>
        </a:defRPr>
      </a:lvl7pPr>
      <a:lvl8pPr marL="3556000" marR="0" indent="-444500" algn="r" defTabSz="584200" rtl="1" latinLnBrk="0">
        <a:lnSpc>
          <a:spcPct val="100000"/>
        </a:lnSpc>
        <a:spcBef>
          <a:spcPts val="4200"/>
        </a:spcBef>
        <a:spcAft>
          <a:spcPts val="0"/>
        </a:spcAft>
        <a:buClrTx/>
        <a:buSzPct val="75000"/>
        <a:buFontTx/>
        <a:buChar char="•"/>
        <a:tabLst/>
        <a:defRPr b="0" baseline="0" cap="none" i="0" spc="0" strike="noStrike" sz="3800" u="none">
          <a:ln>
            <a:noFill/>
          </a:ln>
          <a:solidFill>
            <a:srgbClr val="FFFFFF"/>
          </a:solidFill>
          <a:uFillTx/>
          <a:latin typeface="+mn-lt"/>
          <a:ea typeface="+mn-ea"/>
          <a:cs typeface="+mn-cs"/>
          <a:sym typeface="Helvetica Light"/>
        </a:defRPr>
      </a:lvl8pPr>
      <a:lvl9pPr marL="4000500" marR="0" indent="-444500" algn="r" defTabSz="584200" rtl="1" latinLnBrk="0">
        <a:lnSpc>
          <a:spcPct val="100000"/>
        </a:lnSpc>
        <a:spcBef>
          <a:spcPts val="4200"/>
        </a:spcBef>
        <a:spcAft>
          <a:spcPts val="0"/>
        </a:spcAft>
        <a:buClrTx/>
        <a:buSzPct val="75000"/>
        <a:buFontTx/>
        <a:buChar char="•"/>
        <a:tabLst/>
        <a:defRPr b="0" baseline="0" cap="none" i="0" spc="0" strike="noStrike" sz="3800" u="none">
          <a:ln>
            <a:noFill/>
          </a:ln>
          <a:solidFill>
            <a:srgbClr val="FFFFFF"/>
          </a:solidFill>
          <a:uFillTx/>
          <a:latin typeface="+mn-lt"/>
          <a:ea typeface="+mn-ea"/>
          <a:cs typeface="+mn-cs"/>
          <a:sym typeface="Helvetica Light"/>
        </a:defRPr>
      </a:lvl9pPr>
    </p:bodyStyle>
    <p:otherStyle>
      <a:lvl1pPr marL="0" marR="0" indent="0" algn="ctr" defTabSz="584200" rtl="1"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1pPr>
      <a:lvl2pPr marL="0" marR="0" indent="228600" algn="ctr" defTabSz="584200" rtl="1"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2pPr>
      <a:lvl3pPr marL="0" marR="0" indent="457200" algn="ctr" defTabSz="584200" rtl="1"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3pPr>
      <a:lvl4pPr marL="0" marR="0" indent="685800" algn="ctr" defTabSz="584200" rtl="1"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4pPr>
      <a:lvl5pPr marL="0" marR="0" indent="914400" algn="ctr" defTabSz="584200" rtl="1"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5pPr>
      <a:lvl6pPr marL="0" marR="0" indent="1143000" algn="ctr" defTabSz="584200" rtl="1"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6pPr>
      <a:lvl7pPr marL="0" marR="0" indent="1371600" algn="ctr" defTabSz="584200" rtl="1"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7pPr>
      <a:lvl8pPr marL="0" marR="0" indent="1600200" algn="ctr" defTabSz="584200" rtl="1"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8pPr>
      <a:lvl9pPr marL="0" marR="0" indent="1828800" algn="ctr" defTabSz="584200" rtl="1"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8" name="Shape 178"/>
          <p:cNvSpPr/>
          <p:nvPr>
            <p:ph type="body" sz="quarter" idx="1"/>
          </p:nvPr>
        </p:nvSpPr>
        <p:spPr>
          <a:xfrm>
            <a:off x="3225235" y="5081622"/>
            <a:ext cx="9103361" cy="2492588"/>
          </a:xfrm>
          <a:prstGeom prst="rect">
            <a:avLst/>
          </a:prstGeom>
        </p:spPr>
        <p:txBody>
          <a:bodyPr/>
          <a:lstStyle>
            <a:lvl1pPr>
              <a:spcBef>
                <a:spcPts val="2000"/>
              </a:spcBef>
              <a:defRPr b="1" sz="8400"/>
            </a:lvl1pPr>
          </a:lstStyle>
          <a:p>
            <a:pPr rtl="0">
              <a:defRPr/>
            </a:pPr>
            <a:r>
              <a:t>فيجوتسكي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 name="Shape 180"/>
          <p:cNvSpPr/>
          <p:nvPr>
            <p:ph type="body" idx="1"/>
          </p:nvPr>
        </p:nvSpPr>
        <p:spPr>
          <a:xfrm>
            <a:off x="650239" y="2275840"/>
            <a:ext cx="11704322" cy="6436926"/>
          </a:xfrm>
          <a:prstGeom prst="rect">
            <a:avLst/>
          </a:prstGeom>
        </p:spPr>
        <p:txBody>
          <a:bodyPr/>
          <a:lstStyle/>
          <a:p>
            <a:pPr marL="438363" indent="-438363" defTabSz="1222451" rtl="0">
              <a:lnSpc>
                <a:spcPct val="90000"/>
              </a:lnSpc>
              <a:spcBef>
                <a:spcPts val="800"/>
              </a:spcBef>
              <a:defRPr sz="3196">
                <a:effectLst>
                  <a:outerShdw sx="100000" sy="100000" kx="0" ky="0" algn="b" rotWithShape="0" blurRad="47752" dist="47752" dir="2700000">
                    <a:srgbClr val="000000">
                      <a:alpha val="43137"/>
                    </a:srgbClr>
                  </a:outerShdw>
                </a:effectLst>
              </a:defRPr>
            </a:pPr>
          </a:p>
          <a:p>
            <a:pPr marL="453644" indent="-453644" defTabSz="1222451" rtl="0">
              <a:lnSpc>
                <a:spcPct val="90000"/>
              </a:lnSpc>
              <a:spcBef>
                <a:spcPts val="800"/>
              </a:spcBef>
              <a:defRPr b="1" sz="3572">
                <a:effectLst/>
              </a:defRPr>
            </a:pPr>
            <a:r>
              <a:t>هو مؤسس النظرية الاجتماعية التاريخية وركز بشكل كبير على أهمية  البيئة الاجتماعية والثقافية التي ينشأ فيها الطفل.</a:t>
            </a:r>
            <a:endParaRPr sz="3196"/>
          </a:p>
          <a:p>
            <a:pPr marL="453644" indent="-453644" defTabSz="1222451" rtl="0">
              <a:lnSpc>
                <a:spcPct val="90000"/>
              </a:lnSpc>
              <a:spcBef>
                <a:spcPts val="800"/>
              </a:spcBef>
              <a:defRPr b="1" sz="3572">
                <a:effectLst/>
              </a:defRPr>
            </a:pPr>
            <a:r>
              <a:t>أن الطفل يكتسب المهارة والمعرفة والثقافة من خلال  التفاعل الاجتماعي بينه وبين الراشدين.</a:t>
            </a:r>
            <a:endParaRPr sz="3948"/>
          </a:p>
          <a:p>
            <a:pPr marL="453644" indent="-453644" defTabSz="1222451" rtl="0">
              <a:lnSpc>
                <a:spcPct val="90000"/>
              </a:lnSpc>
              <a:spcBef>
                <a:spcPts val="800"/>
              </a:spcBef>
              <a:defRPr b="1" sz="3572">
                <a:effectLst/>
              </a:defRPr>
            </a:pPr>
            <a:r>
              <a:t>اعتبر أن التطور المعرفي (طريقة التفكير)يعتمد اعتماد كلي على الوسط الاجتماعي الذي ينشأ فيه الفرد  وليس مستقلا عنه.  </a:t>
            </a:r>
            <a:endParaRPr sz="3196"/>
          </a:p>
          <a:p>
            <a:pPr marL="444587" indent="-444587" defTabSz="1222451" rtl="0">
              <a:lnSpc>
                <a:spcPct val="90000"/>
              </a:lnSpc>
              <a:defRPr b="1" sz="3759">
                <a:effectLst/>
              </a:defRPr>
            </a:pPr>
            <a:r>
              <a:t> يرى فيجوتسكي ان الوعي لا يوجد في الدماغ بل في الممارسة اليومية.</a:t>
            </a:r>
          </a:p>
        </p:txBody>
      </p:sp>
      <p:sp>
        <p:nvSpPr>
          <p:cNvPr id="181" name="Shape 181"/>
          <p:cNvSpPr/>
          <p:nvPr>
            <p:ph type="title"/>
          </p:nvPr>
        </p:nvSpPr>
        <p:spPr>
          <a:xfrm>
            <a:off x="650239" y="216746"/>
            <a:ext cx="11704322" cy="1799451"/>
          </a:xfrm>
          <a:prstGeom prst="rect">
            <a:avLst/>
          </a:prstGeom>
        </p:spPr>
        <p:txBody>
          <a:bodyPr/>
          <a:lstStyle/>
          <a:p>
            <a:pPr/>
            <a:r>
              <a:rPr>
                <a:latin typeface="Helvetica"/>
                <a:ea typeface="Helvetica"/>
                <a:cs typeface="Helvetica"/>
                <a:sym typeface="Helvetica"/>
              </a:rPr>
              <a:t>أهم مبادئه التربوية</a:t>
            </a:r>
            <a:r>
              <a:t>:</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3" name="Shape 183"/>
          <p:cNvSpPr/>
          <p:nvPr>
            <p:ph type="body" idx="1"/>
          </p:nvPr>
        </p:nvSpPr>
        <p:spPr>
          <a:xfrm>
            <a:off x="650239" y="2275840"/>
            <a:ext cx="11704322" cy="6436926"/>
          </a:xfrm>
          <a:prstGeom prst="rect">
            <a:avLst/>
          </a:prstGeom>
        </p:spPr>
        <p:txBody>
          <a:bodyPr/>
          <a:lstStyle/>
          <a:p>
            <a:pPr/>
            <a:r>
              <a:t>الاطفال يكتسبو المعرفة والمهارات من خلال خبرات المشاركة مع الكبار علاوة على ذلك فإن المحاورات التي تصحب هذه الخبرات تصبح جزءا  من تفكير الاطفال.</a:t>
            </a:r>
          </a:p>
          <a:p>
            <a:pPr/>
            <a:r>
              <a:t>التعليم يحدث من خلال التفاعل مع البيئة </a:t>
            </a:r>
            <a:r>
              <a:t>(نحن لا نتعلم لأننا نضجنا، بل ننضج لأننا تعلمنا)</a:t>
            </a:r>
          </a:p>
          <a:p>
            <a:pPr rtl="0">
              <a:defRPr>
                <a:effectLst/>
              </a:defRPr>
            </a:pPr>
            <a:r>
              <a:t>ركز علي اللغة باعتبارها أداة تنقل الخبرة الاجتماعية إلى الأفراد وتشكل المناخ العام لبيئة الفصل ، وباعتبارها وسيطاً للتفكير ولدورها في تنمية المنطقة المركزية0</a:t>
            </a:r>
          </a:p>
        </p:txBody>
      </p:sp>
      <p:sp>
        <p:nvSpPr>
          <p:cNvPr id="184" name="Shape 184"/>
          <p:cNvSpPr/>
          <p:nvPr>
            <p:ph type="title"/>
          </p:nvPr>
        </p:nvSpPr>
        <p:spPr>
          <a:xfrm>
            <a:off x="650239" y="216746"/>
            <a:ext cx="11704322" cy="1799451"/>
          </a:xfrm>
          <a:prstGeom prst="rect">
            <a:avLst/>
          </a:prstGeom>
        </p:spPr>
        <p:txBody>
          <a:bodyPr/>
          <a:lstStyle/>
          <a:p>
            <a:pPr rtl="0">
              <a:defRPr/>
            </a:pP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6" name="Shape 186"/>
          <p:cNvSpPr/>
          <p:nvPr>
            <p:ph type="body" idx="1"/>
          </p:nvPr>
        </p:nvSpPr>
        <p:spPr>
          <a:xfrm>
            <a:off x="650239" y="2275840"/>
            <a:ext cx="11704322" cy="6436926"/>
          </a:xfrm>
          <a:prstGeom prst="rect">
            <a:avLst/>
          </a:prstGeom>
        </p:spPr>
        <p:txBody>
          <a:bodyPr/>
          <a:lstStyle/>
          <a:p>
            <a:pPr marL="448818" indent="-448818" defTabSz="1209446" rtl="0">
              <a:lnSpc>
                <a:spcPct val="90000"/>
              </a:lnSpc>
              <a:spcBef>
                <a:spcPts val="800"/>
              </a:spcBef>
              <a:defRPr b="1" sz="3534">
                <a:effectLst>
                  <a:outerShdw sx="100000" sy="100000" kx="0" ky="0" algn="b" rotWithShape="0" blurRad="47244" dist="47244" dir="2700000">
                    <a:srgbClr val="000000">
                      <a:alpha val="43137"/>
                    </a:srgbClr>
                  </a:outerShdw>
                </a:effectLst>
              </a:defRPr>
            </a:pPr>
            <a:r>
              <a:t>يرى فايجوتسكي ان جميع المهارات التي يتقنها الطفل تكون بمساعدة ودعم الراشدين في مستويات مختلفة </a:t>
            </a:r>
            <a:endParaRPr sz="3906"/>
          </a:p>
          <a:p>
            <a:pPr marL="0" indent="0" defTabSz="1209446" rtl="0">
              <a:lnSpc>
                <a:spcPct val="90000"/>
              </a:lnSpc>
              <a:spcBef>
                <a:spcPts val="800"/>
              </a:spcBef>
              <a:buSzTx/>
              <a:buNone/>
              <a:defRPr b="1" sz="3534">
                <a:effectLst>
                  <a:outerShdw sx="100000" sy="100000" kx="0" ky="0" algn="b" rotWithShape="0" blurRad="47244" dist="47244" dir="2700000">
                    <a:srgbClr val="000000">
                      <a:alpha val="43137"/>
                    </a:srgbClr>
                  </a:outerShdw>
                </a:effectLst>
              </a:defRPr>
            </a:pPr>
            <a:r>
              <a:t>مثلا:  كثير من المهارات الحركية التي تسبق جلوس الطفل وحبوه ومشيه تكون بمساعدة الراشدين</a:t>
            </a:r>
            <a:endParaRPr sz="3162"/>
          </a:p>
          <a:p>
            <a:pPr marL="0" indent="0" defTabSz="1209446" rtl="0">
              <a:lnSpc>
                <a:spcPct val="90000"/>
              </a:lnSpc>
              <a:spcBef>
                <a:spcPts val="800"/>
              </a:spcBef>
              <a:buSzTx/>
              <a:buNone/>
              <a:defRPr b="1" sz="3534">
                <a:effectLst>
                  <a:outerShdw sx="100000" sy="100000" kx="0" ky="0" algn="b" rotWithShape="0" blurRad="47244" dist="47244" dir="2700000">
                    <a:srgbClr val="000000">
                      <a:alpha val="43137"/>
                    </a:srgbClr>
                  </a:outerShdw>
                </a:effectLst>
              </a:defRPr>
            </a:pPr>
            <a:r>
              <a:t>مثال اخر: النمو اللغوي  للطفل يعتمد على التفاعل مع الراشدين وينتقل الطفل من خلاله من مرحلة الى اخرى مثلا  النطق بكلمة الى  كلمتين الى جملة كاملة .</a:t>
            </a:r>
            <a:endParaRPr sz="3162"/>
          </a:p>
          <a:p>
            <a:pPr marL="0" indent="0" defTabSz="1209446" rtl="0">
              <a:lnSpc>
                <a:spcPct val="90000"/>
              </a:lnSpc>
              <a:buSzTx/>
              <a:buNone/>
              <a:defRPr b="1" sz="3534">
                <a:effectLst>
                  <a:outerShdw sx="100000" sy="100000" kx="0" ky="0" algn="b" rotWithShape="0" blurRad="47244" dist="47244" dir="2700000">
                    <a:srgbClr val="000000">
                      <a:alpha val="43137"/>
                    </a:srgbClr>
                  </a:outerShdw>
                </a:effectLst>
              </a:defRPr>
            </a:pPr>
            <a:r>
              <a:t>وبنفس الطريقة كل مهارات الطفل تتطور وتصبح اكثر كمالا بمساعدة الراشدين </a:t>
            </a:r>
            <a:r>
              <a:rPr b="0" sz="3720"/>
              <a:t>( مثال : عندما يحتار الطفل في تركيب الاحجية (البازل) وتحفزه المعلمة  (ترى ماذا يحدث لوادرت القطعة ؟؟)</a:t>
            </a:r>
          </a:p>
        </p:txBody>
      </p:sp>
      <p:sp>
        <p:nvSpPr>
          <p:cNvPr id="187" name="Shape 187"/>
          <p:cNvSpPr/>
          <p:nvPr>
            <p:ph type="title"/>
          </p:nvPr>
        </p:nvSpPr>
        <p:spPr>
          <a:xfrm>
            <a:off x="650239" y="216746"/>
            <a:ext cx="11704322" cy="1799451"/>
          </a:xfrm>
          <a:prstGeom prst="rect">
            <a:avLst/>
          </a:prstGeom>
        </p:spPr>
        <p:txBody>
          <a:bodyPr/>
          <a:lstStyle/>
          <a:p>
            <a:pPr rtl="0">
              <a:defRPr/>
            </a:pP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9" name="Shape 189"/>
          <p:cNvSpPr/>
          <p:nvPr>
            <p:ph type="body" idx="1"/>
          </p:nvPr>
        </p:nvSpPr>
        <p:spPr>
          <a:xfrm>
            <a:off x="650239" y="2275840"/>
            <a:ext cx="11704322" cy="6436926"/>
          </a:xfrm>
          <a:prstGeom prst="rect">
            <a:avLst/>
          </a:prstGeom>
        </p:spPr>
        <p:txBody>
          <a:bodyPr/>
          <a:lstStyle/>
          <a:p>
            <a:pPr/>
            <a:r>
              <a:t>في رأي فايجوتسكي ان النمو الادراكي يحدث عندما يجد الطفل  مهمة صعبة لان يكملها وحيدا ولكن بمساعدة شخص كبير يستطيع ان الطفل انجازها ، وهذا الامر يتكرر كثيرا اثناء نمو الاطفال </a:t>
            </a:r>
          </a:p>
          <a:p>
            <a:pPr rtl="0">
              <a:defRPr>
                <a:effectLst/>
              </a:defRPr>
            </a:pPr>
            <a:r>
              <a:t>ومدى المهارة التي تنجز بتوجيه بالغ أو تعاون أقران تتجاوز ما يمكن أن ينجز لوحده</a:t>
            </a:r>
          </a:p>
          <a:p>
            <a:pPr/>
            <a:r>
              <a:t>( مثال : تعليم السباحة)</a:t>
            </a:r>
          </a:p>
          <a:p>
            <a:pPr/>
            <a:r>
              <a:t>من اهم مساهمات فايجوتسكي التربوية هو تأكيده على أهمية منطقة النمو القريبة المركزية.</a:t>
            </a:r>
          </a:p>
        </p:txBody>
      </p:sp>
      <p:sp>
        <p:nvSpPr>
          <p:cNvPr id="190" name="Shape 190"/>
          <p:cNvSpPr/>
          <p:nvPr>
            <p:ph type="title"/>
          </p:nvPr>
        </p:nvSpPr>
        <p:spPr>
          <a:xfrm>
            <a:off x="562540" y="370699"/>
            <a:ext cx="11792019" cy="1536171"/>
          </a:xfrm>
          <a:prstGeom prst="rect">
            <a:avLst/>
          </a:prstGeom>
        </p:spPr>
        <p:txBody>
          <a:bodyPr/>
          <a:lstStyle/>
          <a:p>
            <a:pPr algn="ctr" defTabSz="663244" rtl="0">
              <a:defRPr b="1" sz="2550">
                <a:effectLst/>
              </a:defRPr>
            </a:pPr>
            <a:br/>
            <a:r>
              <a:t> </a:t>
            </a:r>
            <a:r>
              <a:rPr sz="1937">
                <a:solidFill>
                  <a:srgbClr val="FF0000"/>
                </a:solidFill>
                <a:latin typeface="Helvetica"/>
                <a:ea typeface="Helvetica"/>
                <a:cs typeface="Helvetica"/>
                <a:sym typeface="Helvetica"/>
              </a:rPr>
              <a:t>يعتمد التطور الادراكي على منطقة النمو  القريبة المركزية </a:t>
            </a:r>
            <a:r>
              <a:rPr sz="1937">
                <a:solidFill>
                  <a:srgbClr val="FF0000"/>
                </a:solidFill>
              </a:rPr>
              <a:t>ZPD</a:t>
            </a:r>
            <a:br>
              <a:rPr sz="1937">
                <a:solidFill>
                  <a:srgbClr val="FF0000"/>
                </a:solidFill>
              </a:rPr>
            </a:br>
            <a:r>
              <a:rPr sz="1937">
                <a:effectLst>
                  <a:outerShdw sx="100000" sy="100000" kx="0" ky="0" algn="b" rotWithShape="0" blurRad="25908" dist="25908" dir="2700000">
                    <a:srgbClr val="000000">
                      <a:alpha val="43137"/>
                    </a:srgbClr>
                  </a:outerShdw>
                </a:effectLst>
              </a:rPr>
              <a:t>Zone of Proximal Development</a:t>
            </a:r>
            <a:br>
              <a:rPr sz="1937">
                <a:effectLst>
                  <a:outerShdw sx="100000" sy="100000" kx="0" ky="0" algn="b" rotWithShape="0" blurRad="25908" dist="25908" dir="2700000">
                    <a:srgbClr val="000000">
                      <a:alpha val="43137"/>
                    </a:srgbClr>
                  </a:outerShdw>
                </a:effectLst>
              </a:rPr>
            </a:b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2" name="image5.jpg"/>
          <p:cNvPicPr>
            <a:picLocks noChangeAspect="1"/>
          </p:cNvPicPr>
          <p:nvPr/>
        </p:nvPicPr>
        <p:blipFill>
          <a:blip r:embed="rId2">
            <a:extLst/>
          </a:blip>
          <a:stretch>
            <a:fillRect/>
          </a:stretch>
        </p:blipFill>
        <p:spPr>
          <a:xfrm>
            <a:off x="767362" y="2521338"/>
            <a:ext cx="11777310" cy="6861563"/>
          </a:xfrm>
          <a:prstGeom prst="rect">
            <a:avLst/>
          </a:prstGeom>
          <a:ln w="12700">
            <a:miter lim="400000"/>
          </a:ln>
        </p:spPr>
      </p:pic>
      <p:sp>
        <p:nvSpPr>
          <p:cNvPr id="193" name="Shape 193"/>
          <p:cNvSpPr/>
          <p:nvPr>
            <p:ph type="title"/>
          </p:nvPr>
        </p:nvSpPr>
        <p:spPr>
          <a:xfrm>
            <a:off x="650239" y="216746"/>
            <a:ext cx="11704322" cy="1799451"/>
          </a:xfrm>
          <a:prstGeom prst="rect">
            <a:avLst/>
          </a:prstGeom>
        </p:spPr>
        <p:txBody>
          <a:bodyPr/>
          <a:lstStyle/>
          <a:p>
            <a:pP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ph type="body" idx="1"/>
          </p:nvPr>
        </p:nvSpPr>
        <p:spPr>
          <a:xfrm>
            <a:off x="650239" y="2275840"/>
            <a:ext cx="11704322" cy="6436926"/>
          </a:xfrm>
          <a:prstGeom prst="rect">
            <a:avLst/>
          </a:prstGeom>
        </p:spPr>
        <p:txBody>
          <a:bodyPr/>
          <a:lstStyle/>
          <a:p>
            <a:pPr/>
            <a:r>
              <a:t>إنَّ منطقة النمو القريبة المركزية تختلف باختلاف مراحل النمو المختلفة، أو باختلاف الأوقات أثناء مرحلة امتلاك المهارة. ومناطق النمو المختلفة قد تتفاوت في الحجم، فبعض الطلاب يحتاجون مساعدة كبيرة لإنجاز مكاسب صغيرة في التعلم، في حين أنَّ هناك طلاباً يتقدمون بسرعة في التعلم بمساعدة أقل بكثير من غيرهم. وفي نفس الوقت قد يتفاوت حجم المنطقة لنفس الطفل من منطقة لأخرى، أو في الأوقات المختلفة خلال عملية التعلم.</a:t>
            </a:r>
          </a:p>
          <a:p>
            <a:pPr rtl="0">
              <a:defRPr>
                <a:solidFill>
                  <a:srgbClr val="7EC3D4"/>
                </a:solidFill>
              </a:defRPr>
            </a:pPr>
            <a:r>
              <a:t>كيف استفيد كمعلمة من هذه النظرية؟</a:t>
            </a:r>
            <a:br/>
          </a:p>
        </p:txBody>
      </p:sp>
      <p:sp>
        <p:nvSpPr>
          <p:cNvPr id="196" name="Shape 196"/>
          <p:cNvSpPr/>
          <p:nvPr>
            <p:ph type="title"/>
          </p:nvPr>
        </p:nvSpPr>
        <p:spPr>
          <a:xfrm>
            <a:off x="650239" y="216746"/>
            <a:ext cx="11704322" cy="1799451"/>
          </a:xfrm>
          <a:prstGeom prst="rect">
            <a:avLst/>
          </a:prstGeom>
        </p:spPr>
        <p:txBody>
          <a:bodyPr/>
          <a:lstStyle/>
          <a:p>
            <a:pP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Shape 198"/>
          <p:cNvSpPr/>
          <p:nvPr>
            <p:ph type="body" idx="1"/>
          </p:nvPr>
        </p:nvSpPr>
        <p:spPr>
          <a:xfrm>
            <a:off x="650239" y="2275840"/>
            <a:ext cx="11704322" cy="6436926"/>
          </a:xfrm>
          <a:prstGeom prst="rect">
            <a:avLst/>
          </a:prstGeom>
        </p:spPr>
        <p:txBody>
          <a:bodyPr/>
          <a:lstStyle/>
          <a:p>
            <a:pPr rtl="0">
              <a:defRPr>
                <a:solidFill>
                  <a:srgbClr val="7EC3D4"/>
                </a:solidFill>
              </a:defRPr>
            </a:pPr>
            <a:r>
              <a:t>المهام السهلة: تولد الملل وعدم الاهتمام لدى الطفل</a:t>
            </a:r>
          </a:p>
          <a:p>
            <a:pPr rtl="0">
              <a:defRPr>
                <a:solidFill>
                  <a:srgbClr val="7EC3D4"/>
                </a:solidFill>
              </a:defRPr>
            </a:pPr>
            <a:r>
              <a:t>المهام الصعبة: تولد الشعور بالإحباط والعجز</a:t>
            </a:r>
          </a:p>
          <a:p>
            <a:pPr rtl="0">
              <a:defRPr>
                <a:solidFill>
                  <a:srgbClr val="7EC3D4"/>
                </a:solidFill>
              </a:defRPr>
            </a:pPr>
          </a:p>
          <a:p>
            <a:pPr rtl="0">
              <a:defRPr>
                <a:solidFill>
                  <a:srgbClr val="7EC3D4"/>
                </a:solidFill>
              </a:defRPr>
            </a:pPr>
            <a:r>
              <a:t>ما الحل؟</a:t>
            </a:r>
          </a:p>
          <a:p>
            <a:pPr marL="0" indent="0">
              <a:buSzTx/>
              <a:buNone/>
            </a:pPr>
            <a:r>
              <a:t>تقديم مهام تكون اكبر بقليل من قدرة الطفل الحالية ، بحيث يكون الطفل غالباً قادرا على أدائها لكن بمساعدة الاخرين (المعلمة او الاقران)</a:t>
            </a:r>
          </a:p>
          <a:p>
            <a:pPr marL="0" indent="0">
              <a:buSzTx/>
              <a:buNone/>
            </a:pPr>
            <a:r>
              <a:t>بعد ان يقوم الطفل بانجازها  بمساعدة الاخرين، يكون الطفل قادرا على إنجازها لوحده</a:t>
            </a:r>
          </a:p>
        </p:txBody>
      </p:sp>
      <p:sp>
        <p:nvSpPr>
          <p:cNvPr id="199" name="Shape 199"/>
          <p:cNvSpPr/>
          <p:nvPr>
            <p:ph type="title"/>
          </p:nvPr>
        </p:nvSpPr>
        <p:spPr>
          <a:xfrm>
            <a:off x="650239" y="216746"/>
            <a:ext cx="11704322" cy="1799451"/>
          </a:xfrm>
          <a:prstGeom prst="rect">
            <a:avLst/>
          </a:prstGeom>
        </p:spPr>
        <p:txBody>
          <a:bodyPr/>
          <a:lstStyle/>
          <a:p>
            <a:pP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98">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9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98">
                                            <p:txEl>
                                              <p:pRg st="1" end="1"/>
                                            </p:txEl>
                                          </p:spTgt>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198">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0" presetID="1" grpId="1" fill="hold">
                                  <p:stCondLst>
                                    <p:cond delay="0"/>
                                  </p:stCondLst>
                                  <p:iterate type="el" backwards="0">
                                    <p:tmAbs val="0"/>
                                  </p:iterate>
                                  <p:childTnLst>
                                    <p:set>
                                      <p:cBhvr>
                                        <p:cTn id="19" fill="hold"/>
                                        <p:tgtEl>
                                          <p:spTgt spid="198">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0" presetID="1" grpId="1" fill="hold">
                                  <p:stCondLst>
                                    <p:cond delay="0"/>
                                  </p:stCondLst>
                                  <p:iterate type="el" backwards="0">
                                    <p:tmAbs val="0"/>
                                  </p:iterate>
                                  <p:childTnLst>
                                    <p:set>
                                      <p:cBhvr>
                                        <p:cTn id="23" fill="hold"/>
                                        <p:tgtEl>
                                          <p:spTgt spid="198">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0" presetID="1" grpId="1" fill="hold">
                                  <p:stCondLst>
                                    <p:cond delay="0"/>
                                  </p:stCondLst>
                                  <p:iterate type="el" backwards="0">
                                    <p:tmAbs val="0"/>
                                  </p:iterate>
                                  <p:childTnLst>
                                    <p:set>
                                      <p:cBhvr>
                                        <p:cTn id="27" fill="hold"/>
                                        <p:tgtEl>
                                          <p:spTgt spid="198">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98" grpId="1"/>
    </p:bldLst>
  </p:timing>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Black">
  <a:themeElements>
    <a:clrScheme name="Black">
      <a:dk1>
        <a:srgbClr val="000000"/>
      </a:dk1>
      <a:lt1>
        <a:srgbClr val="FFFFFF"/>
      </a:lt1>
      <a:dk2>
        <a:srgbClr val="53585F"/>
      </a:dk2>
      <a:lt2>
        <a:srgbClr val="DCDEE0"/>
      </a:lt2>
      <a:accent1>
        <a:srgbClr val="0065C1"/>
      </a:accent1>
      <a:accent2>
        <a:srgbClr val="00A6AC"/>
      </a:accent2>
      <a:accent3>
        <a:srgbClr val="308B16"/>
      </a:accent3>
      <a:accent4>
        <a:srgbClr val="BC8027"/>
      </a:accent4>
      <a:accent5>
        <a:srgbClr val="971817"/>
      </a:accent5>
      <a:accent6>
        <a:srgbClr val="5747C1"/>
      </a:accent6>
      <a:hlink>
        <a:srgbClr val="0000FF"/>
      </a:hlink>
      <a:folHlink>
        <a:srgbClr val="FF00FF"/>
      </a:folHlink>
    </a:clrScheme>
    <a:fontScheme name="Black">
      <a:majorFont>
        <a:latin typeface="Helvetica Light"/>
        <a:ea typeface="Helvetica Light"/>
        <a:cs typeface="Helvetica Light"/>
      </a:majorFont>
      <a:minorFont>
        <a:latin typeface="Helvetica Light"/>
        <a:ea typeface="Helvetica Light"/>
        <a:cs typeface="Helvetica Light"/>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1"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Black">
  <a:themeElements>
    <a:clrScheme name="Black">
      <a:dk1>
        <a:srgbClr val="000000"/>
      </a:dk1>
      <a:lt1>
        <a:srgbClr val="FFFFFF"/>
      </a:lt1>
      <a:dk2>
        <a:srgbClr val="53585F"/>
      </a:dk2>
      <a:lt2>
        <a:srgbClr val="DCDEE0"/>
      </a:lt2>
      <a:accent1>
        <a:srgbClr val="0065C1"/>
      </a:accent1>
      <a:accent2>
        <a:srgbClr val="00A6AC"/>
      </a:accent2>
      <a:accent3>
        <a:srgbClr val="308B16"/>
      </a:accent3>
      <a:accent4>
        <a:srgbClr val="BC8027"/>
      </a:accent4>
      <a:accent5>
        <a:srgbClr val="971817"/>
      </a:accent5>
      <a:accent6>
        <a:srgbClr val="5747C1"/>
      </a:accent6>
      <a:hlink>
        <a:srgbClr val="0000FF"/>
      </a:hlink>
      <a:folHlink>
        <a:srgbClr val="FF00FF"/>
      </a:folHlink>
    </a:clrScheme>
    <a:fontScheme name="Black">
      <a:majorFont>
        <a:latin typeface="Helvetica Light"/>
        <a:ea typeface="Helvetica Light"/>
        <a:cs typeface="Helvetica Light"/>
      </a:majorFont>
      <a:minorFont>
        <a:latin typeface="Helvetica Light"/>
        <a:ea typeface="Helvetica Light"/>
        <a:cs typeface="Helvetica Light"/>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1"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1"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