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6" r:id="rId8"/>
    <p:sldId id="265" r:id="rId9"/>
    <p:sldId id="267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>
        <p:scale>
          <a:sx n="72" d="100"/>
          <a:sy n="72" d="100"/>
        </p:scale>
        <p:origin x="13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11-21T13:58:12.287"/>
    </inkml:context>
    <inkml:brush xml:id="br0">
      <inkml:brushProperty name="width" value="0.10583" units="cm"/>
      <inkml:brushProperty name="height" value="0.10583" units="cm"/>
      <inkml:brushProperty name="color" value="#FFFFFF"/>
      <inkml:brushProperty name="ignorePressure" value="1"/>
    </inkml:brush>
  </inkml:definitions>
  <inkml:traceGroup>
    <inkml:annotationXML>
      <emma:emma xmlns:emma="http://www.w3.org/2003/04/emma" version="1.0">
        <emma:interpretation id="{4E421F38-049F-4798-9DA2-FA7669AF9451}" emma:medium="tactile" emma:mode="ink">
          <msink:context xmlns:msink="http://schemas.microsoft.com/ink/2010/main" type="writingRegion" rotatedBoundingBox="14769,10962 12571,10800 12619,10151 14817,10313"/>
        </emma:interpretation>
      </emma:emma>
    </inkml:annotationXML>
    <inkml:traceGroup>
      <inkml:annotationXML>
        <emma:emma xmlns:emma="http://www.w3.org/2003/04/emma" version="1.0">
          <emma:interpretation id="{167300B5-4BB7-45D8-A16B-3842AE33A99F}" emma:medium="tactile" emma:mode="ink">
            <msink:context xmlns:msink="http://schemas.microsoft.com/ink/2010/main" type="paragraph" rotatedBoundingBox="14769,10962 12571,10800 12619,10151 14817,1031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495337B-4554-48CE-8296-9B5426010671}" emma:medium="tactile" emma:mode="ink">
              <msink:context xmlns:msink="http://schemas.microsoft.com/ink/2010/main" type="line" rotatedBoundingBox="14769,10962 12571,10800 12619,10151 14817,10313"/>
            </emma:interpretation>
          </emma:emma>
        </inkml:annotationXML>
        <inkml:traceGroup>
          <inkml:annotationXML>
            <emma:emma xmlns:emma="http://www.w3.org/2003/04/emma" version="1.0">
              <emma:interpretation id="{0855CF3A-2197-442B-BFFE-7084733B5F06}" emma:medium="tactile" emma:mode="ink">
                <msink:context xmlns:msink="http://schemas.microsoft.com/ink/2010/main" type="inkWord" rotatedBoundingBox="14769,10962 12571,10800 12619,10151 14817,10313"/>
              </emma:interpretation>
              <emma:one-of disjunction-type="recognition" id="oneOf0">
                <emma:interpretation id="interp0" emma:lang="en-US" emma:confidence="0.5">
                  <emma:literal>a*</emma:literal>
                </emma:interpretation>
                <emma:interpretation id="interp1" emma:lang="en-US" emma:confidence="0">
                  <emma:literal>i*</emma:literal>
                </emma:interpretation>
                <emma:interpretation id="interp2" emma:lang="en-US" emma:confidence="0">
                  <emma:literal>4*</emma:literal>
                </emma:interpretation>
                <emma:interpretation id="interp3" emma:lang="en-US" emma:confidence="0">
                  <emma:literal>"*e</emma:literal>
                </emma:interpretation>
                <emma:interpretation id="interp4" emma:lang="en-US" emma:confidence="0">
                  <emma:literal>c*</emma:literal>
                </emma:interpretation>
              </emma:one-of>
            </emma:emma>
          </inkml:annotationXML>
          <inkml:trace contextRef="#ctx0" brushRef="#br0">1815 37,'0'0,"0"0,0 0,0 0,0 0,-6 0,-3 0,-5 6,-19 8,-24 9,-13 6,-8 4,-4 4,7 0,9 2,4-7,0-2,-3-7,-2 0,-2-4,-3-6,0-5,-2-4,6-2,3-2,-2 0,0-1,4 0,0-6,-1-2,-3 0,4 3,7 1,6 2,12 2,12 0,11 1,7 1,6-1,3 0,1 1,1-1,11 0,23-6,30-3,29 1,23-4,10-1,1 2,-1 3,-12 3,-5 2,-5 8,0 3,-7 1,-7-2,-14 4,-13 1,-19-3,-10-1,-12-4,-10-1,-8-2,-5-1,-2 0,-2-1,-7 1,-14 6,-16 2,-13 0,-5-2,-5-8,-4-3,-10-8,-11-1,-3 1,-5-2,2-6,9 1,7 3,11 0,9 1,9-2,6 2,11 3,3 5,7 3,8 2,5 2,4 2,3-1,1 1,8 6,14 8,29 2,24 4,19 4,5-1,5 1,3 2,3-2,1-1,-6-3,-8-6,-14-5,-15-4,-14-4,-8 5,-13 0,-12 0,-9-1,-7-3,-4-1,-3 0,0-2,-7 0,-14-1,-22 1,-15-6,-11-3,-6 1,-8-5,-2 0,-5-4,0-5,4-6,3-4,5 4,3 0,8-2,10 5,8 6,8 1,9 2,6-1,7 1,7 5,6 3,4 3,4 3,6 1,10-5,33-2,34-5,27-1,20 2,19-3,10 0,-4 4,-16 3,-18 3,-18 9,-14 3,-16 8,-13 0,-18-2,-9 3,-11-1,-2 3,-5-2,-5-3,-11-4,-4 3,-8-1,-27 11,-32 0,-28 5,-17 2,0-3,7-6,3-6,2-12,-1-7,5-8,8-2,7-5,5 1,11-2,10 2,10 4,13 5,13 4,10 4,8 1,5 1,2 1,2 0,-1 0,1-1,-2 1,13-1,22 0,24 0,20 0,10 6,1 3,5-2,23 6,-9 0,-23-2</inkml:trace>
          <inkml:trace contextRef="#ctx0" brushRef="#br0" timeOffset="936">1152-111,'0'0,"0"0,0 0,0 0,0 0,7 7,7 1,15 6,14 7,20 12,17 8,7 8,-4-4,-4-3,-3-3,-8-1,-10-7,-8-4,-12-5,-7-7,-9-5,-7-6,-7-2,-5-2,-9-1,-3-1,-7 1,-13 0,-14 1,-18-1,-12 1,-6-6,-2-3,1-5,7-7,10-6,9 2,8-2,12 4,11 0,4 4,4-2,6 4,4 4,2 4,3 4,0 3,1 1,0 2,0 0,0 0,-1-1,0 1,0-1,0 7,0 7,0 3,0-3</inkml:trace>
          <inkml:trace contextRef="#ctx0" brushRef="#br0" timeOffset="1352">1005 404,'0'0,"0"0,0 0,0 0,0 0,0 0,0 0,0 0,0 0,0 0,0 0</inkml:trace>
          <inkml:trace contextRef="#ctx0" brushRef="#br0" timeOffset="2408">894 293,'0'0,"0"0,0 0,0 0,0 0,0 0,0 0,0 0,0 0,0 0,6 0,8 0,3 0,3 0,6 0,10-6,6-2,7 0,3 1,-2 3,3 1,-1 1,-3 2,-10 0,-5 0,-9 0,-2 1,-5-1,-5 0,-6 0,-3 1,-3-1,-1 0,-1 0,-6 0,-9 0,-13-1,-15 1,-13 0,-8 0,-13-6,-5-2,-1-6,8-1,9 2,5-2,13 1,8-4,4 2,10 3,8 4,8 4,6 2,4 2,1 1,2 1,6-1,14 7,23 8,28 15,40 7,31 5,17 7,-1 1,-8-1,-12-2,-16-10,-18-11,-20-4,-18-5,-15-6,-17-5,-13-3,-12-2,-7-1,-4-1,-3-1,-6 1,-15-6,-15-1,-14-1,-23-3,-18-1,-10-4,-8 1,4-4,7-10,8-6,8-11,-1-2,-4-6,0 0,10 3,5 5,16 10,12 11,13 10,13 8,10 5,7 3,4 2,2 0,0 6,13 15,23 21,29 29,73 46,56 34,-5-10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11-21T13:58:09.082"/>
    </inkml:context>
    <inkml:brush xml:id="br0">
      <inkml:brushProperty name="width" value="0.10583" units="cm"/>
      <inkml:brushProperty name="height" value="0.10583" units="cm"/>
      <inkml:brushProperty name="color" value="#FFFFFF"/>
      <inkml:brushProperty name="ignorePressure" value="1"/>
    </inkml:brush>
  </inkml:definitions>
  <inkml:traceGroup>
    <inkml:annotationXML>
      <emma:emma xmlns:emma="http://www.w3.org/2003/04/emma" version="1.0">
        <emma:interpretation id="{BA20BAFC-43BD-4AF2-8C1B-AE495A57D01C}" emma:medium="tactile" emma:mode="ink">
          <msink:context xmlns:msink="http://schemas.microsoft.com/ink/2010/main" type="inkDrawing" rotatedBoundingBox="11692,9176 18531,9085 18555,10896 11716,10987" shapeName="Other"/>
        </emma:interpretation>
      </emma:emma>
    </inkml:annotationXML>
    <inkml:trace contextRef="#ctx0" brushRef="#br0">-726-296,'12'0,"11"0,8-6,17-2,6 0,1 1,4-3,10-2,6 3,-4 2,-1 2,0 3,1 1,-6 0,-7 2,-2-1,-3 1,-5-1,-4 0,-23 7,-32 8,-41 7,-29 1,-14-4,-10-6,1-4,-1-4,5-3,14-1,8-2,5 0,9 0,9 0,1 1,4-1,4 1,16 0,19 0,18 0,14 0,16 0,8 0,9 0,14 0,7 0,11 0,3 0,-8 0,-11 0,1 0,2 0,-7 6,-7 3,-26-1,-32-2,-34-8,-25-9,-14-10,-15-8,-4-4,7-4,5-1,4-1,8 7,15 2,11 6,12 1,17 5,29 5,19 4,15 5,5 2,13 2,6 1,3 0,-5 0,-9 0,-3-1,-6 1,-11 5,-14 9,-25 1,-31-2,-18-3,-8-3,-1-4,2-2,-2-1,1-2,3 1,3-1,17 7,13 8,15 2,8 4,2 6,1 3,-15-2,-19-6,-17-12,-9-15,-8-12,-6-4,7-3,7 2,12-2,13 11,10 13,15 19,12 20,6 9,4-3,6-9,4-11,3-22,-4-17,-2-13,-5-7,-1-11,-4-10,1-1,-3 2,2 11,3 12,6 19,-4 17,2 21,2 12,-4 6,-5 2,-1-6,-2-4,-5-2,-4 0,-9-5,-11-8,-15-14,-10-13,-4-13,-8-2,5-10,4 0,8-1,11 12,8 22,7 23,5 14,2 7,2 8,0 1,-1-2,-5-10,-10-12,-2-17,-4-12,1-11,4-11,10-1,13 2,11 5,21 6,10 3,9 3,7 2,11 8,5 9,-5 1,-9-2,2 3,-5 4,-6-1,-8-4,-6-6,3 3,-2-2,4-3,0-3,-2-2,-3-2,-3-1,-3-2,-1 7,-19 2,-33-1,-26-1,-12-1,-4-9,-4-9,0-3,0-11,2 0,12-3,14-2,11-2,23 5,17 7,18 7,8 7,10 4,8 3,5 2,-2 0,-6 1,-7-1,-13 6,-13 9,-23 0,-32-1,-17-4,-7-4,-1-3,2-8,4-4,3 0,9-5,24-7,32-12,31-7,38-10,29-2,31-6,23 8,5 5,-7 11,-15 10,-15 10,-7 6,-13 5,-2 3,-3 1,-8 0,-10 0,-16-1,-15 0,-20 6,-16 8,-59 8,-49 6,-30-2,-22-6,-8-5,-12-1,7-1,-4 2,11-2,9-2,20-4,22-3,56-3,52-1,59-7,34-3,17-6,28-7,44-12,30-6,13-9,2-3,-36 8,-42 11,-44 11,-51 10,-106 50,-106 38,-54 18,-15 6,9-8,31-13,37-20,40-14,28-15,43-12,74-34,83-34,62-20,20-11,11-17,-23 2,-35 5,-41 18,-37 21,-55 33,-109 56,-113 60,-114 38,-38 9,18-8,43-20,61-31,60-22,61-23,96-49,127-80,91-49,50-33,17-18,-12 10,-34 29,-47 28,-33 28,-32 31,-46 31,-87 72,-83 73,-84 61,-82 38,-44 2,15-23,36-37,52-46,82-40,198-70,120-65,86-54,31-36,-5-30,7-20,-11 6,-40 31,-56 38,-47 42,-92 48,-179 107,-124 85,-75 50,-38 40,-31 11,13-32,61-39,72-52,67-40,102-42,140-47,92-43,89-44,42-40,49-34,-20 3,-31 4,-56 16,-73 37,-98 62,-172 112,-121 70,-56 28,-10-7,29-20,55-28,54-32,43-32,62-36,92-46,72-30,45-18,10-7,-20 11,-41 11,-41 24,-93 36,-89 39,-66 25,-26 15,-5 14,10-2,29-16,42-14,56-23,95-48,115-59,112-49,47-29,15-19,-18-7,-44 15,-54 28,-65 32,-50 32,-44 34,-68 62,-75 69,-93 63,-59 23,-26 0,18-25,47-33,49-37,102-39,121-47,86-36,53-24,4-8,-28 1,-34 12,-55 22,-82 35,-63 23,-29 14,-2 7,44-24,84-34,52-27,27-27,24-20,-2-8,-21 0,-32 21,-33 17,-40 19,-80 33,-69 37,-25 19,-7 13,5 2,21-4,28-14,61-39,63-46,53-24,20-8,0 2,-16 5,-15 13,-25 22,-57 39,-56 31,-35 20,-11 12,-3 5,5-5,18-15,50-18,59-29,65-42,33-22,11-9,-3-7,-14 8,-24 7,-26 19,-33 27,-33 33,-20 19,-4-12,17-18,25-24,18-11,6-9,4 0,-9 5,-46 31,-32 27,-49 26,-27 14,-8 2,6-14,26-10,25-15,33-15,63-22,47-20,27-5,10-6,2-4,22-27,27-29,20-18,13-16,0 0,-11 9,-35 18,-34 25,-34 30,-54 35,-85 51,-43 28,-14 10,1 2,11 0,19-9,26-10,19-11,12-15,7-13,16-12,29-15,32-20,21-18,12-10,12-9,-3-1,-9 9,-56 32,-62 44,-55 30,-61 30,-30 6,0 1,12-10,30-20,52-20,106-42,68-22,33-21,5-8,-6 3,-22 16,-33 13,0 10,8-1,12-5,18-6,6-7,-9 2,-26 4,-61 31,-64 20,-33 23,-21 9,-3 0,12-5,17-11,30-15,24-18,12-13,-35-5,-51-2,-45-1,-28 8,-2 3,17 7,30 3,70-34,96-31,55-14,25-8,13-4,-2-2,-34 20,-96 50,-70 39,-35 22,-11 7,10 0,17-3,20-12,41-19,65-39,77-36,45-34,29-23,9-4,-9-3,-29 12,-41 17,-38 36,-50 38,-48 27,-26 24,-10 5,5 1,25-13,56-38,42-24,10-14,-1-5,-15 12,-16 24,-47 39,-68 47,-58 29,-20 10,2-15,8-17,21-10,25-18,46-29,63-32,35-21,15-11,-29 0,-39 14,-26 11,-14 9,18 4,39-22,23-13,12-6,-10 9,-24 18,-46 24,-30 10,-11 9,0-1,24-10,65-40,29-22,12-9,-15 4,-54 37,-43 26,-45 24,-11 12,6 4,3-7,11-10,39-19,61-36,52-34,35-26,13-12,7-4,-5 10,-27 18,-48 34,-42 35,-27 23,-14 15,19-13,39-29,29-27,15-7,-3-5,-35 17,-34 27,-52 30,-27 23,-16 21,-8 10,9-10,24-11,20-17,45-29,59-37,28-21,27-17,5-4,-14 13,-35 28,-45 29,-29 19,-10 12,6-2,46-20,57-32,35-26,24-19,1 0,-59 42,-94 48,-55 31,-41 11,0 0,6-7,21-9,26-19,48-31,39-21,9-10,-21 7,-31 23,-25 18,-37 17,-37 14,-16 9,7 1,19-12,58-26,70-38,48-23,14-12,-2 1,-27 9,-30 9,-24 10,-1 8,37-14,26-10,7-5,18-9,0 3,-10 3,-23 8,-59 23,-41 24,-57 35,-49 22,-42 17,-1-6,14-12,31-4,35-15,30-15,36-15,26-16,85-35,52-19,18-14,-1-2,-17 4,-15 4,-31 14,-40 19,-62 38,-44 17,-22 4,0 1,10 0,14-5,14-8,99-28,61-19,45-18,11-14,-9-5,-16 2,-24 5,-24 4,-45 18,-53 32,-62 29,-62 34,-37 13,-27 5,8-11,39-11,39-16,46-15,104-38,65-30,23-15,-16 3,-38 9,-61 25,-63 21,-28 10,-5 2,25 0,136-55,69-32,30-23,-2-8,-22 1,-31 11,-33 27,-51 37,-73 55,-42 27,-13 6,4-9,12-13,-12-1,-27 0,-6-2,7-6,10-8,19-9,17-6,17-5,35-3,53-20,34-6,0 0,-5-1,-7 4,-5 0,32-22,9-2,-11 12,-18 19,-32 18,-90 27,-53 16,-19 0,6-2,20-2,21-1,19-8,40-15,56-24,43-16,14-4,0 2,-21 5,-40 13,-37 7,-35 10,-15 9,-4 3,29-4,77-23,69-24,61-25,32-22,1-5,-28 5,-30 16,-41 12,-74 38,-112 54,-66 30,-52 16,-11-1,19-4,23-3,34-15,34-14,66-28,101-30,78-34,45-16,10-5,-4-5,-29 9,-79 26,-124 49,-99 35,-39 7,-8 13,8 6,29-4,50-16,87-42,107-43,56-24,33-16,4 3,-18 12,-45 15,-93 13,-91 22,-53 19,-22 11,0 7,15-2,48-8,90-14,81-16,46-14,25-3,0-5,-15 1,-30 6,-29 5,-38 5,-86 17,-77 31,-38 15,-9 5,8-1,22-12,20-13,31-12,41-11,112-50,61-25,17-8,-11 9,-77 14,-138 16,-96 14,-65 15,-25 16,-2 12,23 1,37 10,40-2,38-6,39-14,38-9,63-25,70-26,38-19,27-4,5 4,-7 0,-25 12,-23 14,-67 21,-92 39,-51 28,-52 19,-38 16,-25 13,18-3,35-18,90-47,105-46,67-33,53-33,19-15,-8 10,-12 14,-40 19,-51 19,-75 29,-65 34,-33 26,-60 22,-33 11,-19 10,16-11,36-20,48-14,75-29,146-67,62-27,11-6,-12 9,-27 5,-49 20,-69 29,-44 18,-23 8,-10 3,13-1,21-2,52-22,42-15,15-4,0-1,-13-3,-25 12,-70 34,-61 28,-47 20,-39 12,-1 7,16-4,34-8,34-9,25-14,36-21,93-58,47-35,19-6,-2 5,-15 7,-26 9,-42 20,-70 29,-70 22,-31 8,-11 7,10 4,21-4,22-6,58-14,89-46,52-24,14-7,-2-5,-5 10,-22 9,-34 13,-66 27,-64 21,-34 16,-6 9,9 1,27-7,112-39,74-30,37-26,-3-9,-7 4,-29 7,-46 21,-104 69,-77 42,-63 23,-40 15,4-5,26-11,38-22,44-16,27-16,32-13,56-24,56-30,24-9,8-3,-7-2,-25 9,-62 22,-63 34,-40 19,-17 16,-8 5,11 0,43-24,58-29,38-22,25-15,17-7,9-4,-3 5,-20 10,-45 15,-43 16,-35 15,-19 15,-6 10,-26 9,1-4,14 3,18-8,30-11,31-17,63-30,44-25,32-25,4-1,-1-1,-13 3,-31 14,-41 21,-44 28,-33 20,-22 14,-6 0,4-4,18-8,26-7,28-13,-18 7,-50 20,-26 6,-11 3,5 1,33-5,69-27,72-28,29-9,9-7,3-8,-12-3,-37 19,-68 34,-46 15,-35 12,-11 7,5-4,22-7,60-28,62-37,45-26,12-2,-2-2,-13 11,-31 21,-40 23,-49 32,-29 20,-11 8,3 4,6-7,42-31,54-35,57-21,29-9,5-2,-2 2,-18 10,-41 18,-71 38,-61 24,-28 10,0 5,9-8,17-5,24-9,37-16,37-11,24-6,14-2,-1-1,-6 0,-10 2,-9 0,-12 8,-2 15,0 17,-1 40,0 31,-7 11,-1 3,-7-13,0-12,-4-16,-5-17,-5-11,-3-10,9-11,3-6,-2 0,-3-5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11-21T13:59:28.545"/>
    </inkml:context>
    <inkml:brush xml:id="br0">
      <inkml:brushProperty name="width" value="0.10583" units="cm"/>
      <inkml:brushProperty name="height" value="0.10583" units="cm"/>
      <inkml:brushProperty name="color" value="#FFFFFF"/>
      <inkml:brushProperty name="ignorePressure" value="1"/>
    </inkml:brush>
  </inkml:definitions>
  <inkml:traceGroup>
    <inkml:annotationXML>
      <emma:emma xmlns:emma="http://www.w3.org/2003/04/emma" version="1.0">
        <emma:interpretation id="{A5201656-D1B3-43DA-A6F6-19D8C26E1A17}" emma:medium="tactile" emma:mode="ink">
          <msink:context xmlns:msink="http://schemas.microsoft.com/ink/2010/main" type="inkDrawing" rotatedBoundingBox="2873,9166 14698,9086 14707,10358 2882,10438" shapeName="Other"/>
        </emma:interpretation>
      </emma:emma>
    </inkml:annotationXML>
    <inkml:trace contextRef="#ctx0" brushRef="#br0">10667 815,'-18'6,"-32"9,-26 7,-13 1,-3-4,-5-5,-11-5,-6-4,3-10,16-3,16 0,16 1,19-5,35-7,33 1,29-3,20-5,9-4,16 3,4 7,9 6,5 5,-5 5,-8 9,-17 10,-9 9,-18 6,-13 4,-14 4,-13 0,-9 1,-20-7,-32-8,-22-9,-12-6,-13-6,4-2,2-2,10-1,11 1,10-1,13-5,33-2,42 0,40 3,38 1,19 3,5 0,5 2,-10 0,-21 0,-30 7,-29 8,-29 1,-50-1,-59-4,-45 2,-39 0,-3-3,15-3,28-3,30-1,26-3,43-6,52-9,48-2,43 2,21 4,0 3,-4 4,-17 1,-73 3,-67 0,-42 1,-40-1,-9 1,4-7,9-8,16-2,16 2,22-3,18-5,28-5,34 2,36 5,27 7,9 5,7 3,-9 10,-14 4,-23 6,-21 7,-24 0,-28-10,-18-20,-10-15,-5-15,-1-2,7-1,23 8,32 21,26 19,24 21,20 12,2 6,-3 0,-15 0,-20 4,-25-13,-30-19,-32-31,-29-26,-10-19,-5-18,6 4,14 7,25 15,30 23,35 22,24 24,11 15,5 8,-8 4,-9-1,-14-1,-25-14,-22-25,-21-26,-7-16,-3-7,18 3,18 9,16 16,19 24,10 16,10 10,3 6,-9 3,-5-1,-9 0,-18-8,-16-9,-8-16,-16-15,-14-13,-8-4,-2 3,2 5,2 4,3 5,9-4,10 7,22 22,17 15,19 13,3 6,2 0,1-4,-1-2,-6-5,-16-8,-23-16,-29-12,-21-19,-39-20,-40-17,-30-6,2 7,10 4,11 11,25 11,37 9,46 8,34 4,18 8,-1 5,-16-8,-14-9,-12-16,-7-12,2-5,-1 3,6 2,6 1,7 18,5 17,4 22,3 13,7 6,2 2,1 0,-9-8,-10-10,-10-10,-9-14,-4-7,2-10,0-2,-1 2,5-4,7-4,6-5,6-4,3 9,4 15,7 21,9 15,1 8,-1 4,2 2,-2-1,-3-1,-5-13,-3-19,-8-22,-11-16,-9-15,-6-7,1-1,-1 3,-1 9,4 18,12 18,10 17,4 13,3 7,1-8,-7-14,-2-15,-8-14,0-10,-5-6,0-3,4 10,11 22,11 19,11 7,9 5,5 0,-2-12,-14-33,-14-20,-10-9,-2-3,-6 1,-1 3,-4 9,2 5,3 21,12 12,5 12,9 11,2 7,6-1,-1 1,4-5,-4 0,-3 1,1-3,-1 0,-4-9,2-26,0-24,-3-12,3 2,6 9,6 11,4 16,-1 16,-1 7,-4 8,0-1,-10-2,-13-5,-20-18,-19-7,-8-8,-3-1,0-2,10 8,10 13,18 19,17 14,7 7,8 16,7 5,-1-1,-5-4,0-11,2-7,5-10,3-9,-4-1,0-3,8-4,-2 3,-7-8,-7-53,-8-38,-5-16,-3 2,-10 13,-8 9,-3 11,-4 17,-5 18,15 14,16 10,19 7,13 4,12 14,5 10,-2 8,-1 3,-5 3,-2 0,-4-7,-1-2,-7-1,-9 2,-9 0,-12-4,-12-7,-12-7,-7-7,-5-3,-3-3,-1-2,-1-1,1 1,1 0,0 0,1 0,-1 1,8-6,8-9,7-8,14 1,6 9,-4 8,-8-2,-16 0,-9 1,-7 2,4-4,2-2,25 2,26 8,17 4,2 7,1 3,-6 4,-8 6,-9 5,-12-2,-20-7,-19-5,-10-7,-4-3,39-10,33-3,32-1,25 1,12 9,22 3,17 8,29 2,8-2,-1-2,-15-4,-22-2,-19-2,-23-2,-25 6,-37 15,-91 22,-46 10,-18 2,-5-8,2-12,17-12,22-10,21-7,16-5,12-2,8-1,103-32,66-22,54-27,14-12,-1-8,-17 7,-32 13,-36 21,-43 21,-59 18,-69 12,-44 9,-10 10,7 4,8 6,-16 13,-2 7,12 4,17-6,17-9,26-8,26-9,23-11,16-6,10-2,7 1,1-4,33-32,103-65,34-13,-25 13,-51 32,-91 42,-92 51,-49 36,-21 15,3 9,15-8,24-11,32-13,136-97,64-39,13-16,-17 4,-27 13,-30 22,-36 23,-41 20,-55 38,-34 24,-4 12,3-2,15-2,11-10,-19 16,-16 4,-8 7,-7-2,1 9,-3-2,-4 1,4-11,5-9,13-6,13-10,37-16,62-37,30-26,12-11,-6-3,-4 4,-11 5,-9 12,0 6,-7 3,-15 7,-26 14,-23 22,-14 14,1 10,-7-1,6 6,9 3,36-19,48-26,46-25,32-20,19-15,-4-4,-26 4,-27 13,-42 26,-79 43,-60 36,-34 22,-8 9,12-3,20-10,20-11,43-35,58-54,32-22,13-9,-17 4,-43 37,-40 40,-35 22,-36 28,-6 8,2-3,19-10,20-16,96-61,49-35,31-30,4-8,14-28,-15-1,-13-2,-16 7,-17 20,-24 25,-27 29,-33 39,-32 30,-20 28,-17 20,-5 10,7-7,12-11,12-13,61-49,31-39,16-23,-5 4,-41 26,-70 55,-36 27,-12 14,1 0,9-8,17-2,29-21,39-24,129-79,60-50,20-18,4-28,-24-12,-33 9,-34 23,-33 29,-40 37,-37 48,-41 58,-31 48,-26 26,-19 0,-13-7,6-9,12-16,22-16,22-19,18-19,14-13,8-11,5-5,2-4,0 0,0-1,-1 1,0 1,-2 0,6-5,1-1,1 0,-3 2,5-5,0 0,-2 2,5-5,-1 2,10 1,14 4,13 2,17 2,16 15,6 10,0 9,-7 5,-7 3,-2-6,-9 5,-1-5,0-7,3-3,-4 2,-13-4,-20-5,-16-6,-9-4,-6-3,-3-2,1-8,-7-9,0-1,-5-5,6 9,12 12,11 12,4 5,-1-1,-4-2,-28-4,-18-4,-3-1,-1-3,5-1,9-1,8 1,7-1,5 0,4 1,1 0,0 0,-5 0,-3 0,1 0,0 0,2 0,2-7,0-7,2-2,0-5,0-4,1 1,-1 5,1 0,6-4,1 3,0 4,-1 5,-2 5,-2 3,-2 1,0 3,-1 0,-6-1,-2 1,-1 0,3 0,1-1,-4 0,0 0,0 0,3 0,2 0,2 0,1 0,1 0,0 0,1 0,5-6,3-3,-7 1,-3 2,-2 1,0 3,0 0,7-5,3-1,0 0,-1 2,-1 2,-2 1,-1 2,-14 1,-4 0,0 0,3 0,4 1,3-1,3 0,2 0,1 0,1 0,-6 0,-3 0,1 0,1 0,2 0,2 0,0 0,2 0,0 0,0 0,1 0,-1 0,1 0,-1 0,1-6,-1-2,-12 0,-5 1,1 3,4 1,3 1,3 2,4 0,1 0,1 0,0 1,1-1,0 0,0 0,0 0,-1 1,0-1,1-1,-1 1,-6 0,-2 0,0 0,1 0,3 0,1 0,2 0,1 0,0 0,0 0,1 0,-1 0,1 0,-1 0,1 0,11 0,30 0,33 0,15 0,6 0,5 0,-2 0,-6 0,-5 0,-12 7,-6 1,-3 0,7-2,2-1,2-2,-6 5,-4 0,0 0,1-1,1-3,1 11,2 3,-7 4,-7 5,-13-2,-16-5,-12-6,-9-6,-6-4,-4-2,-14-3,-4-12,0-5,5-5,4-5,-3-5,2 5,1-1,4 6,3 0,1 4,1 5,8-1,8-5,14-4,9-5,17 2,17 6,16 7,11 6,2 9,-4 13,-6 8,-6 2,-4-4,-11 1,-3-3,-8 2,-1-3,-5 3,-4 3,-4 5,-4 3,-15-3,-18-7,-11-6,-4-7,-1-3,0-4,-4-2,0 0,8-13,12-10,9-7,29 1,17 6,12 14,5 8,2 4,-8 9,-9 8,-9 7,-9 6,-11-3,-13-6,-16-7,-9-7,-4-10,-2-6,2-1,1 0,8-4,9-6,10-8,13 3,20 3,18 6,5 12,-6 12,-9 11,-14-5,-16-11,-20-12,-6-12,-4-3,-8 3,-4-2,6-3,10-4,10-4,27 4,25 6,13 8,6 5,6 11,6 12,5 9,-3 1,6 2,-9 4,-8-4,-8 0,-5-4,-3-6,4-6,-5 8,-2 1,-1-3,-1-4,2-4,6 3,3 0,0-3,-1 4,-1 0,4-2,-6 4,-15-1,-19-3,-16-2,-20-4,-16-8,-7-9,-1-3,3 1,16-9,32-1,30 5,23 4,9 13,7 5,-8 10,-7 2,-13 6,-12 5,-24-2,-43-4,-33-6,-17-11,1-13,3-9,4-9,10 1,17-1,18-2,16-2,24 5,24 7,20 13,22 8,4 11,-3 15,0 4,-7 2,-1 3,-10 2,-21-7,-46-7,-53-8,-26-6,-16-6,-8-2,10-1,24-8,26-8,29-15,39-1,30 11,21 9,20 13,1 5,7 3,-6 6,-11 6,-10 0,-11-3,-12 0,-26-1,-47-5,-35-4,-19-3,0-3,8-1,12-2,12 1,15-8,15-7,18-8,23 0,35 4,21 5,17 5,1 4,-3 3,-9 2,-11 1,-11 0,-8 0,-12 6,-18 2,-24-1,-30-8,-14-16,-5-12,-5-7,2 2,4 6,6 9,5 7,10-2,12-3,15-7,40-11,41 0,13 6,5 7,-7 14,-11 9,-6 2,-8 2,-14 6,-14 7,-13 6,-22 0,-23-5,-13-6,-6-5,-1-5,1-2,2-2,8-7,23-8,33-3,25 9,24 12,6 12,3 22,-5 5,-3 7,-1 2,-12-1,-15-3,-16-4,-17-8,-24-11,-21-9,-18-7,-11-12,-8-4,3-8,0-7,0 0,18 5,36-2,28 3,18 4,22 5,9 3,0 9,-10 10,-14-3,-13-17,-17-13,-16-22,-6-17,-14-5,5 9,13 13,14 26,13 22,10 23,1 11,2 0,-4-1,-7-2,-12-6,-19-9,-15-15,-14-15,-13-6,3-8,4 1,4-3,10-4,10-4,22 4,17 12,13 22,8 9,3 9,-4 6,-2-3,-7 1,-7 2,-14-5,-13-7,-19-6,-17-6,0-10,0-4,8-8,10-7,16-1,22 5,27 5,14 4,4 5,-7 8,-13 10,-31 3,-23-2,-21-3,-17-10,-11-12,-1-3,5-1,6 3,14-3,12-6,13-5,21 1,23 5,12 6,7 11,-5 12,-4 5,-7 5,-9 6,-27-1,-31-18,-16-16,-11-19,-13-11,-1 1,8 7,15 3,17-1,27 5,35 7,26 12,16 13,10 18,5 17,-6 8,-9-6,-15-3,-11-9,-12-4,-11-1,-14-5,-14-6,-18-7,-10-4,-5-3,-1-3,8-7,9-9,28-2,34 3,23 3,14 11,8 4,3 9,12 9,10 0,-2 9,-10 0,-16-5,-14-8,-11 1,-21-4,-34-3,-23-5,-13-8,-12-11,-9-9,-2-2,5 5,11-2,14-3,32 2,28 5,22 6,22 4,11 10,4 4,-6 8,-11 0,-17 11,-23 1,-36-17,-35-16,-17-20,-4-5,1-4,6 4,12-5,20 4,27 13,31 10,22 13,9 12,5 9,3 1,-10 2,-17 2,-34-3,-44-13,-36-15,-13-14,-4-10,11-8,13 3,16-1,17-1,24 5,26 7,29 20,17 9,10 10,10 8,3 5,-7-2,-13-1,-18 2,-24-5,-23-7,-13-12,1-8,27-10,16-3,14 0,11 4,7 2,-1 4,-13 8,-9 3,-13 7,-17 2,-25-3,-17-10,-16-11,-8-11,-1-2,1 3,10-2,24 2,21 4,15 5,12 4,-1 9,8 3,-3 8,-15 0,-16-1,-15-4,-13-4,-8-2,-12-8,-5-10,13-3,30 2,23 3,14 4,15 10,5 10,6 4,0 4,2 6,4 5,-15-3,-23-7,-28-6,-26-12,-21-7,5-3,27 0,24 2,17 1,23 1,9 1,-4 8,-24 2,-29-6,-26-10,-10-10,-4-1,17 2,19 4,30 4,16 4,7 2,3 2,-2 2,-3 6,-16 2,-24 0,-21-2,-13-2,-9-9,15-2,30-2,26 2,26 1,9 2,5 1,3 1,-6 1,-8 0,-22 0,-23 1,-22-1,-16 0,-10-6,-8-2,10 0,3 1,0 3,-3-5,-8-20,-11-17,-4-7,1-1,2 9,10 6,17 9,19 10,15 8,19 7,22 10,9 10,-1 9,-4 1,-6-5,-6 2,-10 2,-5-2,-8 1,-14-3,-15-6,-19-4,-18-5,-13-8,-17-11,4-9,8-1,20 4,24 6,21 4,9 11,3 11,-7 4,-69-7,-29-6,-7-2,7-2,13-1,13 0,10 0,15-5,1-2,1 1,0 1,-1 3,1 1,6-5,21-1,24 1,28 2,14 8,9 11,-1 2,2 5,-4-1,-14 3,-14 4,-26-3,-27-5,-23-6,-23-4,-8-4,4-3,-1-1,0-1,5 0,1 0,-2 0,-1-6,9-8,22-1,35 1,30 4,16 10,7 11,13 5,7 5,-1-1,-8 3,-8-2,-13 2,-21-4,-20-4,-36-4,-36-5,-20-2,-12-2,4-2,12 0,16 0,12 1,10-1,14-6,18-1,19 0,14 1,-1-4,-16 0,-27-11,-22-7,-14-6,-10-3,2 5,13 2,29 6,31 7,29 14,14 13,13 11,-3 9,-6 5,-10 4,-7-5,-26-8,-27-15,-17-15,-7-6,-3-2,0 1,3 3,9-3,16 0,24 2,25 4,13 1,5 9,2 4,-2 6,-2 1,-9 4,-11 5,-15-1,-16-5,-20-5,-18-5,-7-4,-8-3,13-1,20-7,39-2,43 0,31 2,13 1,8 10,4 2,-10 8,-10 0,-8 5,-12-1,-13-3,-9-5,-14 9,-18 1,-20-3,-27-4,-16-11,-6-6,-7-1,1-1,9-5,13-8,25 1,21 2,26 4,14 5,5 3,-2 2,-3 2,-16 0,-22 1,-18 0,-27-1,-8-5,27-3,54 0,32 2,29 1,16 2,-6 2,-9 0,-11 1,-13 0,-15 1,-24-1,-25 0,-22 0,-21 0,-20 1,-13-1,-3 0,3 0,6 0,6 0,18 0,20 0,37-1,33 1,12 0,1 0,-18 0,-31 0,-38-6,-23-2,-11-6,-4-1,2-4,2 2,4 3,16-2,24 1,21 4,13 10,20 11,9 4,0 0,-9 3,-7-1,-11 3,-17-1,-16-4,-16-5,-9-4,-8-2,-3-2,-2-1,0-1,0 1,1-1,1 0,6-6,4-1,-1 0,-2 1,-7 3,-4 1,5-5,3-1,0 2,7-6,1 1,6-5,-1 1,-3 3,9 4,14 3,18 3,27 2,17 1,17 1,15 12,3 4,-1 6,-12-2,-6-3,-17 0,-25-2,-24-4,-21-4,-58-4,-31-1,-17-3,6 0,14-1,18 0,15 1,13-1,8 1,5-1,3-11,1-5,-1-5,0 1,11 4,23 5,17 4,13 11,19 3,1 9,-1 0,-21-2,-23-2,-17-5,-14-2,-8-2,2-8,-7-2,-3-1,7-4,1 0,8 8,2 5,-2 2,-21 2,-15-1,-16 0,-1-1,7-1,9-1,9 1,8-1,5-1,-3 1,0 0,1 0,2 0,1 0,1 0,2 0,0 0,0 0,1 0,-1 0,1 0,-1 0,0 0,1 0,-1 0,0 0,0 0,0 0,1 0,-1 0,0 0,-6 0,-2 0,-6 0,-1 0,3 0,3 0,-3 0,0 0,3 0,2 0,3 0,8-6,4-3,0 1,-1 2,-8 1,-4 3,0 0,-1 1,-4 1,-1 1,1-1,3-6,2-2,3 0,1 2,0 2,2 1,0 1,-1 2,1 0,-1 0,1 0,-1 1,0-1,7-6,1-2,0 0,-1 1,-9 3,-3-5,-1-1,0 1,2 3,1 2,1 1,2 2,-1 1,2 0,5-6,3-2,0 1,-3 0,-1 3,-2 1,-1 2,-1 0,-7 1,10 1,17-1,17 0,16 0,10 1,19-1,22 0,10 0,6 6,-6 9,-10 1,-4-2,0-3,2 3,-5-1,-6-3,-6-3,-12 3,-12 7,-16 0,-16-3,-13-3,-29-4,-18-4,-10-1,-4-2,-2 0,8-1,3 0,9 1,8-1,7 1,6 0,16-7,44-1,31 0,20 2,11 1,-2 3,-2 0,-1 1,-1 1,-7 13,-8 4,-15 6,-20-2,-22-4,-41-4,-27-6,-21-9,-9-5,0-1,10 1,14 2,12 1,23 2,30 1,22 0,22 1,11 1,9-1,1 0,-2 7,-5 1,-5 0,-17-1,-18-3,-31-1,-19-1,-7-2,-4 0,1 0,16-7,25-1,33-1,18 3,9 1,1 2,-2 2,-3 0,-4 1,-9 7,-17 1,-18 1,-21-3,-20-1,-21-2,-7-1,2-2,19 0,24 0,34 0,23-1,11 1,11 0,8 0,7 6,-3 2,-13 6,-21 1,-55-3,-29-2,-12-4,-2-3,16-1,29-2,25 0,23-1,14 0,5 1,-11-1,-24 1,-21 0,-14 0,-11 0,-5 0,-8 0,-3 0,1 0,3 0,2 0,3 0,2 0,2 0,0 0,1 0,6-6,2-2,-1 0,-1 1,-8-4,-4 0,5-4,21-7,33 1,19 4,16 5,6 5,5 2,-2 10,-5 3,-18 1,-22-2,-26-1,-18-3,-10-1,-5-7,5-9,28-3,27 2,24 4,12 3,2 4,-2 2,-9 7,-19 4,-26-1,-26-7,-14-4,-6-2,-2-6,1-1,3 2,9-5,17-5,17 1,29 3,22 4,8 5,-4 10,-19 3,-20 2,-26-1,-17-8,-9-3,-6-2,6-6,22 0,31 1,27 3,18 2,12 9,6 11,-4 1,-9 0,-8-4,-15 4,-14 4,-18 0,-17-4,-20-4,-18-4,-26-4,-13-1,-6-2,7-1,5 0,9 1,10-1,10 0,5 1,6 0,1 0,2 0,7-6,13-9,11-7,11-1,11 4,3-1,-9 3,-6-2,-11-4,-4-5,-13 3,-3 0,9 3,13 6,14 6,-1 4,-15 3,-14 2,-8 2,-7 0,-4 0,-14 0,-10 0,-8-1,-4 1,4-1,7 0,9 0,32 0,27 0,17 12,25 11,10 7,-4 6,-12 2,-5-5,-11-2,-1-7,-7 0,-11-5,-13-5,-18 1,-24-2,-15-4,-10-2,1-3,7-3,9 0,7-1,7-1,3 0,9-6,29-1,27-1,28 3,24 1,5 2,7 2,-5 7,-11 2,-11 0,-16 5,-10 0,-11 5,-16-2,-16-3,-13-3,-15-4,-21-3,-7-2,-5-1,2-1,13-6,21-2,36-6,28 0,29 3,16 2,1 4,-13 9,-10 4,-16 7,-20 1,-20-2,-15-3,-31-4,-19-2,-12-2,2-2,7 0,10 0,7-1,8 0,4 1,3 0,1-1,-5 1,-9 0,-14 0,-3 0,-2 0,-8 0,2 0,2 0,7 0,14-6,23-8,35-9,41 0,20 5,10 4,11 5,3 4,-8 3,-17 8,-34 3,-39 0,-33-2,-15-2,-4-1,-5-2,2-1,6-1,5-1,6 1,-2 0,13-7,25-8,26-1,17 1,15 4,5 4,-6 9,-24 4,-22 2,-24-2,-15-1,-13-1,-5-2,-5-1,1-7,5-2,4 0,6 1,15-4,26-1,20 3,25 2,18 2,6 3,-3 7,1 9,-11 9,-20 0,-23-4,-18-4,-21-6,-12-4,-18-3,-10-2,-14 0,-4-1,6 0,10 0,12 0,9 1,7 0,17 0,50-7,34-1,26 0,11 2,-5 14,-10 6,-14 0,-11-2,-15 4,-21-2,-19-3,-17-3,-17-3,-10-2,-15-9,-11-2,-13-7,-9 0,3 2,11-3,12 1,6 3,12-2,21 1,33 2,35 4,36 3,10 1,4 2,-2 2,-9-1,-19 7,-13 2,-15 5,-25 2,-34-4,-24-9,-10-11,-13-5,-8-6,5 0,8 3,17-1,22 1,29 4,33 10,30 12,11 4,-2 6,0-1,-12 4,-11-4,-12 3,-27-3,-45-5,-36-5,-18-3,-6-4,-7-1,9-1,7-8,12-1,25 0,27 2,17 9,3 3,-3 1,-15 0,-16-1,-8-2,-3-1,1-1,-5-1,0 0,3 0,2-1,36-5,37-3,20 1,9 2,1 1,3 2,-2 2,-5 0,-5 1,-4 1,-4-1,4 0,1 1,-7 5,2 2,-6 7,-1-1,-2-1,2-4,-6 3,-13 0,-16-2,-13-4,-11-1,-7-3,-4-1,-2-1,-1-1,1 1,12-1,18 1,16 0,14-1,9 1,5 0,-8 0,-16 0,-16 0,-14 0,-2-6,1-9,23-1,17 2,12 3,13 4,11 2,9 3,-1 1,2 2,1 6,-3 2,-7-1,-7-1,-12 4,-6 1,-2-3,-13-2,-15-2,-14-3,-25-1,-23 0,-9-2,1 1,6-1,8 1,6 0,18-1,20 1,31 0,30 0,19 0,4 0,2 0,7 0,1 0,-6 0,-11 0,-11 0,-14 7,-21 1,-20 0,-23-2,-39-1,-15-2,-2-2,8 0,1-1,14-7,22-1,42-1,38 3,17 1,10 2,-1 1,-6 2,-3 0,-5 0,-8 0,-4 1,-50-1,-29 0,-16 0,-19-6,-3-2,3 0,13-5,41-6,29 0,17 3,17 5,12 3,1 4,-3 9,-6 3,-6 0,-5-1,-3-1,-2-3,-8 5,-15 2,-23-2,-16-2,-10-2,19-1,31-2,19-1,17 0,11 0,1-1,-3 1,-7 6,-5 2,-6 0,-9 5,-17-1,-18-1,-40-3,-25-3,-9-2,4-2,6 0,34-8,28-2,27 1,23 1,8 2,2 2,-15 1,-27 2,-29 0,-25 0,-11 0,-4 1,13-1,21 0,0 0,-8 0,-56-12,-20-5,1 1,6-3,13 2,15 3,19-1,30 0,38-2,28 2,19 2,10 5,12 3,-3 2,-9 2,-11 1,-11 13,-7 5,-6-2,-4-3,0-3,-8 2,-2 0,-11-3,-15-3,-13-2,-43-2,-17-1,-3-1,-1 0,0-1,7 1,9-1,8 1,21 0,27 0,27 0,29 0,12 0,7 0,-1 0,-7 0,-13 6,-9 2,-5 0,-9 5,-15 0,-15-2,-13-4,-11-1,-6-4,-4 0,-1-2,-1 0,0-7,-5-2,-2 0,2 3,1 1,9-4,16-1,18 1,28 3,21 2,16 1,9 8,-2 3,-6 7,-8 0,-14 4,-20-1,-21-4,-23-4,-20-10,-16-11,-4-4,1 0,5 4,6-4,5 2,3 2,9-3,10-5,9-6,6-4,5-11,8 2,4 1,0 14,-2 16,-2 16,-2 12,-2 10,-1 5,5-4,8-6,9-9,-1-12,-4-15,-10-4,-14-7,-6-6,0-4,-5 2,-5 7,-6 7,-4 12,3 13,1 5,-2-1,-1-1,-3-5,0-2,-2-3,-1-2,0-1,0 0,0-1,-1 1,1-1,0 1,1 0,-1-1,0 1,0 0,0 0,0 0,1 0,5 7,3 1,-1 0,-2 5,-1-1,-2-1,-1-3,-1-3,-1-2,12-2,17 0,16-2,13 1,9-1,5 1,4-1,1 1,0 0,0 0,-2 0,1 0,-2 0,0 0,0 0,-6 6,-16 3,-15-1,-15-2,-17-1,-9-15,-4-18,-1-10,1 1,3 1,1 6,8 2,16 6,17 7,15 5,5 11,5 6,5 7,9 15,-1 7,-2 5,1-5,-8-2,-1-7,-6-2,-6 1,-13-3,-13-7,-11-5,-8-5,-5-3,-4-2,-1-2,-6-6,-15-9,-3-1,-4 2,4-3,0 2,4 4,6 3,6 4,11-4,17 0,19 1,22 3,25 1,18 2,16 1,2 0,-9 2,-9-1,-4 0,-6 1,-6 5,-5 3,-4-1,-8 4,-17 1,-16-2,-15-3,-17-9,-22-17,-7-12,0-6,-2-5,4 6,12 2,21 1,20 5,19 8,13 7,14 5,14 10,10 12,-5 8,-7 8,-6-3,-3 1,-10 2,-10 2,-15-6,-15-6,-37-7,-18-6,-4-4,3-4,6 0,14-8,19-1,21-1,17 3,26 2,11 2,11 1,1 1,-4 1,-6 1,-5-1,-4 1,-4-1,-1 0,-2 0,6 0,8 0,9 0,-1 0,-2 0,0 0,-2 0,-4 7,-5 1,-3 0,-3-2,-2-1,0-2,-1-2,0 0,0-1,0-1,1 1,-1 0,1-1,0 1,6 0,2 0,0 0,-2 0,-2 0,-1 0,-2 0,0 0,-1 0,-1 0,1 0,-1 0,1 6,-1 3,1-1,0-2,-7 5,-1 0,-1-2,-3 5,-14-1,-14-3,-13-2,-10-4,-7-1,-4-2,-2-1,-1 0,1-1,0 1,0-1,2 1,-1 0,1-1,0 1,7-6,14-2,17 0,13 2,12 1,7 2,4 2,3 0,0 7,-1 3,1-1,-15-1,-16-2,-17-2,-13-2,-9 0,-6-1,-2 0,10 0,17-1,10 7,12 2,3 6,1 7,-4 6,-3 5,-9-3,-5-13,0-15,-7-9,0-8,-5-1,7 1,13 4,10 4,18 4,27 1,11 3,0 0,-5 1,-8-1,-6 1,-5 0,-5-1,-1 0,-3 0,1 0,-1 0,1 0,0 0,-12 0,-17 0,-15 0,-7-6,-7-2,-6 0,-4 1,3-4,0 0,-7 2,2-4,1 0,-7 2,-2-9,-1-1,1 2,1 5,2 5,0 4,2 2,0 3,0 0,1 1,-1 0,0-6,1-3,-7 0,-2 2,0 2,2 1,2 1,-5 2,-1 0,2 0,1 0,3 1,2-1,1 0,1 0,0 0,1 0,-1 0,1 0,-1 0,1 0,-1 0,0 0,1 0,-1 0,0 0,0 0,0 0,0 0,1 0,-1 0,0 0,0 0,0 0,1 0,-1 0,0 0,0 0,0 0,1 0,-1 0,0 0,0 0,0 0,0 0,1 0,-1 0,0 0,0 0,0 0,1 0,-1 0,0 0,0 0,0 0,1 0,-1 0,0 0,0 0,0 0,0 0,1 0,-1 0,0 0,0 0,0 0,1 0,-1 0,0 0,0 0,0 0,1 0,-1 0,0 0,0 0,7 7,14 1,16 0,15-2,10-1,8-2,4-2,3 0,0-1,-1-1,1 1,-2 6,0 2,-1 0,0-2,0 5,0 0,-1-2,1-2,0 4,-1 0,1-2,0-2,-6 3,-3 1,1-2,1-2,3-3,1-2,1-1,1-1,1 0,0 0,-6 6,4 1,2 1,2-2,-6 5,-3 0,0-1,-5 3,0 0,1-3,3-2,3-3,1-3,3-1,7-1,2 0,0-1,-1 1,-2-1,-2 1,-2-6,0-3,-7-5,-3-1,0 3,2 2,2 4,2 3,-5-5,-1 0,1 0,1 2,3 2,8 2,3 1,0 1,-1 0,-1-6,-2-2,-1 0,-14 2,-17 2,-17 1,-12 2,-10 0,-11 1,-5 0,-1 1,1-1,3 0,3 0,1 0,2 1,1-1,0 0,1 0,-1 0,1 0,0 0,-1-1,0 1,1 0,-1 0,0 0,0 0,7-6,1-2,0 0,-1 2,-3 1,-1 2,-1 2,-1 0,-1 1,13 0,16 1,15-1,14 0,9 1,6-1,3 0,13 0,5 0,4 0,-1 0,-5 0,-5 0,1 0,-2 0,-3 0,-3 0,-2 0,-2 0,-2 0,-1 0,1 0,-7 6,-2 2,0 0,2-1,2-3,2-1,1 5,2 1,0-1,0-2,-6 4,-3 1,-5 4,-7 7,-12-1,-14-5,-10-4,-9-4,-6-4,-2-2,-2-2,-1-7,7-8,9-9,3 1,-3 3,4 0,-1 2,9 6,13 3,13 4,9 3,8 1,5 2,2 0,2 0,-1-1,0 1,-1-1,-6 7,-3 1,-12 0,-16-1,-14-3,-11-1,-8-2,-4 0,-9-7,-3-3,-12-5,-3-2,4 4,6 2,5 4,-2 3,2 1,3 2,2 0,2 1,3-1,1 1,0-1,1 1,-1-1,1 0,-7 0,-2 0,1 0,1 0,1 0,9-7,3-1,1 0,-2 2,12 1,14 2,15 2,12 0,8 1,6 1,9-1,3 0,-1 1,-1-1,4 0,-1 0,-2 0,-3 0,-3 0,-1 0,-3 0,0 0,0 0,5 0,3 0,-1 0,12 0,1 0,-1 0,-5 0,-5 0,-3 0,-4 0,-1 0,-1 0,5 0,2 0,0 0,-1 0,-2 0,-2 0,5 0,2 0,-1 0,-2 0,-2 0,5-6,0-3,-1 1,-2 2,-2 1,-8-4,-3-1,-1 2,1 2,-4-5,-1 0,2 2,3 2,2 3,2 2,1-6,2 0,0 0,0-4,1-1,-1-3,-12 0,-18 3,-15 4,-13 3,-9 3,-6 2,-2 1,-9 0,-7 1,-8 0,-12-1,0 1,7 5,-11 9,-4 1,6-1,8 2,-1 5,3-2,1-3,0-6,3-4,7-3,6 10,6 3,3-2,-4-3,0 2,0-1,2-2,2-4,1-3,1-1,1-3,0 0,1 0,-1-1,1 1,-7-1,-2 1,0 0,2 0,2 0,1 0,2 0,0 0,2 0,-1 0,1 0,-7 0,-2 0,0 0,2 0,2 0,-5 0,0 0,0 0,3 0,2 0,2 0,1 0,0 0,2 0,-1 0,1 0,0 0,-1 0,0 0,1 0,-1 0,0 0,0 0,1 0,-1 0,0 0,0 0,-6 0,-2 0,0 0,2 0,2 0,1 0,2 0,0 0,1 0,-5 0,-3 0,-6 0,0 0,2 0,3 0,-3 0,0 0,3 0,2 0,3 0,15 0,36 0,17 0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11-21T13:59:30.388"/>
    </inkml:context>
    <inkml:brush xml:id="br0">
      <inkml:brushProperty name="width" value="0.10583" units="cm"/>
      <inkml:brushProperty name="height" value="0.10583" units="cm"/>
      <inkml:brushProperty name="color" value="#FFFFFF"/>
      <inkml:brushProperty name="ignorePressure" value="1"/>
    </inkml:brush>
    <inkml:brush xml:id="br1">
      <inkml:brushProperty name="width" value="0.05" units="cm"/>
      <inkml:brushProperty name="height" value="0.05" units="cm"/>
      <inkml:brushProperty name="ignorePressure" value="1"/>
    </inkml:brush>
  </inkml:definitions>
  <inkml:traceGroup>
    <inkml:annotationXML>
      <emma:emma xmlns:emma="http://www.w3.org/2003/04/emma" version="1.0">
        <emma:interpretation id="{E6594984-8BA4-4EF3-95E9-C6FBC6A1D137}" emma:medium="tactile" emma:mode="ink">
          <msink:context xmlns:msink="http://schemas.microsoft.com/ink/2010/main" type="writingRegion" rotatedBoundingBox="-3276,7656 -2783,7656 -2783,8996 -3276,8996"/>
        </emma:interpretation>
      </emma:emma>
    </inkml:annotationXML>
    <inkml:traceGroup>
      <inkml:annotationXML>
        <emma:emma xmlns:emma="http://www.w3.org/2003/04/emma" version="1.0">
          <emma:interpretation id="{15E1EDCE-EBF8-496F-91C8-D9DEEB775267}" emma:medium="tactile" emma:mode="ink">
            <msink:context xmlns:msink="http://schemas.microsoft.com/ink/2010/main" type="paragraph" rotatedBoundingBox="-3276,7656 -2783,7656 -2783,8996 -3276,899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B49FE8E-5AF9-411E-A938-F41DE2E0BEDD}" emma:medium="tactile" emma:mode="ink">
              <msink:context xmlns:msink="http://schemas.microsoft.com/ink/2010/main" type="line" rotatedBoundingBox="-3276,7656 -2783,7656 -2783,8996 -3276,8996"/>
            </emma:interpretation>
          </emma:emma>
        </inkml:annotationXML>
        <inkml:traceGroup>
          <inkml:annotationXML>
            <emma:emma xmlns:emma="http://www.w3.org/2003/04/emma" version="1.0">
              <emma:interpretation id="{F9C8E25C-1730-488A-918F-41118A4EFA04}" emma:medium="tactile" emma:mode="ink">
                <msink:context xmlns:msink="http://schemas.microsoft.com/ink/2010/main" type="inkWord" rotatedBoundingBox="-2798,8981 -2783,8981 -2783,8996 -2798,8996"/>
              </emma:interpretation>
              <emma:one-of disjunction-type="recognition" id="oneOf0">
                <emma:interpretation id="interp0" emma:lang="en-US" emma:confidence="1">
                  <emma:literal>!</emma:literal>
                </emma:interpretation>
                <emma:interpretation id="interp1" emma:lang="en-US" emma:confidence="0">
                  <emma:literal>:</emma:literal>
                </emma:interpretation>
                <emma:interpretation id="interp2" emma:lang="en-US" emma:confidence="0">
                  <emma:literal>i</emma:literal>
                </emma:interpretation>
                <emma:interpretation id="interp3" emma:lang="en-US" emma:confidence="0">
                  <emma:literal>;</emma:literal>
                </emma:interpretation>
                <emma:interpretation id="interp4" emma:lang="en-US" emma:confidence="0">
                  <emma:literal>j</emma:literal>
                </emma:interpretation>
              </emma:one-of>
            </emma:emma>
          </inkml:annotationXML>
          <inkml:trace contextRef="#ctx0" brushRef="#br0">1 1</inkml:trace>
          <inkml:trace contextRef="#ctx0" brushRef="#br1" timeOffset="9755">-477-1324</inkml:trace>
        </inkml:traceGroup>
      </inkml:traceGroup>
    </inkml:traceGroup>
  </inkml:traceGroup>
</inkml:ink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DBF537B7-E63C-48A4-9FFF-1DEAF8FD3A92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135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14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957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835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072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9799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297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DBF537B7-E63C-48A4-9FFF-1DEAF8FD3A92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8219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904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977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092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379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491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668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49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764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913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DBF537B7-E63C-48A4-9FFF-1DEAF8FD3A92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267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customXml" Target="../ink/ink2.xml"/><Relationship Id="rId4" Type="http://schemas.openxmlformats.org/officeDocument/2006/relationships/image" Target="../media/image6.png"/><Relationship Id="rId9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Full class example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299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287" y="2437684"/>
            <a:ext cx="8060678" cy="360250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Write a class Student that contains the following:</a:t>
            </a:r>
          </a:p>
          <a:p>
            <a:pPr lvl="1"/>
            <a:r>
              <a:rPr lang="en-US" dirty="0"/>
              <a:t>Student name , Student Id, 3 exam grades </a:t>
            </a:r>
          </a:p>
          <a:p>
            <a:pPr lvl="1"/>
            <a:r>
              <a:rPr lang="en-US" dirty="0"/>
              <a:t>A method to set the name</a:t>
            </a:r>
          </a:p>
          <a:p>
            <a:pPr lvl="1"/>
            <a:r>
              <a:rPr lang="en-US" dirty="0"/>
              <a:t>A method to get the name</a:t>
            </a:r>
          </a:p>
          <a:p>
            <a:pPr lvl="1"/>
            <a:r>
              <a:rPr lang="en-US" dirty="0"/>
              <a:t>A method to set the ID</a:t>
            </a:r>
          </a:p>
          <a:p>
            <a:pPr lvl="1"/>
            <a:r>
              <a:rPr lang="en-US" dirty="0"/>
              <a:t>A method to get the ID</a:t>
            </a:r>
          </a:p>
          <a:p>
            <a:pPr lvl="1"/>
            <a:r>
              <a:rPr lang="en-US" dirty="0"/>
              <a:t>A method to set the 3 grades</a:t>
            </a:r>
          </a:p>
          <a:p>
            <a:pPr lvl="1"/>
            <a:r>
              <a:rPr lang="en-US" dirty="0"/>
              <a:t>A method to calculate the average of grades and return the average </a:t>
            </a:r>
          </a:p>
          <a:p>
            <a:pPr lvl="1"/>
            <a:r>
              <a:rPr lang="en-US" dirty="0"/>
              <a:t>A method to check if the average is above 60 then return PASS else return FAIL</a:t>
            </a:r>
          </a:p>
          <a:p>
            <a:r>
              <a:rPr lang="en-US" dirty="0"/>
              <a:t>Test it in a main class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546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attributes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639" y="2125013"/>
            <a:ext cx="8448541" cy="455912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087" y="2125013"/>
            <a:ext cx="8950427" cy="302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57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Setter and getter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9397" y="2263601"/>
            <a:ext cx="5447763" cy="422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827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609" y="2167841"/>
            <a:ext cx="5574642" cy="4400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077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class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1574" y="2137893"/>
            <a:ext cx="8370498" cy="4314423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5D642012-B74A-4863-8650-1FC84A128EF5}"/>
                  </a:ext>
                </a:extLst>
              </p14:cNvPr>
              <p14:cNvContentPartPr/>
              <p14:nvPr/>
            </p14:nvContentPartPr>
            <p14:xfrm>
              <a:off x="4528221" y="3683974"/>
              <a:ext cx="790920" cy="240480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5D642012-B74A-4863-8650-1FC84A128EF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9141" y="3664894"/>
                <a:ext cx="828720" cy="27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3CFC29D7-6611-42FE-A167-BC703DEB3261}"/>
                  </a:ext>
                </a:extLst>
              </p14:cNvPr>
              <p14:cNvContentPartPr/>
              <p14:nvPr/>
            </p14:nvContentPartPr>
            <p14:xfrm>
              <a:off x="4212861" y="3277174"/>
              <a:ext cx="2460600" cy="662400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3CFC29D7-6611-42FE-A167-BC703DEB3261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93781" y="3258094"/>
                <a:ext cx="2498400" cy="70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6D2EBEB4-44BC-4498-A723-515DD6983080}"/>
                  </a:ext>
                </a:extLst>
              </p14:cNvPr>
              <p14:cNvContentPartPr/>
              <p14:nvPr/>
            </p14:nvContentPartPr>
            <p14:xfrm>
              <a:off x="1036581" y="3271414"/>
              <a:ext cx="4255560" cy="460080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6D2EBEB4-44BC-4498-A723-515DD6983080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17501" y="3252334"/>
                <a:ext cx="4293360" cy="49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8148B0F6-D24E-4861-BA18-216743FAE7B1}"/>
                  </a:ext>
                </a:extLst>
              </p14:cNvPr>
              <p14:cNvContentPartPr/>
              <p14:nvPr/>
            </p14:nvContentPartPr>
            <p14:xfrm>
              <a:off x="-1179579" y="2756254"/>
              <a:ext cx="172440" cy="477360"/>
            </p14:xfrm>
          </p:contentPart>
        </mc:Choice>
        <mc:Fallback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8148B0F6-D24E-4861-BA18-216743FAE7B1}"/>
                  </a:ext>
                </a:extLst>
              </p:cNvPr>
              <p:cNvPicPr/>
              <p:nvPr/>
            </p:nvPicPr>
            <p:blipFill/>
            <p:spPr/>
          </p:pic>
        </mc:Fallback>
      </mc:AlternateContent>
    </p:spTree>
    <p:extLst>
      <p:ext uri="{BB962C8B-B14F-4D97-AF65-F5344CB8AC3E}">
        <p14:creationId xmlns:p14="http://schemas.microsoft.com/office/powerpoint/2010/main" val="134742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74E3F7-FEC3-485F-83E3-3F57915F8B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815" y="-14323"/>
            <a:ext cx="6732105" cy="6872323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33308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import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java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.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io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.*;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public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class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7F0055"/>
                </a:solidFill>
                <a:effectLst/>
                <a:latin typeface="Menlo"/>
              </a:rPr>
              <a:t>Employee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{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7F0055"/>
                </a:solidFill>
                <a:effectLst/>
                <a:latin typeface="Menlo"/>
              </a:rPr>
              <a:t>String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name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int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age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;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7F0055"/>
                </a:solidFill>
                <a:effectLst/>
                <a:latin typeface="Menlo"/>
              </a:rPr>
              <a:t>String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designation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;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double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salary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;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80000"/>
                </a:solidFill>
                <a:latin typeface="Menlo"/>
              </a:rPr>
              <a:t>// Assign the name of the Employee to the variable name.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313131"/>
                </a:solidFill>
                <a:latin typeface="Menlo"/>
              </a:rPr>
              <a:t> </a:t>
            </a:r>
            <a:r>
              <a:rPr lang="en-US" altLang="en-US" dirty="0">
                <a:solidFill>
                  <a:srgbClr val="000088"/>
                </a:solidFill>
                <a:latin typeface="Menlo"/>
              </a:rPr>
              <a:t>public</a:t>
            </a:r>
            <a:r>
              <a:rPr lang="en-US" altLang="en-US" dirty="0">
                <a:solidFill>
                  <a:srgbClr val="313131"/>
                </a:solidFill>
                <a:latin typeface="Menlo"/>
              </a:rPr>
              <a:t> </a:t>
            </a:r>
            <a:r>
              <a:rPr lang="en-US" altLang="en-US" dirty="0">
                <a:solidFill>
                  <a:srgbClr val="000088"/>
                </a:solidFill>
                <a:latin typeface="Menlo"/>
              </a:rPr>
              <a:t>void</a:t>
            </a:r>
            <a:r>
              <a:rPr lang="en-US" altLang="en-US" dirty="0">
                <a:solidFill>
                  <a:srgbClr val="313131"/>
                </a:solidFill>
                <a:latin typeface="Menlo"/>
              </a:rPr>
              <a:t> </a:t>
            </a:r>
            <a:r>
              <a:rPr lang="en-US" altLang="en-US" dirty="0" err="1">
                <a:solidFill>
                  <a:srgbClr val="313131"/>
                </a:solidFill>
                <a:latin typeface="Menlo"/>
              </a:rPr>
              <a:t>empName</a:t>
            </a:r>
            <a:r>
              <a:rPr lang="en-US" altLang="en-US" dirty="0">
                <a:solidFill>
                  <a:srgbClr val="666600"/>
                </a:solidFill>
                <a:latin typeface="Menlo"/>
              </a:rPr>
              <a:t>(</a:t>
            </a:r>
            <a:r>
              <a:rPr lang="en-US" altLang="en-US" dirty="0">
                <a:solidFill>
                  <a:srgbClr val="000088"/>
                </a:solidFill>
                <a:latin typeface="Menlo"/>
              </a:rPr>
              <a:t>String</a:t>
            </a:r>
            <a:r>
              <a:rPr lang="en-US" altLang="en-US" dirty="0">
                <a:solidFill>
                  <a:srgbClr val="313131"/>
                </a:solidFill>
                <a:latin typeface="Menlo"/>
              </a:rPr>
              <a:t> </a:t>
            </a:r>
            <a:r>
              <a:rPr lang="en-US" altLang="en-US" dirty="0" err="1">
                <a:solidFill>
                  <a:srgbClr val="313131"/>
                </a:solidFill>
                <a:latin typeface="Menlo"/>
              </a:rPr>
              <a:t>empName</a:t>
            </a:r>
            <a:r>
              <a:rPr lang="en-US" altLang="en-US" dirty="0">
                <a:solidFill>
                  <a:srgbClr val="666600"/>
                </a:solidFill>
                <a:latin typeface="Menlo"/>
              </a:rPr>
              <a:t>)</a:t>
            </a:r>
            <a:r>
              <a:rPr lang="en-US" altLang="en-US" dirty="0">
                <a:solidFill>
                  <a:srgbClr val="313131"/>
                </a:solidFill>
                <a:latin typeface="Menlo"/>
              </a:rPr>
              <a:t> </a:t>
            </a:r>
            <a:r>
              <a:rPr lang="en-US" altLang="en-US" dirty="0">
                <a:solidFill>
                  <a:srgbClr val="666600"/>
                </a:solidFill>
                <a:latin typeface="Menlo"/>
              </a:rPr>
              <a:t>{</a:t>
            </a:r>
            <a:r>
              <a:rPr lang="en-US" altLang="en-US" dirty="0">
                <a:solidFill>
                  <a:srgbClr val="313131"/>
                </a:solidFill>
                <a:latin typeface="Menlo"/>
              </a:rPr>
              <a:t> 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313131"/>
                </a:solidFill>
                <a:latin typeface="Menlo"/>
              </a:rPr>
              <a:t>name </a:t>
            </a:r>
            <a:r>
              <a:rPr lang="en-US" altLang="en-US" dirty="0">
                <a:solidFill>
                  <a:srgbClr val="666600"/>
                </a:solidFill>
                <a:latin typeface="Menlo"/>
              </a:rPr>
              <a:t>=</a:t>
            </a:r>
            <a:r>
              <a:rPr lang="en-US" altLang="en-US" dirty="0">
                <a:solidFill>
                  <a:srgbClr val="313131"/>
                </a:solidFill>
                <a:latin typeface="Menlo"/>
              </a:rPr>
              <a:t> </a:t>
            </a:r>
            <a:r>
              <a:rPr lang="en-US" altLang="en-US" dirty="0" err="1">
                <a:solidFill>
                  <a:srgbClr val="313131"/>
                </a:solidFill>
                <a:latin typeface="Menlo"/>
              </a:rPr>
              <a:t>empName</a:t>
            </a:r>
            <a:r>
              <a:rPr lang="en-US" altLang="en-US" dirty="0">
                <a:solidFill>
                  <a:srgbClr val="666600"/>
                </a:solidFill>
                <a:latin typeface="Menlo"/>
              </a:rPr>
              <a:t>;</a:t>
            </a:r>
            <a:r>
              <a:rPr lang="en-US" altLang="en-US" dirty="0">
                <a:solidFill>
                  <a:srgbClr val="313131"/>
                </a:solidFill>
                <a:latin typeface="Menlo"/>
              </a:rPr>
              <a:t> </a:t>
            </a:r>
            <a:r>
              <a:rPr lang="en-US" altLang="en-US" dirty="0">
                <a:solidFill>
                  <a:srgbClr val="666600"/>
                </a:solidFill>
                <a:latin typeface="Menlo"/>
              </a:rPr>
              <a:t>}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rgbClr val="313131"/>
              </a:solidFill>
              <a:effectLst/>
              <a:latin typeface="Menl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Menlo"/>
              </a:rPr>
              <a:t>// Assign the age of the Employee to the variable age.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public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void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empAge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(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int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empAge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)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{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age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=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empAge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;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Menlo"/>
              </a:rPr>
              <a:t>/* Assign the designation to the variable designation.*/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public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void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empDesignation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(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7F0055"/>
                </a:solidFill>
                <a:effectLst/>
                <a:latin typeface="Menlo"/>
              </a:rPr>
              <a:t>String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empDesig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)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{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designation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=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empDesig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;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Menlo"/>
              </a:rPr>
              <a:t>/* Assign the salary to the variable salary.*/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public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void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empSalary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(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double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empSalary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)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{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salary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=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empSalary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;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}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Menlo"/>
              </a:rPr>
              <a:t>/* Print the Employee details */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public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void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printEmployee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()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{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7F0055"/>
                </a:solidFill>
                <a:effectLst/>
                <a:latin typeface="Menlo"/>
              </a:rPr>
              <a:t>System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.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out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.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println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(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Menlo"/>
              </a:rPr>
              <a:t>"Name:"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+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name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7F0055"/>
                </a:solidFill>
                <a:effectLst/>
                <a:latin typeface="Menlo"/>
              </a:rPr>
              <a:t>System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.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out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.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println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(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Menlo"/>
              </a:rPr>
              <a:t>"Age:"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+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age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);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7F0055"/>
                </a:solidFill>
                <a:effectLst/>
                <a:latin typeface="Menlo"/>
              </a:rPr>
              <a:t>System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.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out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.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println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(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Menlo"/>
              </a:rPr>
              <a:t>"Designation:"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+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designation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);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7F0055"/>
                </a:solidFill>
                <a:effectLst/>
                <a:latin typeface="Menlo"/>
              </a:rPr>
              <a:t>System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.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out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.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println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(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Menlo"/>
              </a:rPr>
              <a:t>"Salary:"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+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salary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);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}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}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015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6E7DC1B-0CC0-411C-B88F-D1F82709F0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017" y="-179133"/>
            <a:ext cx="8878958" cy="7241655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33308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import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java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.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io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.*;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public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class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7F0055"/>
                </a:solidFill>
                <a:effectLst/>
                <a:latin typeface="Menlo"/>
              </a:rPr>
              <a:t>EmployeeTest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{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public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static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void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main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(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7F0055"/>
                </a:solidFill>
                <a:effectLst/>
                <a:latin typeface="Menlo"/>
              </a:rPr>
              <a:t>String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args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[])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{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Menlo"/>
              </a:rPr>
              <a:t>/* Create two objects */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7F0055"/>
                </a:solidFill>
                <a:effectLst/>
                <a:latin typeface="Menlo"/>
              </a:rPr>
              <a:t>Employee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empOne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=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new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7F0055"/>
                </a:solidFill>
                <a:effectLst/>
                <a:latin typeface="Menlo"/>
              </a:rPr>
              <a:t>Employee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();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7F0055"/>
                </a:solidFill>
                <a:effectLst/>
                <a:latin typeface="Menlo"/>
              </a:rPr>
              <a:t>Employee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empTwo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=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new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7F0055"/>
                </a:solidFill>
                <a:effectLst/>
                <a:latin typeface="Menlo"/>
              </a:rPr>
              <a:t>Employee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();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Menlo"/>
              </a:rPr>
              <a:t>// Invoking methods for each object created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err="1">
                <a:latin typeface="Menlo"/>
              </a:rPr>
              <a:t>empOne.empName</a:t>
            </a:r>
            <a:r>
              <a:rPr lang="en-US" altLang="en-US" sz="2400" dirty="0">
                <a:latin typeface="Menlo"/>
              </a:rPr>
              <a:t> </a:t>
            </a:r>
            <a:r>
              <a:rPr lang="en-US" altLang="en-US" sz="2400" dirty="0">
                <a:solidFill>
                  <a:srgbClr val="666600"/>
                </a:solidFill>
                <a:latin typeface="Menlo"/>
              </a:rPr>
              <a:t>(</a:t>
            </a:r>
            <a:r>
              <a:rPr lang="en-US" altLang="en-US" sz="2400" dirty="0">
                <a:solidFill>
                  <a:srgbClr val="008800"/>
                </a:solidFill>
                <a:latin typeface="Menlo"/>
              </a:rPr>
              <a:t>"James Smith"</a:t>
            </a:r>
            <a:r>
              <a:rPr lang="en-US" altLang="en-US" sz="2400" dirty="0">
                <a:solidFill>
                  <a:srgbClr val="666600"/>
                </a:solidFill>
                <a:latin typeface="Menlo"/>
              </a:rPr>
              <a:t>);</a:t>
            </a:r>
            <a:r>
              <a:rPr lang="en-US" altLang="en-US" sz="2400" dirty="0">
                <a:solidFill>
                  <a:srgbClr val="313131"/>
                </a:solidFill>
                <a:latin typeface="Menlo"/>
              </a:rPr>
              <a:t> </a:t>
            </a: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empOne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.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empAge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(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6666"/>
                </a:solidFill>
                <a:effectLst/>
                <a:latin typeface="Menlo"/>
              </a:rPr>
              <a:t>26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);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empOne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.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empDesignation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(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Menlo"/>
              </a:rPr>
              <a:t>"Senior Software Engineer"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empOne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.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empSalary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(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6666"/>
                </a:solidFill>
                <a:effectLst/>
                <a:latin typeface="Menlo"/>
              </a:rPr>
              <a:t>1000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empOne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.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printEmployee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();</a:t>
            </a: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err="1">
                <a:latin typeface="Menlo"/>
              </a:rPr>
              <a:t>emptwo.empName</a:t>
            </a:r>
            <a:r>
              <a:rPr lang="en-US" altLang="en-US" sz="2400" dirty="0">
                <a:latin typeface="Menlo"/>
              </a:rPr>
              <a:t> </a:t>
            </a:r>
            <a:r>
              <a:rPr lang="en-US" altLang="en-US" sz="2400" dirty="0">
                <a:solidFill>
                  <a:srgbClr val="666600"/>
                </a:solidFill>
                <a:latin typeface="Menlo"/>
              </a:rPr>
              <a:t>(</a:t>
            </a:r>
            <a:r>
              <a:rPr lang="en-US" altLang="en-US" sz="2400" dirty="0">
                <a:solidFill>
                  <a:srgbClr val="008800"/>
                </a:solidFill>
                <a:latin typeface="Menlo"/>
              </a:rPr>
              <a:t>"Mary Anne"</a:t>
            </a:r>
            <a:r>
              <a:rPr lang="en-US" altLang="en-US" sz="2400" dirty="0">
                <a:solidFill>
                  <a:srgbClr val="666600"/>
                </a:solidFill>
                <a:latin typeface="Menlo"/>
              </a:rPr>
              <a:t>);</a:t>
            </a:r>
            <a:r>
              <a:rPr lang="en-US" altLang="en-US" sz="2400" dirty="0">
                <a:solidFill>
                  <a:srgbClr val="313131"/>
                </a:solidFill>
                <a:latin typeface="Menlo"/>
              </a:rPr>
              <a:t> 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666600"/>
              </a:solidFill>
              <a:effectLst/>
              <a:latin typeface="Menl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empTwo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.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empAge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(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6666"/>
                </a:solidFill>
                <a:effectLst/>
                <a:latin typeface="Menlo"/>
              </a:rPr>
              <a:t>21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empTwo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.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empDesignation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(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Menlo"/>
              </a:rPr>
              <a:t>"Software Engineer"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);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empTwo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.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empSalary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(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6666"/>
                </a:solidFill>
                <a:effectLst/>
                <a:latin typeface="Menlo"/>
              </a:rPr>
              <a:t>500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empTwo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.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printEmployee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();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}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826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9E2D6A3-E343-4548-8056-5766AB1AC7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314" y="2321679"/>
            <a:ext cx="5587171" cy="344709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Name:James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Smith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Age:26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8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Designation:Senior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Software Engineer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Salary:1000.0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Name:Mary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Anne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Age:21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28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Designation:Software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Engineer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Salary:500.0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423D33-281C-40C6-B29D-B85A124F0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B3E984-6B5C-4905-A83B-D7C1BD9BB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1908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160</TotalTime>
  <Words>424</Words>
  <Application>Microsoft Office PowerPoint</Application>
  <PresentationFormat>On-screen Show (4:3)</PresentationFormat>
  <Paragraphs>66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Menlo</vt:lpstr>
      <vt:lpstr>Wingdings 3</vt:lpstr>
      <vt:lpstr>Ion Boardroom</vt:lpstr>
      <vt:lpstr>Full class example </vt:lpstr>
      <vt:lpstr>PowerPoint Presentation</vt:lpstr>
      <vt:lpstr>attributes</vt:lpstr>
      <vt:lpstr>Setter and getter</vt:lpstr>
      <vt:lpstr>methods</vt:lpstr>
      <vt:lpstr>Main class</vt:lpstr>
      <vt:lpstr>PowerPoint Presentation</vt:lpstr>
      <vt:lpstr>PowerPoint Presentation</vt:lpstr>
      <vt:lpstr>Output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class example</dc:title>
  <dc:creator>Aseel</dc:creator>
  <cp:lastModifiedBy>Sarona</cp:lastModifiedBy>
  <cp:revision>19</cp:revision>
  <dcterms:created xsi:type="dcterms:W3CDTF">2014-11-24T14:34:32Z</dcterms:created>
  <dcterms:modified xsi:type="dcterms:W3CDTF">2017-11-21T14:33:10Z</dcterms:modified>
</cp:coreProperties>
</file>