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5" r:id="rId1"/>
  </p:sldMasterIdLst>
  <p:notesMasterIdLst>
    <p:notesMasterId r:id="rId17"/>
  </p:notesMasterIdLst>
  <p:sldIdLst>
    <p:sldId id="256" r:id="rId2"/>
    <p:sldId id="265" r:id="rId3"/>
    <p:sldId id="360" r:id="rId4"/>
    <p:sldId id="362" r:id="rId5"/>
    <p:sldId id="363" r:id="rId6"/>
    <p:sldId id="361" r:id="rId7"/>
    <p:sldId id="364" r:id="rId8"/>
    <p:sldId id="365" r:id="rId9"/>
    <p:sldId id="366" r:id="rId10"/>
    <p:sldId id="367" r:id="rId11"/>
    <p:sldId id="368" r:id="rId12"/>
    <p:sldId id="369" r:id="rId13"/>
    <p:sldId id="370" r:id="rId14"/>
    <p:sldId id="371" r:id="rId15"/>
    <p:sldId id="266" r:id="rId1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40" autoAdjust="0"/>
    <p:restoredTop sz="94660"/>
  </p:normalViewPr>
  <p:slideViewPr>
    <p:cSldViewPr>
      <p:cViewPr>
        <p:scale>
          <a:sx n="72" d="100"/>
          <a:sy n="72" d="100"/>
        </p:scale>
        <p:origin x="154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5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1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SA" noProof="0"/>
              <a:t>Click to edit Master text styles</a:t>
            </a:r>
          </a:p>
          <a:p>
            <a:pPr lvl="1"/>
            <a:r>
              <a:rPr lang="en-US" altLang="ar-SA" noProof="0"/>
              <a:t>Second level</a:t>
            </a:r>
          </a:p>
          <a:p>
            <a:pPr lvl="2"/>
            <a:r>
              <a:rPr lang="en-US" altLang="ar-SA" noProof="0"/>
              <a:t>Third level</a:t>
            </a:r>
          </a:p>
          <a:p>
            <a:pPr lvl="3"/>
            <a:r>
              <a:rPr lang="en-US" altLang="ar-SA" noProof="0"/>
              <a:t>Fourth level</a:t>
            </a:r>
          </a:p>
          <a:p>
            <a:pPr lvl="4"/>
            <a:r>
              <a:rPr lang="en-US" altLang="ar-SA" noProof="0"/>
              <a:t>Fifth level</a:t>
            </a:r>
          </a:p>
        </p:txBody>
      </p:sp>
      <p:sp>
        <p:nvSpPr>
          <p:cNvPr id="921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921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9A9044CF-27FD-4136-962B-2F3BF1BC78C0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6393706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ar-SA" altLang="ar-SA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0DEA4DB1-3755-4FDD-8A40-8D88C954517B}" type="slidenum">
              <a:rPr lang="en-US" altLang="ar-SA" sz="1200"/>
              <a:pPr algn="r"/>
              <a:t>3</a:t>
            </a:fld>
            <a:endParaRPr lang="en-US" altLang="ar-SA" sz="1200"/>
          </a:p>
        </p:txBody>
      </p:sp>
    </p:spTree>
    <p:extLst>
      <p:ext uri="{BB962C8B-B14F-4D97-AF65-F5344CB8AC3E}">
        <p14:creationId xmlns:p14="http://schemas.microsoft.com/office/powerpoint/2010/main" val="4486860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4320 h 4320"/>
                <a:gd name="T4" fmla="*/ 5760 w 5760"/>
                <a:gd name="T5" fmla="*/ 4320 h 4320"/>
                <a:gd name="T6" fmla="*/ 5760 w 5760"/>
                <a:gd name="T7" fmla="*/ 0 h 4320"/>
                <a:gd name="T8" fmla="*/ 0 w 5760"/>
                <a:gd name="T9" fmla="*/ 0 h 4320"/>
                <a:gd name="T10" fmla="*/ 5444 w 5760"/>
                <a:gd name="T11" fmla="*/ 4004 h 4320"/>
                <a:gd name="T12" fmla="*/ 324 w 5760"/>
                <a:gd name="T13" fmla="*/ 4004 h 4320"/>
                <a:gd name="T14" fmla="*/ 324 w 5760"/>
                <a:gd name="T15" fmla="*/ 324 h 4320"/>
                <a:gd name="T16" fmla="*/ 5444 w 5760"/>
                <a:gd name="T17" fmla="*/ 324 h 4320"/>
                <a:gd name="T18" fmla="*/ 5444 w 5760"/>
                <a:gd name="T19" fmla="*/ 4004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7763" y="1828800"/>
            <a:ext cx="990600" cy="228600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494" y="3264694"/>
            <a:ext cx="3859212" cy="228600"/>
          </a:xfrm>
        </p:spPr>
        <p:txBody>
          <a:bodyPr/>
          <a:lstStyle>
            <a:lvl1pPr>
              <a:defRPr b="0" i="0" smtClean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 smtClean="0"/>
            </a:lvl1pPr>
          </a:lstStyle>
          <a:p>
            <a:pPr>
              <a:defRPr/>
            </a:pPr>
            <a:fld id="{0BBA5A7B-25E1-4A9D-B57D-958C124DD32D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627543427"/>
      </p:ext>
    </p:extLst>
  </p:cSld>
  <p:clrMapOvr>
    <a:masterClrMapping/>
  </p:clrMapOvr>
  <p:transition spd="med"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>
              <a:spLocks/>
            </p:cNvSpPr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>
                <a:gd name="T0" fmla="*/ 85 w 10000"/>
                <a:gd name="T1" fmla="*/ 2532 h 5291"/>
                <a:gd name="T2" fmla="*/ 9958 w 10000"/>
                <a:gd name="T3" fmla="*/ 5291 h 5291"/>
                <a:gd name="T4" fmla="*/ 10000 w 10000"/>
                <a:gd name="T5" fmla="*/ 0 h 5291"/>
                <a:gd name="T6" fmla="*/ 10000 w 10000"/>
                <a:gd name="T7" fmla="*/ 0 h 5291"/>
                <a:gd name="T8" fmla="*/ 9667 w 10000"/>
                <a:gd name="T9" fmla="*/ 204 h 5291"/>
                <a:gd name="T10" fmla="*/ 9334 w 10000"/>
                <a:gd name="T11" fmla="*/ 400 h 5291"/>
                <a:gd name="T12" fmla="*/ 9001 w 10000"/>
                <a:gd name="T13" fmla="*/ 590 h 5291"/>
                <a:gd name="T14" fmla="*/ 8667 w 10000"/>
                <a:gd name="T15" fmla="*/ 753 h 5291"/>
                <a:gd name="T16" fmla="*/ 8333 w 10000"/>
                <a:gd name="T17" fmla="*/ 917 h 5291"/>
                <a:gd name="T18" fmla="*/ 7999 w 10000"/>
                <a:gd name="T19" fmla="*/ 1071 h 5291"/>
                <a:gd name="T20" fmla="*/ 7669 w 10000"/>
                <a:gd name="T21" fmla="*/ 1202 h 5291"/>
                <a:gd name="T22" fmla="*/ 7333 w 10000"/>
                <a:gd name="T23" fmla="*/ 1325 h 5291"/>
                <a:gd name="T24" fmla="*/ 7000 w 10000"/>
                <a:gd name="T25" fmla="*/ 1440 h 5291"/>
                <a:gd name="T26" fmla="*/ 6673 w 10000"/>
                <a:gd name="T27" fmla="*/ 1538 h 5291"/>
                <a:gd name="T28" fmla="*/ 6340 w 10000"/>
                <a:gd name="T29" fmla="*/ 1636 h 5291"/>
                <a:gd name="T30" fmla="*/ 6013 w 10000"/>
                <a:gd name="T31" fmla="*/ 1719 h 5291"/>
                <a:gd name="T32" fmla="*/ 5686 w 10000"/>
                <a:gd name="T33" fmla="*/ 1784 h 5291"/>
                <a:gd name="T34" fmla="*/ 5359 w 10000"/>
                <a:gd name="T35" fmla="*/ 1850 h 5291"/>
                <a:gd name="T36" fmla="*/ 5036 w 10000"/>
                <a:gd name="T37" fmla="*/ 1906 h 5291"/>
                <a:gd name="T38" fmla="*/ 4717 w 10000"/>
                <a:gd name="T39" fmla="*/ 1948 h 5291"/>
                <a:gd name="T40" fmla="*/ 4396 w 10000"/>
                <a:gd name="T41" fmla="*/ 1980 h 5291"/>
                <a:gd name="T42" fmla="*/ 4079 w 10000"/>
                <a:gd name="T43" fmla="*/ 2013 h 5291"/>
                <a:gd name="T44" fmla="*/ 3766 w 10000"/>
                <a:gd name="T45" fmla="*/ 2029 h 5291"/>
                <a:gd name="T46" fmla="*/ 3454 w 10000"/>
                <a:gd name="T47" fmla="*/ 2046 h 5291"/>
                <a:gd name="T48" fmla="*/ 3145 w 10000"/>
                <a:gd name="T49" fmla="*/ 2053 h 5291"/>
                <a:gd name="T50" fmla="*/ 2839 w 10000"/>
                <a:gd name="T51" fmla="*/ 2046 h 5291"/>
                <a:gd name="T52" fmla="*/ 2537 w 10000"/>
                <a:gd name="T53" fmla="*/ 2046 h 5291"/>
                <a:gd name="T54" fmla="*/ 2238 w 10000"/>
                <a:gd name="T55" fmla="*/ 2029 h 5291"/>
                <a:gd name="T56" fmla="*/ 1943 w 10000"/>
                <a:gd name="T57" fmla="*/ 2004 h 5291"/>
                <a:gd name="T58" fmla="*/ 1653 w 10000"/>
                <a:gd name="T59" fmla="*/ 1980 h 5291"/>
                <a:gd name="T60" fmla="*/ 1368 w 10000"/>
                <a:gd name="T61" fmla="*/ 1955 h 5291"/>
                <a:gd name="T62" fmla="*/ 1085 w 10000"/>
                <a:gd name="T63" fmla="*/ 1915 h 5291"/>
                <a:gd name="T64" fmla="*/ 806 w 10000"/>
                <a:gd name="T65" fmla="*/ 1873 h 5291"/>
                <a:gd name="T66" fmla="*/ 533 w 10000"/>
                <a:gd name="T67" fmla="*/ 1833 h 5291"/>
                <a:gd name="T68" fmla="*/ 0 w 10000"/>
                <a:gd name="T69" fmla="*/ 1726 h 5291"/>
                <a:gd name="T70" fmla="*/ 85 w 10000"/>
                <a:gd name="T71" fmla="*/ 2532 h 5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22275" y="401616"/>
              <a:ext cx="8326438" cy="3141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35"/>
            <p:cNvSpPr>
              <a:spLocks/>
            </p:cNvSpPr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>
                <a:gd name="T0" fmla="*/ 0 w 10000"/>
                <a:gd name="T1" fmla="*/ 0 h 9621"/>
                <a:gd name="T2" fmla="*/ 0 w 10000"/>
                <a:gd name="T3" fmla="*/ 2411 h 9621"/>
                <a:gd name="T4" fmla="*/ 0 w 10000"/>
                <a:gd name="T5" fmla="*/ 9586 h 9621"/>
                <a:gd name="T6" fmla="*/ 0 w 10000"/>
                <a:gd name="T7" fmla="*/ 9621 h 9621"/>
                <a:gd name="T8" fmla="*/ 10000 w 10000"/>
                <a:gd name="T9" fmla="*/ 9585 h 9621"/>
                <a:gd name="T10" fmla="*/ 10000 w 10000"/>
                <a:gd name="T11" fmla="*/ 9586 h 9621"/>
                <a:gd name="T12" fmla="*/ 9990 w 10000"/>
                <a:gd name="T13" fmla="*/ 2411 h 9621"/>
                <a:gd name="T14" fmla="*/ 9990 w 10000"/>
                <a:gd name="T15" fmla="*/ 0 h 9621"/>
                <a:gd name="T16" fmla="*/ 9990 w 10000"/>
                <a:gd name="T17" fmla="*/ 0 h 9621"/>
                <a:gd name="T18" fmla="*/ 9534 w 10000"/>
                <a:gd name="T19" fmla="*/ 253 h 9621"/>
                <a:gd name="T20" fmla="*/ 9084 w 10000"/>
                <a:gd name="T21" fmla="*/ 477 h 9621"/>
                <a:gd name="T22" fmla="*/ 8628 w 10000"/>
                <a:gd name="T23" fmla="*/ 669 h 9621"/>
                <a:gd name="T24" fmla="*/ 8177 w 10000"/>
                <a:gd name="T25" fmla="*/ 847 h 9621"/>
                <a:gd name="T26" fmla="*/ 7726 w 10000"/>
                <a:gd name="T27" fmla="*/ 984 h 9621"/>
                <a:gd name="T28" fmla="*/ 7279 w 10000"/>
                <a:gd name="T29" fmla="*/ 1087 h 9621"/>
                <a:gd name="T30" fmla="*/ 6832 w 10000"/>
                <a:gd name="T31" fmla="*/ 1176 h 9621"/>
                <a:gd name="T32" fmla="*/ 6393 w 10000"/>
                <a:gd name="T33" fmla="*/ 1236 h 9621"/>
                <a:gd name="T34" fmla="*/ 5962 w 10000"/>
                <a:gd name="T35" fmla="*/ 1279 h 9621"/>
                <a:gd name="T36" fmla="*/ 5534 w 10000"/>
                <a:gd name="T37" fmla="*/ 1294 h 9621"/>
                <a:gd name="T38" fmla="*/ 5120 w 10000"/>
                <a:gd name="T39" fmla="*/ 1294 h 9621"/>
                <a:gd name="T40" fmla="*/ 4709 w 10000"/>
                <a:gd name="T41" fmla="*/ 1294 h 9621"/>
                <a:gd name="T42" fmla="*/ 4311 w 10000"/>
                <a:gd name="T43" fmla="*/ 1266 h 9621"/>
                <a:gd name="T44" fmla="*/ 3923 w 10000"/>
                <a:gd name="T45" fmla="*/ 1221 h 9621"/>
                <a:gd name="T46" fmla="*/ 3548 w 10000"/>
                <a:gd name="T47" fmla="*/ 1161 h 9621"/>
                <a:gd name="T48" fmla="*/ 3187 w 10000"/>
                <a:gd name="T49" fmla="*/ 1101 h 9621"/>
                <a:gd name="T50" fmla="*/ 2840 w 10000"/>
                <a:gd name="T51" fmla="*/ 1026 h 9621"/>
                <a:gd name="T52" fmla="*/ 2505 w 10000"/>
                <a:gd name="T53" fmla="*/ 954 h 9621"/>
                <a:gd name="T54" fmla="*/ 2192 w 10000"/>
                <a:gd name="T55" fmla="*/ 865 h 9621"/>
                <a:gd name="T56" fmla="*/ 1889 w 10000"/>
                <a:gd name="T57" fmla="*/ 775 h 9621"/>
                <a:gd name="T58" fmla="*/ 1346 w 10000"/>
                <a:gd name="T59" fmla="*/ 579 h 9621"/>
                <a:gd name="T60" fmla="*/ 882 w 10000"/>
                <a:gd name="T61" fmla="*/ 400 h 9621"/>
                <a:gd name="T62" fmla="*/ 511 w 10000"/>
                <a:gd name="T63" fmla="*/ 253 h 9621"/>
                <a:gd name="T64" fmla="*/ 234 w 10000"/>
                <a:gd name="T65" fmla="*/ 118 h 9621"/>
                <a:gd name="T66" fmla="*/ 0 w 10000"/>
                <a:gd name="T67" fmla="*/ 0 h 9621"/>
                <a:gd name="T68" fmla="*/ 0 w 10000"/>
                <a:gd name="T69" fmla="*/ 0 h 9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4320 h 4320"/>
                <a:gd name="T4" fmla="*/ 5760 w 5760"/>
                <a:gd name="T5" fmla="*/ 4320 h 4320"/>
                <a:gd name="T6" fmla="*/ 5760 w 5760"/>
                <a:gd name="T7" fmla="*/ 0 h 4320"/>
                <a:gd name="T8" fmla="*/ 0 w 5760"/>
                <a:gd name="T9" fmla="*/ 0 h 4320"/>
                <a:gd name="T10" fmla="*/ 5444 w 5760"/>
                <a:gd name="T11" fmla="*/ 4004 h 4320"/>
                <a:gd name="T12" fmla="*/ 324 w 5760"/>
                <a:gd name="T13" fmla="*/ 4004 h 4320"/>
                <a:gd name="T14" fmla="*/ 324 w 5760"/>
                <a:gd name="T15" fmla="*/ 324 h 4320"/>
                <a:gd name="T16" fmla="*/ 5444 w 5760"/>
                <a:gd name="T17" fmla="*/ 324 h 4320"/>
                <a:gd name="T18" fmla="*/ 5444 w 5760"/>
                <a:gd name="T19" fmla="*/ 4004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 smtClean="0"/>
            </a:lvl1pPr>
          </a:lstStyle>
          <a:p>
            <a:pPr>
              <a:defRPr/>
            </a:pPr>
            <a:fld id="{5017EBF3-CB25-4B5F-9DA3-B40495C662F2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2570506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>
              <a:spLocks/>
            </p:cNvSpPr>
            <p:nvPr/>
          </p:nvSpPr>
          <p:spPr bwMode="gray">
            <a:xfrm rot="-589932">
              <a:off x="6359946" y="2780895"/>
              <a:ext cx="2377690" cy="317748"/>
            </a:xfrm>
            <a:custGeom>
              <a:avLst/>
              <a:gdLst>
                <a:gd name="T0" fmla="*/ 85 w 10000"/>
                <a:gd name="T1" fmla="*/ 2532 h 5291"/>
                <a:gd name="T2" fmla="*/ 9958 w 10000"/>
                <a:gd name="T3" fmla="*/ 5291 h 5291"/>
                <a:gd name="T4" fmla="*/ 10000 w 10000"/>
                <a:gd name="T5" fmla="*/ 0 h 5291"/>
                <a:gd name="T6" fmla="*/ 10000 w 10000"/>
                <a:gd name="T7" fmla="*/ 0 h 5291"/>
                <a:gd name="T8" fmla="*/ 9667 w 10000"/>
                <a:gd name="T9" fmla="*/ 204 h 5291"/>
                <a:gd name="T10" fmla="*/ 9334 w 10000"/>
                <a:gd name="T11" fmla="*/ 400 h 5291"/>
                <a:gd name="T12" fmla="*/ 9001 w 10000"/>
                <a:gd name="T13" fmla="*/ 590 h 5291"/>
                <a:gd name="T14" fmla="*/ 8667 w 10000"/>
                <a:gd name="T15" fmla="*/ 753 h 5291"/>
                <a:gd name="T16" fmla="*/ 8333 w 10000"/>
                <a:gd name="T17" fmla="*/ 917 h 5291"/>
                <a:gd name="T18" fmla="*/ 7999 w 10000"/>
                <a:gd name="T19" fmla="*/ 1071 h 5291"/>
                <a:gd name="T20" fmla="*/ 7669 w 10000"/>
                <a:gd name="T21" fmla="*/ 1202 h 5291"/>
                <a:gd name="T22" fmla="*/ 7333 w 10000"/>
                <a:gd name="T23" fmla="*/ 1325 h 5291"/>
                <a:gd name="T24" fmla="*/ 7000 w 10000"/>
                <a:gd name="T25" fmla="*/ 1440 h 5291"/>
                <a:gd name="T26" fmla="*/ 6673 w 10000"/>
                <a:gd name="T27" fmla="*/ 1538 h 5291"/>
                <a:gd name="T28" fmla="*/ 6340 w 10000"/>
                <a:gd name="T29" fmla="*/ 1636 h 5291"/>
                <a:gd name="T30" fmla="*/ 6013 w 10000"/>
                <a:gd name="T31" fmla="*/ 1719 h 5291"/>
                <a:gd name="T32" fmla="*/ 5686 w 10000"/>
                <a:gd name="T33" fmla="*/ 1784 h 5291"/>
                <a:gd name="T34" fmla="*/ 5359 w 10000"/>
                <a:gd name="T35" fmla="*/ 1850 h 5291"/>
                <a:gd name="T36" fmla="*/ 5036 w 10000"/>
                <a:gd name="T37" fmla="*/ 1906 h 5291"/>
                <a:gd name="T38" fmla="*/ 4717 w 10000"/>
                <a:gd name="T39" fmla="*/ 1948 h 5291"/>
                <a:gd name="T40" fmla="*/ 4396 w 10000"/>
                <a:gd name="T41" fmla="*/ 1980 h 5291"/>
                <a:gd name="T42" fmla="*/ 4079 w 10000"/>
                <a:gd name="T43" fmla="*/ 2013 h 5291"/>
                <a:gd name="T44" fmla="*/ 3766 w 10000"/>
                <a:gd name="T45" fmla="*/ 2029 h 5291"/>
                <a:gd name="T46" fmla="*/ 3454 w 10000"/>
                <a:gd name="T47" fmla="*/ 2046 h 5291"/>
                <a:gd name="T48" fmla="*/ 3145 w 10000"/>
                <a:gd name="T49" fmla="*/ 2053 h 5291"/>
                <a:gd name="T50" fmla="*/ 2839 w 10000"/>
                <a:gd name="T51" fmla="*/ 2046 h 5291"/>
                <a:gd name="T52" fmla="*/ 2537 w 10000"/>
                <a:gd name="T53" fmla="*/ 2046 h 5291"/>
                <a:gd name="T54" fmla="*/ 2238 w 10000"/>
                <a:gd name="T55" fmla="*/ 2029 h 5291"/>
                <a:gd name="T56" fmla="*/ 1943 w 10000"/>
                <a:gd name="T57" fmla="*/ 2004 h 5291"/>
                <a:gd name="T58" fmla="*/ 1653 w 10000"/>
                <a:gd name="T59" fmla="*/ 1980 h 5291"/>
                <a:gd name="T60" fmla="*/ 1368 w 10000"/>
                <a:gd name="T61" fmla="*/ 1955 h 5291"/>
                <a:gd name="T62" fmla="*/ 1085 w 10000"/>
                <a:gd name="T63" fmla="*/ 1915 h 5291"/>
                <a:gd name="T64" fmla="*/ 806 w 10000"/>
                <a:gd name="T65" fmla="*/ 1873 h 5291"/>
                <a:gd name="T66" fmla="*/ 533 w 10000"/>
                <a:gd name="T67" fmla="*/ 1833 h 5291"/>
                <a:gd name="T68" fmla="*/ 0 w 10000"/>
                <a:gd name="T69" fmla="*/ 1726 h 5291"/>
                <a:gd name="T70" fmla="*/ 85 w 10000"/>
                <a:gd name="T71" fmla="*/ 2532 h 5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85775" y="4343161"/>
              <a:ext cx="8181975" cy="21128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35"/>
            <p:cNvSpPr>
              <a:spLocks/>
            </p:cNvSpPr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>
                <a:gd name="T0" fmla="*/ 0 w 10000"/>
                <a:gd name="T1" fmla="*/ 0 h 9621"/>
                <a:gd name="T2" fmla="*/ 0 w 10000"/>
                <a:gd name="T3" fmla="*/ 2411 h 9621"/>
                <a:gd name="T4" fmla="*/ 0 w 10000"/>
                <a:gd name="T5" fmla="*/ 9586 h 9621"/>
                <a:gd name="T6" fmla="*/ 0 w 10000"/>
                <a:gd name="T7" fmla="*/ 9621 h 9621"/>
                <a:gd name="T8" fmla="*/ 10000 w 10000"/>
                <a:gd name="T9" fmla="*/ 9585 h 9621"/>
                <a:gd name="T10" fmla="*/ 10000 w 10000"/>
                <a:gd name="T11" fmla="*/ 9586 h 9621"/>
                <a:gd name="T12" fmla="*/ 9990 w 10000"/>
                <a:gd name="T13" fmla="*/ 2411 h 9621"/>
                <a:gd name="T14" fmla="*/ 9990 w 10000"/>
                <a:gd name="T15" fmla="*/ 0 h 9621"/>
                <a:gd name="T16" fmla="*/ 9990 w 10000"/>
                <a:gd name="T17" fmla="*/ 0 h 9621"/>
                <a:gd name="T18" fmla="*/ 9534 w 10000"/>
                <a:gd name="T19" fmla="*/ 253 h 9621"/>
                <a:gd name="T20" fmla="*/ 9084 w 10000"/>
                <a:gd name="T21" fmla="*/ 477 h 9621"/>
                <a:gd name="T22" fmla="*/ 8628 w 10000"/>
                <a:gd name="T23" fmla="*/ 669 h 9621"/>
                <a:gd name="T24" fmla="*/ 8177 w 10000"/>
                <a:gd name="T25" fmla="*/ 847 h 9621"/>
                <a:gd name="T26" fmla="*/ 7726 w 10000"/>
                <a:gd name="T27" fmla="*/ 984 h 9621"/>
                <a:gd name="T28" fmla="*/ 7279 w 10000"/>
                <a:gd name="T29" fmla="*/ 1087 h 9621"/>
                <a:gd name="T30" fmla="*/ 6832 w 10000"/>
                <a:gd name="T31" fmla="*/ 1176 h 9621"/>
                <a:gd name="T32" fmla="*/ 6393 w 10000"/>
                <a:gd name="T33" fmla="*/ 1236 h 9621"/>
                <a:gd name="T34" fmla="*/ 5962 w 10000"/>
                <a:gd name="T35" fmla="*/ 1279 h 9621"/>
                <a:gd name="T36" fmla="*/ 5534 w 10000"/>
                <a:gd name="T37" fmla="*/ 1294 h 9621"/>
                <a:gd name="T38" fmla="*/ 5120 w 10000"/>
                <a:gd name="T39" fmla="*/ 1294 h 9621"/>
                <a:gd name="T40" fmla="*/ 4709 w 10000"/>
                <a:gd name="T41" fmla="*/ 1294 h 9621"/>
                <a:gd name="T42" fmla="*/ 4311 w 10000"/>
                <a:gd name="T43" fmla="*/ 1266 h 9621"/>
                <a:gd name="T44" fmla="*/ 3923 w 10000"/>
                <a:gd name="T45" fmla="*/ 1221 h 9621"/>
                <a:gd name="T46" fmla="*/ 3548 w 10000"/>
                <a:gd name="T47" fmla="*/ 1161 h 9621"/>
                <a:gd name="T48" fmla="*/ 3187 w 10000"/>
                <a:gd name="T49" fmla="*/ 1101 h 9621"/>
                <a:gd name="T50" fmla="*/ 2840 w 10000"/>
                <a:gd name="T51" fmla="*/ 1026 h 9621"/>
                <a:gd name="T52" fmla="*/ 2505 w 10000"/>
                <a:gd name="T53" fmla="*/ 954 h 9621"/>
                <a:gd name="T54" fmla="*/ 2192 w 10000"/>
                <a:gd name="T55" fmla="*/ 865 h 9621"/>
                <a:gd name="T56" fmla="*/ 1889 w 10000"/>
                <a:gd name="T57" fmla="*/ 775 h 9621"/>
                <a:gd name="T58" fmla="*/ 1346 w 10000"/>
                <a:gd name="T59" fmla="*/ 579 h 9621"/>
                <a:gd name="T60" fmla="*/ 882 w 10000"/>
                <a:gd name="T61" fmla="*/ 400 h 9621"/>
                <a:gd name="T62" fmla="*/ 511 w 10000"/>
                <a:gd name="T63" fmla="*/ 253 h 9621"/>
                <a:gd name="T64" fmla="*/ 234 w 10000"/>
                <a:gd name="T65" fmla="*/ 118 h 9621"/>
                <a:gd name="T66" fmla="*/ 0 w 10000"/>
                <a:gd name="T67" fmla="*/ 0 h 9621"/>
                <a:gd name="T68" fmla="*/ 0 w 10000"/>
                <a:gd name="T69" fmla="*/ 0 h 9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4320 h 4320"/>
                <a:gd name="T4" fmla="*/ 5760 w 5760"/>
                <a:gd name="T5" fmla="*/ 4320 h 4320"/>
                <a:gd name="T6" fmla="*/ 5760 w 5760"/>
                <a:gd name="T7" fmla="*/ 0 h 4320"/>
                <a:gd name="T8" fmla="*/ 0 w 5760"/>
                <a:gd name="T9" fmla="*/ 0 h 4320"/>
                <a:gd name="T10" fmla="*/ 5444 w 5760"/>
                <a:gd name="T11" fmla="*/ 4004 h 4320"/>
                <a:gd name="T12" fmla="*/ 324 w 5760"/>
                <a:gd name="T13" fmla="*/ 4004 h 4320"/>
                <a:gd name="T14" fmla="*/ 324 w 5760"/>
                <a:gd name="T15" fmla="*/ 324 h 4320"/>
                <a:gd name="T16" fmla="*/ 5444 w 5760"/>
                <a:gd name="T17" fmla="*/ 324 h 4320"/>
                <a:gd name="T18" fmla="*/ 5444 w 5760"/>
                <a:gd name="T19" fmla="*/ 4004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 smtClean="0"/>
            </a:lvl1pPr>
          </a:lstStyle>
          <a:p>
            <a:pPr>
              <a:defRPr/>
            </a:pPr>
            <a:fld id="{405D2485-ED07-4C45-A8F0-ED1C1E32D012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17894272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>
              <a:spLocks/>
            </p:cNvSpPr>
            <p:nvPr/>
          </p:nvSpPr>
          <p:spPr bwMode="gray">
            <a:xfrm rot="-589932">
              <a:off x="6359946" y="4309201"/>
              <a:ext cx="2377690" cy="317748"/>
            </a:xfrm>
            <a:custGeom>
              <a:avLst/>
              <a:gdLst>
                <a:gd name="T0" fmla="*/ 85 w 10000"/>
                <a:gd name="T1" fmla="*/ 2532 h 5291"/>
                <a:gd name="T2" fmla="*/ 9958 w 10000"/>
                <a:gd name="T3" fmla="*/ 5291 h 5291"/>
                <a:gd name="T4" fmla="*/ 10000 w 10000"/>
                <a:gd name="T5" fmla="*/ 0 h 5291"/>
                <a:gd name="T6" fmla="*/ 10000 w 10000"/>
                <a:gd name="T7" fmla="*/ 0 h 5291"/>
                <a:gd name="T8" fmla="*/ 9667 w 10000"/>
                <a:gd name="T9" fmla="*/ 204 h 5291"/>
                <a:gd name="T10" fmla="*/ 9334 w 10000"/>
                <a:gd name="T11" fmla="*/ 400 h 5291"/>
                <a:gd name="T12" fmla="*/ 9001 w 10000"/>
                <a:gd name="T13" fmla="*/ 590 h 5291"/>
                <a:gd name="T14" fmla="*/ 8667 w 10000"/>
                <a:gd name="T15" fmla="*/ 753 h 5291"/>
                <a:gd name="T16" fmla="*/ 8333 w 10000"/>
                <a:gd name="T17" fmla="*/ 917 h 5291"/>
                <a:gd name="T18" fmla="*/ 7999 w 10000"/>
                <a:gd name="T19" fmla="*/ 1071 h 5291"/>
                <a:gd name="T20" fmla="*/ 7669 w 10000"/>
                <a:gd name="T21" fmla="*/ 1202 h 5291"/>
                <a:gd name="T22" fmla="*/ 7333 w 10000"/>
                <a:gd name="T23" fmla="*/ 1325 h 5291"/>
                <a:gd name="T24" fmla="*/ 7000 w 10000"/>
                <a:gd name="T25" fmla="*/ 1440 h 5291"/>
                <a:gd name="T26" fmla="*/ 6673 w 10000"/>
                <a:gd name="T27" fmla="*/ 1538 h 5291"/>
                <a:gd name="T28" fmla="*/ 6340 w 10000"/>
                <a:gd name="T29" fmla="*/ 1636 h 5291"/>
                <a:gd name="T30" fmla="*/ 6013 w 10000"/>
                <a:gd name="T31" fmla="*/ 1719 h 5291"/>
                <a:gd name="T32" fmla="*/ 5686 w 10000"/>
                <a:gd name="T33" fmla="*/ 1784 h 5291"/>
                <a:gd name="T34" fmla="*/ 5359 w 10000"/>
                <a:gd name="T35" fmla="*/ 1850 h 5291"/>
                <a:gd name="T36" fmla="*/ 5036 w 10000"/>
                <a:gd name="T37" fmla="*/ 1906 h 5291"/>
                <a:gd name="T38" fmla="*/ 4717 w 10000"/>
                <a:gd name="T39" fmla="*/ 1948 h 5291"/>
                <a:gd name="T40" fmla="*/ 4396 w 10000"/>
                <a:gd name="T41" fmla="*/ 1980 h 5291"/>
                <a:gd name="T42" fmla="*/ 4079 w 10000"/>
                <a:gd name="T43" fmla="*/ 2013 h 5291"/>
                <a:gd name="T44" fmla="*/ 3766 w 10000"/>
                <a:gd name="T45" fmla="*/ 2029 h 5291"/>
                <a:gd name="T46" fmla="*/ 3454 w 10000"/>
                <a:gd name="T47" fmla="*/ 2046 h 5291"/>
                <a:gd name="T48" fmla="*/ 3145 w 10000"/>
                <a:gd name="T49" fmla="*/ 2053 h 5291"/>
                <a:gd name="T50" fmla="*/ 2839 w 10000"/>
                <a:gd name="T51" fmla="*/ 2046 h 5291"/>
                <a:gd name="T52" fmla="*/ 2537 w 10000"/>
                <a:gd name="T53" fmla="*/ 2046 h 5291"/>
                <a:gd name="T54" fmla="*/ 2238 w 10000"/>
                <a:gd name="T55" fmla="*/ 2029 h 5291"/>
                <a:gd name="T56" fmla="*/ 1943 w 10000"/>
                <a:gd name="T57" fmla="*/ 2004 h 5291"/>
                <a:gd name="T58" fmla="*/ 1653 w 10000"/>
                <a:gd name="T59" fmla="*/ 1980 h 5291"/>
                <a:gd name="T60" fmla="*/ 1368 w 10000"/>
                <a:gd name="T61" fmla="*/ 1955 h 5291"/>
                <a:gd name="T62" fmla="*/ 1085 w 10000"/>
                <a:gd name="T63" fmla="*/ 1915 h 5291"/>
                <a:gd name="T64" fmla="*/ 806 w 10000"/>
                <a:gd name="T65" fmla="*/ 1873 h 5291"/>
                <a:gd name="T66" fmla="*/ 533 w 10000"/>
                <a:gd name="T67" fmla="*/ 1833 h 5291"/>
                <a:gd name="T68" fmla="*/ 0 w 10000"/>
                <a:gd name="T69" fmla="*/ 1726 h 5291"/>
                <a:gd name="T70" fmla="*/ 85 w 10000"/>
                <a:gd name="T71" fmla="*/ 2532 h 5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34"/>
            <p:cNvSpPr>
              <a:spLocks/>
            </p:cNvSpPr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>
                <a:gd name="T0" fmla="*/ 0 w 10000"/>
                <a:gd name="T1" fmla="*/ 0 h 9621"/>
                <a:gd name="T2" fmla="*/ 0 w 10000"/>
                <a:gd name="T3" fmla="*/ 2411 h 9621"/>
                <a:gd name="T4" fmla="*/ 0 w 10000"/>
                <a:gd name="T5" fmla="*/ 9586 h 9621"/>
                <a:gd name="T6" fmla="*/ 0 w 10000"/>
                <a:gd name="T7" fmla="*/ 9621 h 9621"/>
                <a:gd name="T8" fmla="*/ 10000 w 10000"/>
                <a:gd name="T9" fmla="*/ 9585 h 9621"/>
                <a:gd name="T10" fmla="*/ 10000 w 10000"/>
                <a:gd name="T11" fmla="*/ 9586 h 9621"/>
                <a:gd name="T12" fmla="*/ 9990 w 10000"/>
                <a:gd name="T13" fmla="*/ 2411 h 9621"/>
                <a:gd name="T14" fmla="*/ 9990 w 10000"/>
                <a:gd name="T15" fmla="*/ 0 h 9621"/>
                <a:gd name="T16" fmla="*/ 9990 w 10000"/>
                <a:gd name="T17" fmla="*/ 0 h 9621"/>
                <a:gd name="T18" fmla="*/ 9534 w 10000"/>
                <a:gd name="T19" fmla="*/ 253 h 9621"/>
                <a:gd name="T20" fmla="*/ 9084 w 10000"/>
                <a:gd name="T21" fmla="*/ 477 h 9621"/>
                <a:gd name="T22" fmla="*/ 8628 w 10000"/>
                <a:gd name="T23" fmla="*/ 669 h 9621"/>
                <a:gd name="T24" fmla="*/ 8177 w 10000"/>
                <a:gd name="T25" fmla="*/ 847 h 9621"/>
                <a:gd name="T26" fmla="*/ 7726 w 10000"/>
                <a:gd name="T27" fmla="*/ 984 h 9621"/>
                <a:gd name="T28" fmla="*/ 7279 w 10000"/>
                <a:gd name="T29" fmla="*/ 1087 h 9621"/>
                <a:gd name="T30" fmla="*/ 6832 w 10000"/>
                <a:gd name="T31" fmla="*/ 1176 h 9621"/>
                <a:gd name="T32" fmla="*/ 6393 w 10000"/>
                <a:gd name="T33" fmla="*/ 1236 h 9621"/>
                <a:gd name="T34" fmla="*/ 5962 w 10000"/>
                <a:gd name="T35" fmla="*/ 1279 h 9621"/>
                <a:gd name="T36" fmla="*/ 5534 w 10000"/>
                <a:gd name="T37" fmla="*/ 1294 h 9621"/>
                <a:gd name="T38" fmla="*/ 5120 w 10000"/>
                <a:gd name="T39" fmla="*/ 1294 h 9621"/>
                <a:gd name="T40" fmla="*/ 4709 w 10000"/>
                <a:gd name="T41" fmla="*/ 1294 h 9621"/>
                <a:gd name="T42" fmla="*/ 4311 w 10000"/>
                <a:gd name="T43" fmla="*/ 1266 h 9621"/>
                <a:gd name="T44" fmla="*/ 3923 w 10000"/>
                <a:gd name="T45" fmla="*/ 1221 h 9621"/>
                <a:gd name="T46" fmla="*/ 3548 w 10000"/>
                <a:gd name="T47" fmla="*/ 1161 h 9621"/>
                <a:gd name="T48" fmla="*/ 3187 w 10000"/>
                <a:gd name="T49" fmla="*/ 1101 h 9621"/>
                <a:gd name="T50" fmla="*/ 2840 w 10000"/>
                <a:gd name="T51" fmla="*/ 1026 h 9621"/>
                <a:gd name="T52" fmla="*/ 2505 w 10000"/>
                <a:gd name="T53" fmla="*/ 954 h 9621"/>
                <a:gd name="T54" fmla="*/ 2192 w 10000"/>
                <a:gd name="T55" fmla="*/ 865 h 9621"/>
                <a:gd name="T56" fmla="*/ 1889 w 10000"/>
                <a:gd name="T57" fmla="*/ 775 h 9621"/>
                <a:gd name="T58" fmla="*/ 1346 w 10000"/>
                <a:gd name="T59" fmla="*/ 579 h 9621"/>
                <a:gd name="T60" fmla="*/ 882 w 10000"/>
                <a:gd name="T61" fmla="*/ 400 h 9621"/>
                <a:gd name="T62" fmla="*/ 511 w 10000"/>
                <a:gd name="T63" fmla="*/ 253 h 9621"/>
                <a:gd name="T64" fmla="*/ 234 w 10000"/>
                <a:gd name="T65" fmla="*/ 118 h 9621"/>
                <a:gd name="T66" fmla="*/ 0 w 10000"/>
                <a:gd name="T67" fmla="*/ 0 h 9621"/>
                <a:gd name="T68" fmla="*/ 0 w 10000"/>
                <a:gd name="T69" fmla="*/ 0 h 9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4320 h 4320"/>
                <a:gd name="T4" fmla="*/ 5760 w 5760"/>
                <a:gd name="T5" fmla="*/ 4320 h 4320"/>
                <a:gd name="T6" fmla="*/ 5760 w 5760"/>
                <a:gd name="T7" fmla="*/ 0 h 4320"/>
                <a:gd name="T8" fmla="*/ 0 w 5760"/>
                <a:gd name="T9" fmla="*/ 0 h 4320"/>
                <a:gd name="T10" fmla="*/ 5444 w 5760"/>
                <a:gd name="T11" fmla="*/ 4004 h 4320"/>
                <a:gd name="T12" fmla="*/ 324 w 5760"/>
                <a:gd name="T13" fmla="*/ 4004 h 4320"/>
                <a:gd name="T14" fmla="*/ 324 w 5760"/>
                <a:gd name="T15" fmla="*/ 324 h 4320"/>
                <a:gd name="T16" fmla="*/ 5444 w 5760"/>
                <a:gd name="T17" fmla="*/ 324 h 4320"/>
                <a:gd name="T18" fmla="*/ 5444 w 5760"/>
                <a:gd name="T19" fmla="*/ 4004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" name="TextBox 36"/>
          <p:cNvSpPr txBox="1">
            <a:spLocks noChangeArrowheads="1"/>
          </p:cNvSpPr>
          <p:nvPr/>
        </p:nvSpPr>
        <p:spPr bwMode="gray">
          <a:xfrm>
            <a:off x="647700" y="652463"/>
            <a:ext cx="601663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r>
              <a:rPr lang="en-US" altLang="ar-SA" sz="8000">
                <a:solidFill>
                  <a:srgbClr val="EF53A5"/>
                </a:solidFill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18" name="TextBox 37"/>
          <p:cNvSpPr txBox="1">
            <a:spLocks noChangeArrowheads="1"/>
          </p:cNvSpPr>
          <p:nvPr/>
        </p:nvSpPr>
        <p:spPr bwMode="gray">
          <a:xfrm>
            <a:off x="7069138" y="2900363"/>
            <a:ext cx="61912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r>
              <a:rPr lang="en-US" altLang="ar-SA" sz="8000">
                <a:solidFill>
                  <a:srgbClr val="EF53A5"/>
                </a:solidFill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19" name="Rectangle 18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algn="ctr">
              <a:defRPr sz="2800" smtClean="0"/>
            </a:lvl1pPr>
          </a:lstStyle>
          <a:p>
            <a:pPr>
              <a:defRPr/>
            </a:pPr>
            <a:fld id="{8B8B0EED-DB00-4C11-9D46-9C563DF8462F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14594161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>
              <a:spLocks/>
            </p:cNvSpPr>
            <p:nvPr/>
          </p:nvSpPr>
          <p:spPr bwMode="gray">
            <a:xfrm rot="-589932">
              <a:off x="6359946" y="4311243"/>
              <a:ext cx="2377690" cy="317748"/>
            </a:xfrm>
            <a:custGeom>
              <a:avLst/>
              <a:gdLst>
                <a:gd name="T0" fmla="*/ 85 w 10000"/>
                <a:gd name="T1" fmla="*/ 2532 h 5291"/>
                <a:gd name="T2" fmla="*/ 9958 w 10000"/>
                <a:gd name="T3" fmla="*/ 5291 h 5291"/>
                <a:gd name="T4" fmla="*/ 10000 w 10000"/>
                <a:gd name="T5" fmla="*/ 0 h 5291"/>
                <a:gd name="T6" fmla="*/ 10000 w 10000"/>
                <a:gd name="T7" fmla="*/ 0 h 5291"/>
                <a:gd name="T8" fmla="*/ 9667 w 10000"/>
                <a:gd name="T9" fmla="*/ 204 h 5291"/>
                <a:gd name="T10" fmla="*/ 9334 w 10000"/>
                <a:gd name="T11" fmla="*/ 400 h 5291"/>
                <a:gd name="T12" fmla="*/ 9001 w 10000"/>
                <a:gd name="T13" fmla="*/ 590 h 5291"/>
                <a:gd name="T14" fmla="*/ 8667 w 10000"/>
                <a:gd name="T15" fmla="*/ 753 h 5291"/>
                <a:gd name="T16" fmla="*/ 8333 w 10000"/>
                <a:gd name="T17" fmla="*/ 917 h 5291"/>
                <a:gd name="T18" fmla="*/ 7999 w 10000"/>
                <a:gd name="T19" fmla="*/ 1071 h 5291"/>
                <a:gd name="T20" fmla="*/ 7669 w 10000"/>
                <a:gd name="T21" fmla="*/ 1202 h 5291"/>
                <a:gd name="T22" fmla="*/ 7333 w 10000"/>
                <a:gd name="T23" fmla="*/ 1325 h 5291"/>
                <a:gd name="T24" fmla="*/ 7000 w 10000"/>
                <a:gd name="T25" fmla="*/ 1440 h 5291"/>
                <a:gd name="T26" fmla="*/ 6673 w 10000"/>
                <a:gd name="T27" fmla="*/ 1538 h 5291"/>
                <a:gd name="T28" fmla="*/ 6340 w 10000"/>
                <a:gd name="T29" fmla="*/ 1636 h 5291"/>
                <a:gd name="T30" fmla="*/ 6013 w 10000"/>
                <a:gd name="T31" fmla="*/ 1719 h 5291"/>
                <a:gd name="T32" fmla="*/ 5686 w 10000"/>
                <a:gd name="T33" fmla="*/ 1784 h 5291"/>
                <a:gd name="T34" fmla="*/ 5359 w 10000"/>
                <a:gd name="T35" fmla="*/ 1850 h 5291"/>
                <a:gd name="T36" fmla="*/ 5036 w 10000"/>
                <a:gd name="T37" fmla="*/ 1906 h 5291"/>
                <a:gd name="T38" fmla="*/ 4717 w 10000"/>
                <a:gd name="T39" fmla="*/ 1948 h 5291"/>
                <a:gd name="T40" fmla="*/ 4396 w 10000"/>
                <a:gd name="T41" fmla="*/ 1980 h 5291"/>
                <a:gd name="T42" fmla="*/ 4079 w 10000"/>
                <a:gd name="T43" fmla="*/ 2013 h 5291"/>
                <a:gd name="T44" fmla="*/ 3766 w 10000"/>
                <a:gd name="T45" fmla="*/ 2029 h 5291"/>
                <a:gd name="T46" fmla="*/ 3454 w 10000"/>
                <a:gd name="T47" fmla="*/ 2046 h 5291"/>
                <a:gd name="T48" fmla="*/ 3145 w 10000"/>
                <a:gd name="T49" fmla="*/ 2053 h 5291"/>
                <a:gd name="T50" fmla="*/ 2839 w 10000"/>
                <a:gd name="T51" fmla="*/ 2046 h 5291"/>
                <a:gd name="T52" fmla="*/ 2537 w 10000"/>
                <a:gd name="T53" fmla="*/ 2046 h 5291"/>
                <a:gd name="T54" fmla="*/ 2238 w 10000"/>
                <a:gd name="T55" fmla="*/ 2029 h 5291"/>
                <a:gd name="T56" fmla="*/ 1943 w 10000"/>
                <a:gd name="T57" fmla="*/ 2004 h 5291"/>
                <a:gd name="T58" fmla="*/ 1653 w 10000"/>
                <a:gd name="T59" fmla="*/ 1980 h 5291"/>
                <a:gd name="T60" fmla="*/ 1368 w 10000"/>
                <a:gd name="T61" fmla="*/ 1955 h 5291"/>
                <a:gd name="T62" fmla="*/ 1085 w 10000"/>
                <a:gd name="T63" fmla="*/ 1915 h 5291"/>
                <a:gd name="T64" fmla="*/ 806 w 10000"/>
                <a:gd name="T65" fmla="*/ 1873 h 5291"/>
                <a:gd name="T66" fmla="*/ 533 w 10000"/>
                <a:gd name="T67" fmla="*/ 1833 h 5291"/>
                <a:gd name="T68" fmla="*/ 0 w 10000"/>
                <a:gd name="T69" fmla="*/ 1726 h 5291"/>
                <a:gd name="T70" fmla="*/ 85 w 10000"/>
                <a:gd name="T71" fmla="*/ 2532 h 5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34"/>
            <p:cNvSpPr>
              <a:spLocks/>
            </p:cNvSpPr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>
                <a:gd name="T0" fmla="*/ 0 w 10000"/>
                <a:gd name="T1" fmla="*/ 0 h 9621"/>
                <a:gd name="T2" fmla="*/ 0 w 10000"/>
                <a:gd name="T3" fmla="*/ 2411 h 9621"/>
                <a:gd name="T4" fmla="*/ 0 w 10000"/>
                <a:gd name="T5" fmla="*/ 9586 h 9621"/>
                <a:gd name="T6" fmla="*/ 0 w 10000"/>
                <a:gd name="T7" fmla="*/ 9621 h 9621"/>
                <a:gd name="T8" fmla="*/ 10000 w 10000"/>
                <a:gd name="T9" fmla="*/ 9585 h 9621"/>
                <a:gd name="T10" fmla="*/ 10000 w 10000"/>
                <a:gd name="T11" fmla="*/ 9586 h 9621"/>
                <a:gd name="T12" fmla="*/ 9990 w 10000"/>
                <a:gd name="T13" fmla="*/ 2411 h 9621"/>
                <a:gd name="T14" fmla="*/ 9990 w 10000"/>
                <a:gd name="T15" fmla="*/ 0 h 9621"/>
                <a:gd name="T16" fmla="*/ 9990 w 10000"/>
                <a:gd name="T17" fmla="*/ 0 h 9621"/>
                <a:gd name="T18" fmla="*/ 9534 w 10000"/>
                <a:gd name="T19" fmla="*/ 253 h 9621"/>
                <a:gd name="T20" fmla="*/ 9084 w 10000"/>
                <a:gd name="T21" fmla="*/ 477 h 9621"/>
                <a:gd name="T22" fmla="*/ 8628 w 10000"/>
                <a:gd name="T23" fmla="*/ 669 h 9621"/>
                <a:gd name="T24" fmla="*/ 8177 w 10000"/>
                <a:gd name="T25" fmla="*/ 847 h 9621"/>
                <a:gd name="T26" fmla="*/ 7726 w 10000"/>
                <a:gd name="T27" fmla="*/ 984 h 9621"/>
                <a:gd name="T28" fmla="*/ 7279 w 10000"/>
                <a:gd name="T29" fmla="*/ 1087 h 9621"/>
                <a:gd name="T30" fmla="*/ 6832 w 10000"/>
                <a:gd name="T31" fmla="*/ 1176 h 9621"/>
                <a:gd name="T32" fmla="*/ 6393 w 10000"/>
                <a:gd name="T33" fmla="*/ 1236 h 9621"/>
                <a:gd name="T34" fmla="*/ 5962 w 10000"/>
                <a:gd name="T35" fmla="*/ 1279 h 9621"/>
                <a:gd name="T36" fmla="*/ 5534 w 10000"/>
                <a:gd name="T37" fmla="*/ 1294 h 9621"/>
                <a:gd name="T38" fmla="*/ 5120 w 10000"/>
                <a:gd name="T39" fmla="*/ 1294 h 9621"/>
                <a:gd name="T40" fmla="*/ 4709 w 10000"/>
                <a:gd name="T41" fmla="*/ 1294 h 9621"/>
                <a:gd name="T42" fmla="*/ 4311 w 10000"/>
                <a:gd name="T43" fmla="*/ 1266 h 9621"/>
                <a:gd name="T44" fmla="*/ 3923 w 10000"/>
                <a:gd name="T45" fmla="*/ 1221 h 9621"/>
                <a:gd name="T46" fmla="*/ 3548 w 10000"/>
                <a:gd name="T47" fmla="*/ 1161 h 9621"/>
                <a:gd name="T48" fmla="*/ 3187 w 10000"/>
                <a:gd name="T49" fmla="*/ 1101 h 9621"/>
                <a:gd name="T50" fmla="*/ 2840 w 10000"/>
                <a:gd name="T51" fmla="*/ 1026 h 9621"/>
                <a:gd name="T52" fmla="*/ 2505 w 10000"/>
                <a:gd name="T53" fmla="*/ 954 h 9621"/>
                <a:gd name="T54" fmla="*/ 2192 w 10000"/>
                <a:gd name="T55" fmla="*/ 865 h 9621"/>
                <a:gd name="T56" fmla="*/ 1889 w 10000"/>
                <a:gd name="T57" fmla="*/ 775 h 9621"/>
                <a:gd name="T58" fmla="*/ 1346 w 10000"/>
                <a:gd name="T59" fmla="*/ 579 h 9621"/>
                <a:gd name="T60" fmla="*/ 882 w 10000"/>
                <a:gd name="T61" fmla="*/ 400 h 9621"/>
                <a:gd name="T62" fmla="*/ 511 w 10000"/>
                <a:gd name="T63" fmla="*/ 253 h 9621"/>
                <a:gd name="T64" fmla="*/ 234 w 10000"/>
                <a:gd name="T65" fmla="*/ 118 h 9621"/>
                <a:gd name="T66" fmla="*/ 0 w 10000"/>
                <a:gd name="T67" fmla="*/ 0 h 9621"/>
                <a:gd name="T68" fmla="*/ 0 w 10000"/>
                <a:gd name="T69" fmla="*/ 0 h 9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4320 h 4320"/>
                <a:gd name="T4" fmla="*/ 5760 w 5760"/>
                <a:gd name="T5" fmla="*/ 4320 h 4320"/>
                <a:gd name="T6" fmla="*/ 5760 w 5760"/>
                <a:gd name="T7" fmla="*/ 0 h 4320"/>
                <a:gd name="T8" fmla="*/ 0 w 5760"/>
                <a:gd name="T9" fmla="*/ 0 h 4320"/>
                <a:gd name="T10" fmla="*/ 5444 w 5760"/>
                <a:gd name="T11" fmla="*/ 4004 h 4320"/>
                <a:gd name="T12" fmla="*/ 324 w 5760"/>
                <a:gd name="T13" fmla="*/ 4004 h 4320"/>
                <a:gd name="T14" fmla="*/ 324 w 5760"/>
                <a:gd name="T15" fmla="*/ 324 h 4320"/>
                <a:gd name="T16" fmla="*/ 5444 w 5760"/>
                <a:gd name="T17" fmla="*/ 324 h 4320"/>
                <a:gd name="T18" fmla="*/ 5444 w 5760"/>
                <a:gd name="T19" fmla="*/ 4004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 smtClean="0"/>
            </a:lvl1pPr>
          </a:lstStyle>
          <a:p>
            <a:pPr>
              <a:defRPr/>
            </a:pPr>
            <a:fld id="{BF1375DC-4DCC-4B38-99DC-7F0884DD4D1E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9972168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3294063" y="2489200"/>
            <a:ext cx="0" cy="3546475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849938" y="2489200"/>
            <a:ext cx="0" cy="3546475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 algn="ctr">
              <a:defRPr sz="2800" smtClean="0"/>
            </a:lvl1pPr>
          </a:lstStyle>
          <a:p>
            <a:pPr>
              <a:defRPr/>
            </a:pPr>
            <a:fld id="{88FE3991-04D4-46EB-A777-49D1E70E8C6E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20394354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3289300" y="2489200"/>
            <a:ext cx="0" cy="3546475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849938" y="2489200"/>
            <a:ext cx="0" cy="3546475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Date Placeholder 6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6" name="Footer Placeholder 7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7" name="Slide Number Placeholder 8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 algn="ctr">
              <a:defRPr sz="2800" smtClean="0"/>
            </a:lvl1pPr>
          </a:lstStyle>
          <a:p>
            <a:pPr>
              <a:defRPr/>
            </a:pPr>
            <a:fld id="{1DE8B04D-4E0F-41F2-9947-7BB6665FEA49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1695920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588" y="6388100"/>
            <a:ext cx="9906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5938" y="6388100"/>
            <a:ext cx="3859212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 smtClean="0"/>
            </a:lvl1pPr>
          </a:lstStyle>
          <a:p>
            <a:pPr>
              <a:defRPr/>
            </a:pPr>
            <a:fld id="{82664435-04BF-40C0-83B2-379B3AABFD36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326315006"/>
      </p:ext>
    </p:extLst>
  </p:cSld>
  <p:clrMapOvr>
    <a:masterClrMapping/>
  </p:clrMapOvr>
  <p:transition spd="med">
    <p:diamond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-1588" y="0"/>
            <a:ext cx="9120188" cy="6861175"/>
            <a:chOff x="-1588" y="0"/>
            <a:chExt cx="9120420" cy="6860798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>
              <a:spLocks/>
            </p:cNvSpPr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>
                <a:gd name="T0" fmla="*/ 85 w 10000"/>
                <a:gd name="T1" fmla="*/ 2532 h 5291"/>
                <a:gd name="T2" fmla="*/ 9958 w 10000"/>
                <a:gd name="T3" fmla="*/ 5291 h 5291"/>
                <a:gd name="T4" fmla="*/ 10000 w 10000"/>
                <a:gd name="T5" fmla="*/ 0 h 5291"/>
                <a:gd name="T6" fmla="*/ 10000 w 10000"/>
                <a:gd name="T7" fmla="*/ 0 h 5291"/>
                <a:gd name="T8" fmla="*/ 9667 w 10000"/>
                <a:gd name="T9" fmla="*/ 204 h 5291"/>
                <a:gd name="T10" fmla="*/ 9334 w 10000"/>
                <a:gd name="T11" fmla="*/ 400 h 5291"/>
                <a:gd name="T12" fmla="*/ 9001 w 10000"/>
                <a:gd name="T13" fmla="*/ 590 h 5291"/>
                <a:gd name="T14" fmla="*/ 8667 w 10000"/>
                <a:gd name="T15" fmla="*/ 753 h 5291"/>
                <a:gd name="T16" fmla="*/ 8333 w 10000"/>
                <a:gd name="T17" fmla="*/ 917 h 5291"/>
                <a:gd name="T18" fmla="*/ 7999 w 10000"/>
                <a:gd name="T19" fmla="*/ 1071 h 5291"/>
                <a:gd name="T20" fmla="*/ 7669 w 10000"/>
                <a:gd name="T21" fmla="*/ 1202 h 5291"/>
                <a:gd name="T22" fmla="*/ 7333 w 10000"/>
                <a:gd name="T23" fmla="*/ 1325 h 5291"/>
                <a:gd name="T24" fmla="*/ 7000 w 10000"/>
                <a:gd name="T25" fmla="*/ 1440 h 5291"/>
                <a:gd name="T26" fmla="*/ 6673 w 10000"/>
                <a:gd name="T27" fmla="*/ 1538 h 5291"/>
                <a:gd name="T28" fmla="*/ 6340 w 10000"/>
                <a:gd name="T29" fmla="*/ 1636 h 5291"/>
                <a:gd name="T30" fmla="*/ 6013 w 10000"/>
                <a:gd name="T31" fmla="*/ 1719 h 5291"/>
                <a:gd name="T32" fmla="*/ 5686 w 10000"/>
                <a:gd name="T33" fmla="*/ 1784 h 5291"/>
                <a:gd name="T34" fmla="*/ 5359 w 10000"/>
                <a:gd name="T35" fmla="*/ 1850 h 5291"/>
                <a:gd name="T36" fmla="*/ 5036 w 10000"/>
                <a:gd name="T37" fmla="*/ 1906 h 5291"/>
                <a:gd name="T38" fmla="*/ 4717 w 10000"/>
                <a:gd name="T39" fmla="*/ 1948 h 5291"/>
                <a:gd name="T40" fmla="*/ 4396 w 10000"/>
                <a:gd name="T41" fmla="*/ 1980 h 5291"/>
                <a:gd name="T42" fmla="*/ 4079 w 10000"/>
                <a:gd name="T43" fmla="*/ 2013 h 5291"/>
                <a:gd name="T44" fmla="*/ 3766 w 10000"/>
                <a:gd name="T45" fmla="*/ 2029 h 5291"/>
                <a:gd name="T46" fmla="*/ 3454 w 10000"/>
                <a:gd name="T47" fmla="*/ 2046 h 5291"/>
                <a:gd name="T48" fmla="*/ 3145 w 10000"/>
                <a:gd name="T49" fmla="*/ 2053 h 5291"/>
                <a:gd name="T50" fmla="*/ 2839 w 10000"/>
                <a:gd name="T51" fmla="*/ 2046 h 5291"/>
                <a:gd name="T52" fmla="*/ 2537 w 10000"/>
                <a:gd name="T53" fmla="*/ 2046 h 5291"/>
                <a:gd name="T54" fmla="*/ 2238 w 10000"/>
                <a:gd name="T55" fmla="*/ 2029 h 5291"/>
                <a:gd name="T56" fmla="*/ 1943 w 10000"/>
                <a:gd name="T57" fmla="*/ 2004 h 5291"/>
                <a:gd name="T58" fmla="*/ 1653 w 10000"/>
                <a:gd name="T59" fmla="*/ 1980 h 5291"/>
                <a:gd name="T60" fmla="*/ 1368 w 10000"/>
                <a:gd name="T61" fmla="*/ 1955 h 5291"/>
                <a:gd name="T62" fmla="*/ 1085 w 10000"/>
                <a:gd name="T63" fmla="*/ 1915 h 5291"/>
                <a:gd name="T64" fmla="*/ 806 w 10000"/>
                <a:gd name="T65" fmla="*/ 1873 h 5291"/>
                <a:gd name="T66" fmla="*/ 533 w 10000"/>
                <a:gd name="T67" fmla="*/ 1833 h 5291"/>
                <a:gd name="T68" fmla="*/ 0 w 10000"/>
                <a:gd name="T69" fmla="*/ 1726 h 5291"/>
                <a:gd name="T70" fmla="*/ 85 w 10000"/>
                <a:gd name="T71" fmla="*/ 2532 h 5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414338" y="401638"/>
            <a:ext cx="4611687" cy="6054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Freeform 35"/>
          <p:cNvSpPr>
            <a:spLocks/>
          </p:cNvSpPr>
          <p:nvPr/>
        </p:nvSpPr>
        <p:spPr bwMode="gray">
          <a:xfrm rot="5400000">
            <a:off x="1298575" y="1765301"/>
            <a:ext cx="5997575" cy="3327400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>
              <a:gd name="T0" fmla="*/ 0 w 5760"/>
              <a:gd name="T1" fmla="*/ 0 h 4320"/>
              <a:gd name="T2" fmla="*/ 0 w 5760"/>
              <a:gd name="T3" fmla="*/ 4320 h 4320"/>
              <a:gd name="T4" fmla="*/ 5760 w 5760"/>
              <a:gd name="T5" fmla="*/ 4320 h 4320"/>
              <a:gd name="T6" fmla="*/ 5760 w 5760"/>
              <a:gd name="T7" fmla="*/ 0 h 4320"/>
              <a:gd name="T8" fmla="*/ 0 w 5760"/>
              <a:gd name="T9" fmla="*/ 0 h 4320"/>
              <a:gd name="T10" fmla="*/ 5444 w 5760"/>
              <a:gd name="T11" fmla="*/ 4004 h 4320"/>
              <a:gd name="T12" fmla="*/ 324 w 5760"/>
              <a:gd name="T13" fmla="*/ 4004 h 4320"/>
              <a:gd name="T14" fmla="*/ 324 w 5760"/>
              <a:gd name="T15" fmla="*/ 324 h 4320"/>
              <a:gd name="T16" fmla="*/ 5444 w 5760"/>
              <a:gd name="T17" fmla="*/ 324 h 4320"/>
              <a:gd name="T18" fmla="*/ 5444 w 5760"/>
              <a:gd name="T19" fmla="*/ 4004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163" y="6365875"/>
            <a:ext cx="38608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 smtClean="0"/>
            </a:lvl1pPr>
          </a:lstStyle>
          <a:p>
            <a:pPr>
              <a:defRPr/>
            </a:pPr>
            <a:fld id="{953CAC3E-3DAC-4BE2-B4CE-A2B276B9A1D4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1134148202"/>
      </p:ext>
    </p:extLst>
  </p:cSld>
  <p:clrMapOvr>
    <a:masterClrMapping/>
  </p:clrMapOvr>
  <p:transition spd="med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3C99D-2CFF-4598-A502-F2FC148DBFFC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434040096"/>
      </p:ext>
    </p:extLst>
  </p:cSld>
  <p:clrMapOvr>
    <a:masterClrMapping/>
  </p:clrMapOvr>
  <p:transition spd="med"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200" y="401616"/>
              <a:ext cx="3465513" cy="60543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34"/>
            <p:cNvSpPr>
              <a:spLocks/>
            </p:cNvSpPr>
            <p:nvPr/>
          </p:nvSpPr>
          <p:spPr bwMode="gray">
            <a:xfrm rot="-5400000">
              <a:off x="3105027" y="1765596"/>
              <a:ext cx="5995993" cy="3326809"/>
            </a:xfrm>
            <a:custGeom>
              <a:avLst/>
              <a:gdLst>
                <a:gd name="T0" fmla="*/ 0 w 4960"/>
                <a:gd name="T1" fmla="*/ 0 h 2752"/>
                <a:gd name="T2" fmla="*/ 0 w 4960"/>
                <a:gd name="T3" fmla="*/ 324 h 2752"/>
                <a:gd name="T4" fmla="*/ 0 w 4960"/>
                <a:gd name="T5" fmla="*/ 1992 h 2752"/>
                <a:gd name="T6" fmla="*/ 0 w 4960"/>
                <a:gd name="T7" fmla="*/ 2752 h 2752"/>
                <a:gd name="T8" fmla="*/ 4960 w 4960"/>
                <a:gd name="T9" fmla="*/ 2752 h 2752"/>
                <a:gd name="T10" fmla="*/ 4960 w 4960"/>
                <a:gd name="T11" fmla="*/ 1992 h 2752"/>
                <a:gd name="T12" fmla="*/ 4960 w 4960"/>
                <a:gd name="T13" fmla="*/ 324 h 2752"/>
                <a:gd name="T14" fmla="*/ 4960 w 4960"/>
                <a:gd name="T15" fmla="*/ 0 h 2752"/>
                <a:gd name="T16" fmla="*/ 4960 w 4960"/>
                <a:gd name="T17" fmla="*/ 0 h 2752"/>
                <a:gd name="T18" fmla="*/ 4734 w 4960"/>
                <a:gd name="T19" fmla="*/ 34 h 2752"/>
                <a:gd name="T20" fmla="*/ 4510 w 4960"/>
                <a:gd name="T21" fmla="*/ 64 h 2752"/>
                <a:gd name="T22" fmla="*/ 4284 w 4960"/>
                <a:gd name="T23" fmla="*/ 90 h 2752"/>
                <a:gd name="T24" fmla="*/ 4060 w 4960"/>
                <a:gd name="T25" fmla="*/ 114 h 2752"/>
                <a:gd name="T26" fmla="*/ 3836 w 4960"/>
                <a:gd name="T27" fmla="*/ 132 h 2752"/>
                <a:gd name="T28" fmla="*/ 3614 w 4960"/>
                <a:gd name="T29" fmla="*/ 146 h 2752"/>
                <a:gd name="T30" fmla="*/ 3392 w 4960"/>
                <a:gd name="T31" fmla="*/ 158 h 2752"/>
                <a:gd name="T32" fmla="*/ 3174 w 4960"/>
                <a:gd name="T33" fmla="*/ 166 h 2752"/>
                <a:gd name="T34" fmla="*/ 2960 w 4960"/>
                <a:gd name="T35" fmla="*/ 172 h 2752"/>
                <a:gd name="T36" fmla="*/ 2748 w 4960"/>
                <a:gd name="T37" fmla="*/ 174 h 2752"/>
                <a:gd name="T38" fmla="*/ 2542 w 4960"/>
                <a:gd name="T39" fmla="*/ 174 h 2752"/>
                <a:gd name="T40" fmla="*/ 2338 w 4960"/>
                <a:gd name="T41" fmla="*/ 174 h 2752"/>
                <a:gd name="T42" fmla="*/ 2140 w 4960"/>
                <a:gd name="T43" fmla="*/ 170 h 2752"/>
                <a:gd name="T44" fmla="*/ 1948 w 4960"/>
                <a:gd name="T45" fmla="*/ 164 h 2752"/>
                <a:gd name="T46" fmla="*/ 1762 w 4960"/>
                <a:gd name="T47" fmla="*/ 156 h 2752"/>
                <a:gd name="T48" fmla="*/ 1582 w 4960"/>
                <a:gd name="T49" fmla="*/ 148 h 2752"/>
                <a:gd name="T50" fmla="*/ 1410 w 4960"/>
                <a:gd name="T51" fmla="*/ 138 h 2752"/>
                <a:gd name="T52" fmla="*/ 1244 w 4960"/>
                <a:gd name="T53" fmla="*/ 128 h 2752"/>
                <a:gd name="T54" fmla="*/ 1088 w 4960"/>
                <a:gd name="T55" fmla="*/ 116 h 2752"/>
                <a:gd name="T56" fmla="*/ 938 w 4960"/>
                <a:gd name="T57" fmla="*/ 104 h 2752"/>
                <a:gd name="T58" fmla="*/ 668 w 4960"/>
                <a:gd name="T59" fmla="*/ 78 h 2752"/>
                <a:gd name="T60" fmla="*/ 438 w 4960"/>
                <a:gd name="T61" fmla="*/ 54 h 2752"/>
                <a:gd name="T62" fmla="*/ 254 w 4960"/>
                <a:gd name="T63" fmla="*/ 34 h 2752"/>
                <a:gd name="T64" fmla="*/ 116 w 4960"/>
                <a:gd name="T65" fmla="*/ 16 h 2752"/>
                <a:gd name="T66" fmla="*/ 0 w 4960"/>
                <a:gd name="T67" fmla="*/ 0 h 2752"/>
                <a:gd name="T68" fmla="*/ 0 w 4960"/>
                <a:gd name="T69" fmla="*/ 0 h 2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5"/>
            <p:cNvSpPr>
              <a:spLocks/>
            </p:cNvSpPr>
            <p:nvPr/>
          </p:nvSpPr>
          <p:spPr bwMode="gray">
            <a:xfrm rot="-5912394">
              <a:off x="3320102" y="1458373"/>
              <a:ext cx="2377690" cy="317748"/>
            </a:xfrm>
            <a:custGeom>
              <a:avLst/>
              <a:gdLst>
                <a:gd name="T0" fmla="*/ 85 w 10000"/>
                <a:gd name="T1" fmla="*/ 2532 h 5291"/>
                <a:gd name="T2" fmla="*/ 9958 w 10000"/>
                <a:gd name="T3" fmla="*/ 5291 h 5291"/>
                <a:gd name="T4" fmla="*/ 10000 w 10000"/>
                <a:gd name="T5" fmla="*/ 0 h 5291"/>
                <a:gd name="T6" fmla="*/ 10000 w 10000"/>
                <a:gd name="T7" fmla="*/ 0 h 5291"/>
                <a:gd name="T8" fmla="*/ 9667 w 10000"/>
                <a:gd name="T9" fmla="*/ 204 h 5291"/>
                <a:gd name="T10" fmla="*/ 9334 w 10000"/>
                <a:gd name="T11" fmla="*/ 400 h 5291"/>
                <a:gd name="T12" fmla="*/ 9001 w 10000"/>
                <a:gd name="T13" fmla="*/ 590 h 5291"/>
                <a:gd name="T14" fmla="*/ 8667 w 10000"/>
                <a:gd name="T15" fmla="*/ 753 h 5291"/>
                <a:gd name="T16" fmla="*/ 8333 w 10000"/>
                <a:gd name="T17" fmla="*/ 917 h 5291"/>
                <a:gd name="T18" fmla="*/ 7999 w 10000"/>
                <a:gd name="T19" fmla="*/ 1071 h 5291"/>
                <a:gd name="T20" fmla="*/ 7669 w 10000"/>
                <a:gd name="T21" fmla="*/ 1202 h 5291"/>
                <a:gd name="T22" fmla="*/ 7333 w 10000"/>
                <a:gd name="T23" fmla="*/ 1325 h 5291"/>
                <a:gd name="T24" fmla="*/ 7000 w 10000"/>
                <a:gd name="T25" fmla="*/ 1440 h 5291"/>
                <a:gd name="T26" fmla="*/ 6673 w 10000"/>
                <a:gd name="T27" fmla="*/ 1538 h 5291"/>
                <a:gd name="T28" fmla="*/ 6340 w 10000"/>
                <a:gd name="T29" fmla="*/ 1636 h 5291"/>
                <a:gd name="T30" fmla="*/ 6013 w 10000"/>
                <a:gd name="T31" fmla="*/ 1719 h 5291"/>
                <a:gd name="T32" fmla="*/ 5686 w 10000"/>
                <a:gd name="T33" fmla="*/ 1784 h 5291"/>
                <a:gd name="T34" fmla="*/ 5359 w 10000"/>
                <a:gd name="T35" fmla="*/ 1850 h 5291"/>
                <a:gd name="T36" fmla="*/ 5036 w 10000"/>
                <a:gd name="T37" fmla="*/ 1906 h 5291"/>
                <a:gd name="T38" fmla="*/ 4717 w 10000"/>
                <a:gd name="T39" fmla="*/ 1948 h 5291"/>
                <a:gd name="T40" fmla="*/ 4396 w 10000"/>
                <a:gd name="T41" fmla="*/ 1980 h 5291"/>
                <a:gd name="T42" fmla="*/ 4079 w 10000"/>
                <a:gd name="T43" fmla="*/ 2013 h 5291"/>
                <a:gd name="T44" fmla="*/ 3766 w 10000"/>
                <a:gd name="T45" fmla="*/ 2029 h 5291"/>
                <a:gd name="T46" fmla="*/ 3454 w 10000"/>
                <a:gd name="T47" fmla="*/ 2046 h 5291"/>
                <a:gd name="T48" fmla="*/ 3145 w 10000"/>
                <a:gd name="T49" fmla="*/ 2053 h 5291"/>
                <a:gd name="T50" fmla="*/ 2839 w 10000"/>
                <a:gd name="T51" fmla="*/ 2046 h 5291"/>
                <a:gd name="T52" fmla="*/ 2537 w 10000"/>
                <a:gd name="T53" fmla="*/ 2046 h 5291"/>
                <a:gd name="T54" fmla="*/ 2238 w 10000"/>
                <a:gd name="T55" fmla="*/ 2029 h 5291"/>
                <a:gd name="T56" fmla="*/ 1943 w 10000"/>
                <a:gd name="T57" fmla="*/ 2004 h 5291"/>
                <a:gd name="T58" fmla="*/ 1653 w 10000"/>
                <a:gd name="T59" fmla="*/ 1980 h 5291"/>
                <a:gd name="T60" fmla="*/ 1368 w 10000"/>
                <a:gd name="T61" fmla="*/ 1955 h 5291"/>
                <a:gd name="T62" fmla="*/ 1085 w 10000"/>
                <a:gd name="T63" fmla="*/ 1915 h 5291"/>
                <a:gd name="T64" fmla="*/ 806 w 10000"/>
                <a:gd name="T65" fmla="*/ 1873 h 5291"/>
                <a:gd name="T66" fmla="*/ 533 w 10000"/>
                <a:gd name="T67" fmla="*/ 1833 h 5291"/>
                <a:gd name="T68" fmla="*/ 0 w 10000"/>
                <a:gd name="T69" fmla="*/ 1726 h 5291"/>
                <a:gd name="T70" fmla="*/ 85 w 10000"/>
                <a:gd name="T71" fmla="*/ 2532 h 5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4320 h 4320"/>
                <a:gd name="T4" fmla="*/ 5760 w 5760"/>
                <a:gd name="T5" fmla="*/ 4320 h 4320"/>
                <a:gd name="T6" fmla="*/ 5760 w 5760"/>
                <a:gd name="T7" fmla="*/ 0 h 4320"/>
                <a:gd name="T8" fmla="*/ 0 w 5760"/>
                <a:gd name="T9" fmla="*/ 0 h 4320"/>
                <a:gd name="T10" fmla="*/ 5444 w 5760"/>
                <a:gd name="T11" fmla="*/ 4004 h 4320"/>
                <a:gd name="T12" fmla="*/ 324 w 5760"/>
                <a:gd name="T13" fmla="*/ 4004 h 4320"/>
                <a:gd name="T14" fmla="*/ 324 w 5760"/>
                <a:gd name="T15" fmla="*/ 324 h 4320"/>
                <a:gd name="T16" fmla="*/ 5444 w 5760"/>
                <a:gd name="T17" fmla="*/ 324 h 4320"/>
                <a:gd name="T18" fmla="*/ 5444 w 5760"/>
                <a:gd name="T19" fmla="*/ 4004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/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 smtClean="0"/>
            </a:lvl1pPr>
          </a:lstStyle>
          <a:p>
            <a:pPr>
              <a:defRPr/>
            </a:pPr>
            <a:fld id="{99A144C2-7875-4BBE-947F-72E3B5106DC7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3796579296"/>
      </p:ext>
    </p:extLst>
  </p:cSld>
  <p:clrMapOvr>
    <a:masterClrMapping/>
  </p:clrMapOvr>
  <p:transition spd="med"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D4C13-795D-49FC-A32F-FF9ADE40D9B4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934634157"/>
      </p:ext>
    </p:extLst>
  </p:cSld>
  <p:clrMapOvr>
    <a:masterClrMapping/>
  </p:clrMapOvr>
  <p:transition spd="med"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5A594-04D8-4E86-98FF-52ACC2543FB9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4269237016"/>
      </p:ext>
    </p:extLst>
  </p:cSld>
  <p:clrMapOvr>
    <a:masterClrMapping/>
  </p:clrMapOvr>
  <p:transition spd="med"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A60D3-767F-4F52-A5D0-F1A36C79558D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587840377"/>
      </p:ext>
    </p:extLst>
  </p:cSld>
  <p:clrMapOvr>
    <a:masterClrMapping/>
  </p:clrMapOvr>
  <p:transition spd="med"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 smtClean="0"/>
            </a:lvl1pPr>
          </a:lstStyle>
          <a:p>
            <a:pPr>
              <a:defRPr/>
            </a:pPr>
            <a:fld id="{42C0AC1F-0070-4CFB-BEB5-61E862302BF8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3351917003"/>
      </p:ext>
    </p:extLst>
  </p:cSld>
  <p:clrMapOvr>
    <a:masterClrMapping/>
  </p:clrMapOvr>
  <p:transition spd="med"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11"/>
            <p:cNvSpPr/>
            <p:nvPr/>
          </p:nvSpPr>
          <p:spPr>
            <a:xfrm>
              <a:off x="5283200" y="401616"/>
              <a:ext cx="3465513" cy="60543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34"/>
            <p:cNvSpPr>
              <a:spLocks/>
            </p:cNvSpPr>
            <p:nvPr/>
          </p:nvSpPr>
          <p:spPr bwMode="gray">
            <a:xfrm rot="-5400000">
              <a:off x="2548536" y="1765596"/>
              <a:ext cx="5995993" cy="3326809"/>
            </a:xfrm>
            <a:custGeom>
              <a:avLst/>
              <a:gdLst>
                <a:gd name="T0" fmla="*/ 0 w 4960"/>
                <a:gd name="T1" fmla="*/ 0 h 2752"/>
                <a:gd name="T2" fmla="*/ 0 w 4960"/>
                <a:gd name="T3" fmla="*/ 324 h 2752"/>
                <a:gd name="T4" fmla="*/ 0 w 4960"/>
                <a:gd name="T5" fmla="*/ 1992 h 2752"/>
                <a:gd name="T6" fmla="*/ 0 w 4960"/>
                <a:gd name="T7" fmla="*/ 2752 h 2752"/>
                <a:gd name="T8" fmla="*/ 4960 w 4960"/>
                <a:gd name="T9" fmla="*/ 2752 h 2752"/>
                <a:gd name="T10" fmla="*/ 4960 w 4960"/>
                <a:gd name="T11" fmla="*/ 1992 h 2752"/>
                <a:gd name="T12" fmla="*/ 4960 w 4960"/>
                <a:gd name="T13" fmla="*/ 324 h 2752"/>
                <a:gd name="T14" fmla="*/ 4960 w 4960"/>
                <a:gd name="T15" fmla="*/ 0 h 2752"/>
                <a:gd name="T16" fmla="*/ 4960 w 4960"/>
                <a:gd name="T17" fmla="*/ 0 h 2752"/>
                <a:gd name="T18" fmla="*/ 4734 w 4960"/>
                <a:gd name="T19" fmla="*/ 34 h 2752"/>
                <a:gd name="T20" fmla="*/ 4510 w 4960"/>
                <a:gd name="T21" fmla="*/ 64 h 2752"/>
                <a:gd name="T22" fmla="*/ 4284 w 4960"/>
                <a:gd name="T23" fmla="*/ 90 h 2752"/>
                <a:gd name="T24" fmla="*/ 4060 w 4960"/>
                <a:gd name="T25" fmla="*/ 114 h 2752"/>
                <a:gd name="T26" fmla="*/ 3836 w 4960"/>
                <a:gd name="T27" fmla="*/ 132 h 2752"/>
                <a:gd name="T28" fmla="*/ 3614 w 4960"/>
                <a:gd name="T29" fmla="*/ 146 h 2752"/>
                <a:gd name="T30" fmla="*/ 3392 w 4960"/>
                <a:gd name="T31" fmla="*/ 158 h 2752"/>
                <a:gd name="T32" fmla="*/ 3174 w 4960"/>
                <a:gd name="T33" fmla="*/ 166 h 2752"/>
                <a:gd name="T34" fmla="*/ 2960 w 4960"/>
                <a:gd name="T35" fmla="*/ 172 h 2752"/>
                <a:gd name="T36" fmla="*/ 2748 w 4960"/>
                <a:gd name="T37" fmla="*/ 174 h 2752"/>
                <a:gd name="T38" fmla="*/ 2542 w 4960"/>
                <a:gd name="T39" fmla="*/ 174 h 2752"/>
                <a:gd name="T40" fmla="*/ 2338 w 4960"/>
                <a:gd name="T41" fmla="*/ 174 h 2752"/>
                <a:gd name="T42" fmla="*/ 2140 w 4960"/>
                <a:gd name="T43" fmla="*/ 170 h 2752"/>
                <a:gd name="T44" fmla="*/ 1948 w 4960"/>
                <a:gd name="T45" fmla="*/ 164 h 2752"/>
                <a:gd name="T46" fmla="*/ 1762 w 4960"/>
                <a:gd name="T47" fmla="*/ 156 h 2752"/>
                <a:gd name="T48" fmla="*/ 1582 w 4960"/>
                <a:gd name="T49" fmla="*/ 148 h 2752"/>
                <a:gd name="T50" fmla="*/ 1410 w 4960"/>
                <a:gd name="T51" fmla="*/ 138 h 2752"/>
                <a:gd name="T52" fmla="*/ 1244 w 4960"/>
                <a:gd name="T53" fmla="*/ 128 h 2752"/>
                <a:gd name="T54" fmla="*/ 1088 w 4960"/>
                <a:gd name="T55" fmla="*/ 116 h 2752"/>
                <a:gd name="T56" fmla="*/ 938 w 4960"/>
                <a:gd name="T57" fmla="*/ 104 h 2752"/>
                <a:gd name="T58" fmla="*/ 668 w 4960"/>
                <a:gd name="T59" fmla="*/ 78 h 2752"/>
                <a:gd name="T60" fmla="*/ 438 w 4960"/>
                <a:gd name="T61" fmla="*/ 54 h 2752"/>
                <a:gd name="T62" fmla="*/ 254 w 4960"/>
                <a:gd name="T63" fmla="*/ 34 h 2752"/>
                <a:gd name="T64" fmla="*/ 116 w 4960"/>
                <a:gd name="T65" fmla="*/ 16 h 2752"/>
                <a:gd name="T66" fmla="*/ 0 w 4960"/>
                <a:gd name="T67" fmla="*/ 0 h 2752"/>
                <a:gd name="T68" fmla="*/ 0 w 4960"/>
                <a:gd name="T69" fmla="*/ 0 h 2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5"/>
            <p:cNvSpPr>
              <a:spLocks/>
            </p:cNvSpPr>
            <p:nvPr/>
          </p:nvSpPr>
          <p:spPr bwMode="gray">
            <a:xfrm rot="-5912394">
              <a:off x="2769747" y="1458373"/>
              <a:ext cx="2377690" cy="317748"/>
            </a:xfrm>
            <a:custGeom>
              <a:avLst/>
              <a:gdLst>
                <a:gd name="T0" fmla="*/ 85 w 10000"/>
                <a:gd name="T1" fmla="*/ 2532 h 5291"/>
                <a:gd name="T2" fmla="*/ 9958 w 10000"/>
                <a:gd name="T3" fmla="*/ 5291 h 5291"/>
                <a:gd name="T4" fmla="*/ 10000 w 10000"/>
                <a:gd name="T5" fmla="*/ 0 h 5291"/>
                <a:gd name="T6" fmla="*/ 10000 w 10000"/>
                <a:gd name="T7" fmla="*/ 0 h 5291"/>
                <a:gd name="T8" fmla="*/ 9667 w 10000"/>
                <a:gd name="T9" fmla="*/ 204 h 5291"/>
                <a:gd name="T10" fmla="*/ 9334 w 10000"/>
                <a:gd name="T11" fmla="*/ 400 h 5291"/>
                <a:gd name="T12" fmla="*/ 9001 w 10000"/>
                <a:gd name="T13" fmla="*/ 590 h 5291"/>
                <a:gd name="T14" fmla="*/ 8667 w 10000"/>
                <a:gd name="T15" fmla="*/ 753 h 5291"/>
                <a:gd name="T16" fmla="*/ 8333 w 10000"/>
                <a:gd name="T17" fmla="*/ 917 h 5291"/>
                <a:gd name="T18" fmla="*/ 7999 w 10000"/>
                <a:gd name="T19" fmla="*/ 1071 h 5291"/>
                <a:gd name="T20" fmla="*/ 7669 w 10000"/>
                <a:gd name="T21" fmla="*/ 1202 h 5291"/>
                <a:gd name="T22" fmla="*/ 7333 w 10000"/>
                <a:gd name="T23" fmla="*/ 1325 h 5291"/>
                <a:gd name="T24" fmla="*/ 7000 w 10000"/>
                <a:gd name="T25" fmla="*/ 1440 h 5291"/>
                <a:gd name="T26" fmla="*/ 6673 w 10000"/>
                <a:gd name="T27" fmla="*/ 1538 h 5291"/>
                <a:gd name="T28" fmla="*/ 6340 w 10000"/>
                <a:gd name="T29" fmla="*/ 1636 h 5291"/>
                <a:gd name="T30" fmla="*/ 6013 w 10000"/>
                <a:gd name="T31" fmla="*/ 1719 h 5291"/>
                <a:gd name="T32" fmla="*/ 5686 w 10000"/>
                <a:gd name="T33" fmla="*/ 1784 h 5291"/>
                <a:gd name="T34" fmla="*/ 5359 w 10000"/>
                <a:gd name="T35" fmla="*/ 1850 h 5291"/>
                <a:gd name="T36" fmla="*/ 5036 w 10000"/>
                <a:gd name="T37" fmla="*/ 1906 h 5291"/>
                <a:gd name="T38" fmla="*/ 4717 w 10000"/>
                <a:gd name="T39" fmla="*/ 1948 h 5291"/>
                <a:gd name="T40" fmla="*/ 4396 w 10000"/>
                <a:gd name="T41" fmla="*/ 1980 h 5291"/>
                <a:gd name="T42" fmla="*/ 4079 w 10000"/>
                <a:gd name="T43" fmla="*/ 2013 h 5291"/>
                <a:gd name="T44" fmla="*/ 3766 w 10000"/>
                <a:gd name="T45" fmla="*/ 2029 h 5291"/>
                <a:gd name="T46" fmla="*/ 3454 w 10000"/>
                <a:gd name="T47" fmla="*/ 2046 h 5291"/>
                <a:gd name="T48" fmla="*/ 3145 w 10000"/>
                <a:gd name="T49" fmla="*/ 2053 h 5291"/>
                <a:gd name="T50" fmla="*/ 2839 w 10000"/>
                <a:gd name="T51" fmla="*/ 2046 h 5291"/>
                <a:gd name="T52" fmla="*/ 2537 w 10000"/>
                <a:gd name="T53" fmla="*/ 2046 h 5291"/>
                <a:gd name="T54" fmla="*/ 2238 w 10000"/>
                <a:gd name="T55" fmla="*/ 2029 h 5291"/>
                <a:gd name="T56" fmla="*/ 1943 w 10000"/>
                <a:gd name="T57" fmla="*/ 2004 h 5291"/>
                <a:gd name="T58" fmla="*/ 1653 w 10000"/>
                <a:gd name="T59" fmla="*/ 1980 h 5291"/>
                <a:gd name="T60" fmla="*/ 1368 w 10000"/>
                <a:gd name="T61" fmla="*/ 1955 h 5291"/>
                <a:gd name="T62" fmla="*/ 1085 w 10000"/>
                <a:gd name="T63" fmla="*/ 1915 h 5291"/>
                <a:gd name="T64" fmla="*/ 806 w 10000"/>
                <a:gd name="T65" fmla="*/ 1873 h 5291"/>
                <a:gd name="T66" fmla="*/ 533 w 10000"/>
                <a:gd name="T67" fmla="*/ 1833 h 5291"/>
                <a:gd name="T68" fmla="*/ 0 w 10000"/>
                <a:gd name="T69" fmla="*/ 1726 h 5291"/>
                <a:gd name="T70" fmla="*/ 85 w 10000"/>
                <a:gd name="T71" fmla="*/ 2532 h 5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4320 h 4320"/>
                <a:gd name="T4" fmla="*/ 5760 w 5760"/>
                <a:gd name="T5" fmla="*/ 4320 h 4320"/>
                <a:gd name="T6" fmla="*/ 5760 w 5760"/>
                <a:gd name="T7" fmla="*/ 0 h 4320"/>
                <a:gd name="T8" fmla="*/ 0 w 5760"/>
                <a:gd name="T9" fmla="*/ 0 h 4320"/>
                <a:gd name="T10" fmla="*/ 5444 w 5760"/>
                <a:gd name="T11" fmla="*/ 4004 h 4320"/>
                <a:gd name="T12" fmla="*/ 324 w 5760"/>
                <a:gd name="T13" fmla="*/ 4004 h 4320"/>
                <a:gd name="T14" fmla="*/ 324 w 5760"/>
                <a:gd name="T15" fmla="*/ 324 h 4320"/>
                <a:gd name="T16" fmla="*/ 5444 w 5760"/>
                <a:gd name="T17" fmla="*/ 324 h 4320"/>
                <a:gd name="T18" fmla="*/ 5444 w 5760"/>
                <a:gd name="T19" fmla="*/ 4004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 smtClean="0"/>
            </a:lvl1pPr>
          </a:lstStyle>
          <a:p>
            <a:pPr>
              <a:defRPr/>
            </a:pPr>
            <a:fld id="{6E905004-AA51-4971-885D-C71D89D03E9F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1879234262"/>
      </p:ext>
    </p:extLst>
  </p:cSld>
  <p:clrMapOvr>
    <a:masterClrMapping/>
  </p:clrMapOvr>
  <p:transition spd="med"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11"/>
            <p:cNvSpPr/>
            <p:nvPr/>
          </p:nvSpPr>
          <p:spPr>
            <a:xfrm>
              <a:off x="5283200" y="401616"/>
              <a:ext cx="3465513" cy="60543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34"/>
            <p:cNvSpPr>
              <a:spLocks/>
            </p:cNvSpPr>
            <p:nvPr/>
          </p:nvSpPr>
          <p:spPr bwMode="gray">
            <a:xfrm rot="-5400000">
              <a:off x="2852610" y="1765596"/>
              <a:ext cx="5995993" cy="3326809"/>
            </a:xfrm>
            <a:custGeom>
              <a:avLst/>
              <a:gdLst>
                <a:gd name="T0" fmla="*/ 0 w 4960"/>
                <a:gd name="T1" fmla="*/ 0 h 2752"/>
                <a:gd name="T2" fmla="*/ 0 w 4960"/>
                <a:gd name="T3" fmla="*/ 324 h 2752"/>
                <a:gd name="T4" fmla="*/ 0 w 4960"/>
                <a:gd name="T5" fmla="*/ 1992 h 2752"/>
                <a:gd name="T6" fmla="*/ 0 w 4960"/>
                <a:gd name="T7" fmla="*/ 2752 h 2752"/>
                <a:gd name="T8" fmla="*/ 4960 w 4960"/>
                <a:gd name="T9" fmla="*/ 2752 h 2752"/>
                <a:gd name="T10" fmla="*/ 4960 w 4960"/>
                <a:gd name="T11" fmla="*/ 1992 h 2752"/>
                <a:gd name="T12" fmla="*/ 4960 w 4960"/>
                <a:gd name="T13" fmla="*/ 324 h 2752"/>
                <a:gd name="T14" fmla="*/ 4960 w 4960"/>
                <a:gd name="T15" fmla="*/ 0 h 2752"/>
                <a:gd name="T16" fmla="*/ 4960 w 4960"/>
                <a:gd name="T17" fmla="*/ 0 h 2752"/>
                <a:gd name="T18" fmla="*/ 4734 w 4960"/>
                <a:gd name="T19" fmla="*/ 34 h 2752"/>
                <a:gd name="T20" fmla="*/ 4510 w 4960"/>
                <a:gd name="T21" fmla="*/ 64 h 2752"/>
                <a:gd name="T22" fmla="*/ 4284 w 4960"/>
                <a:gd name="T23" fmla="*/ 90 h 2752"/>
                <a:gd name="T24" fmla="*/ 4060 w 4960"/>
                <a:gd name="T25" fmla="*/ 114 h 2752"/>
                <a:gd name="T26" fmla="*/ 3836 w 4960"/>
                <a:gd name="T27" fmla="*/ 132 h 2752"/>
                <a:gd name="T28" fmla="*/ 3614 w 4960"/>
                <a:gd name="T29" fmla="*/ 146 h 2752"/>
                <a:gd name="T30" fmla="*/ 3392 w 4960"/>
                <a:gd name="T31" fmla="*/ 158 h 2752"/>
                <a:gd name="T32" fmla="*/ 3174 w 4960"/>
                <a:gd name="T33" fmla="*/ 166 h 2752"/>
                <a:gd name="T34" fmla="*/ 2960 w 4960"/>
                <a:gd name="T35" fmla="*/ 172 h 2752"/>
                <a:gd name="T36" fmla="*/ 2748 w 4960"/>
                <a:gd name="T37" fmla="*/ 174 h 2752"/>
                <a:gd name="T38" fmla="*/ 2542 w 4960"/>
                <a:gd name="T39" fmla="*/ 174 h 2752"/>
                <a:gd name="T40" fmla="*/ 2338 w 4960"/>
                <a:gd name="T41" fmla="*/ 174 h 2752"/>
                <a:gd name="T42" fmla="*/ 2140 w 4960"/>
                <a:gd name="T43" fmla="*/ 170 h 2752"/>
                <a:gd name="T44" fmla="*/ 1948 w 4960"/>
                <a:gd name="T45" fmla="*/ 164 h 2752"/>
                <a:gd name="T46" fmla="*/ 1762 w 4960"/>
                <a:gd name="T47" fmla="*/ 156 h 2752"/>
                <a:gd name="T48" fmla="*/ 1582 w 4960"/>
                <a:gd name="T49" fmla="*/ 148 h 2752"/>
                <a:gd name="T50" fmla="*/ 1410 w 4960"/>
                <a:gd name="T51" fmla="*/ 138 h 2752"/>
                <a:gd name="T52" fmla="*/ 1244 w 4960"/>
                <a:gd name="T53" fmla="*/ 128 h 2752"/>
                <a:gd name="T54" fmla="*/ 1088 w 4960"/>
                <a:gd name="T55" fmla="*/ 116 h 2752"/>
                <a:gd name="T56" fmla="*/ 938 w 4960"/>
                <a:gd name="T57" fmla="*/ 104 h 2752"/>
                <a:gd name="T58" fmla="*/ 668 w 4960"/>
                <a:gd name="T59" fmla="*/ 78 h 2752"/>
                <a:gd name="T60" fmla="*/ 438 w 4960"/>
                <a:gd name="T61" fmla="*/ 54 h 2752"/>
                <a:gd name="T62" fmla="*/ 254 w 4960"/>
                <a:gd name="T63" fmla="*/ 34 h 2752"/>
                <a:gd name="T64" fmla="*/ 116 w 4960"/>
                <a:gd name="T65" fmla="*/ 16 h 2752"/>
                <a:gd name="T66" fmla="*/ 0 w 4960"/>
                <a:gd name="T67" fmla="*/ 0 h 2752"/>
                <a:gd name="T68" fmla="*/ 0 w 4960"/>
                <a:gd name="T69" fmla="*/ 0 h 2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5"/>
            <p:cNvSpPr>
              <a:spLocks/>
            </p:cNvSpPr>
            <p:nvPr/>
          </p:nvSpPr>
          <p:spPr bwMode="gray">
            <a:xfrm rot="-5912394">
              <a:off x="3074559" y="1458373"/>
              <a:ext cx="2377690" cy="317748"/>
            </a:xfrm>
            <a:custGeom>
              <a:avLst/>
              <a:gdLst>
                <a:gd name="T0" fmla="*/ 85 w 10000"/>
                <a:gd name="T1" fmla="*/ 2532 h 5291"/>
                <a:gd name="T2" fmla="*/ 9958 w 10000"/>
                <a:gd name="T3" fmla="*/ 5291 h 5291"/>
                <a:gd name="T4" fmla="*/ 10000 w 10000"/>
                <a:gd name="T5" fmla="*/ 0 h 5291"/>
                <a:gd name="T6" fmla="*/ 10000 w 10000"/>
                <a:gd name="T7" fmla="*/ 0 h 5291"/>
                <a:gd name="T8" fmla="*/ 9667 w 10000"/>
                <a:gd name="T9" fmla="*/ 204 h 5291"/>
                <a:gd name="T10" fmla="*/ 9334 w 10000"/>
                <a:gd name="T11" fmla="*/ 400 h 5291"/>
                <a:gd name="T12" fmla="*/ 9001 w 10000"/>
                <a:gd name="T13" fmla="*/ 590 h 5291"/>
                <a:gd name="T14" fmla="*/ 8667 w 10000"/>
                <a:gd name="T15" fmla="*/ 753 h 5291"/>
                <a:gd name="T16" fmla="*/ 8333 w 10000"/>
                <a:gd name="T17" fmla="*/ 917 h 5291"/>
                <a:gd name="T18" fmla="*/ 7999 w 10000"/>
                <a:gd name="T19" fmla="*/ 1071 h 5291"/>
                <a:gd name="T20" fmla="*/ 7669 w 10000"/>
                <a:gd name="T21" fmla="*/ 1202 h 5291"/>
                <a:gd name="T22" fmla="*/ 7333 w 10000"/>
                <a:gd name="T23" fmla="*/ 1325 h 5291"/>
                <a:gd name="T24" fmla="*/ 7000 w 10000"/>
                <a:gd name="T25" fmla="*/ 1440 h 5291"/>
                <a:gd name="T26" fmla="*/ 6673 w 10000"/>
                <a:gd name="T27" fmla="*/ 1538 h 5291"/>
                <a:gd name="T28" fmla="*/ 6340 w 10000"/>
                <a:gd name="T29" fmla="*/ 1636 h 5291"/>
                <a:gd name="T30" fmla="*/ 6013 w 10000"/>
                <a:gd name="T31" fmla="*/ 1719 h 5291"/>
                <a:gd name="T32" fmla="*/ 5686 w 10000"/>
                <a:gd name="T33" fmla="*/ 1784 h 5291"/>
                <a:gd name="T34" fmla="*/ 5359 w 10000"/>
                <a:gd name="T35" fmla="*/ 1850 h 5291"/>
                <a:gd name="T36" fmla="*/ 5036 w 10000"/>
                <a:gd name="T37" fmla="*/ 1906 h 5291"/>
                <a:gd name="T38" fmla="*/ 4717 w 10000"/>
                <a:gd name="T39" fmla="*/ 1948 h 5291"/>
                <a:gd name="T40" fmla="*/ 4396 w 10000"/>
                <a:gd name="T41" fmla="*/ 1980 h 5291"/>
                <a:gd name="T42" fmla="*/ 4079 w 10000"/>
                <a:gd name="T43" fmla="*/ 2013 h 5291"/>
                <a:gd name="T44" fmla="*/ 3766 w 10000"/>
                <a:gd name="T45" fmla="*/ 2029 h 5291"/>
                <a:gd name="T46" fmla="*/ 3454 w 10000"/>
                <a:gd name="T47" fmla="*/ 2046 h 5291"/>
                <a:gd name="T48" fmla="*/ 3145 w 10000"/>
                <a:gd name="T49" fmla="*/ 2053 h 5291"/>
                <a:gd name="T50" fmla="*/ 2839 w 10000"/>
                <a:gd name="T51" fmla="*/ 2046 h 5291"/>
                <a:gd name="T52" fmla="*/ 2537 w 10000"/>
                <a:gd name="T53" fmla="*/ 2046 h 5291"/>
                <a:gd name="T54" fmla="*/ 2238 w 10000"/>
                <a:gd name="T55" fmla="*/ 2029 h 5291"/>
                <a:gd name="T56" fmla="*/ 1943 w 10000"/>
                <a:gd name="T57" fmla="*/ 2004 h 5291"/>
                <a:gd name="T58" fmla="*/ 1653 w 10000"/>
                <a:gd name="T59" fmla="*/ 1980 h 5291"/>
                <a:gd name="T60" fmla="*/ 1368 w 10000"/>
                <a:gd name="T61" fmla="*/ 1955 h 5291"/>
                <a:gd name="T62" fmla="*/ 1085 w 10000"/>
                <a:gd name="T63" fmla="*/ 1915 h 5291"/>
                <a:gd name="T64" fmla="*/ 806 w 10000"/>
                <a:gd name="T65" fmla="*/ 1873 h 5291"/>
                <a:gd name="T66" fmla="*/ 533 w 10000"/>
                <a:gd name="T67" fmla="*/ 1833 h 5291"/>
                <a:gd name="T68" fmla="*/ 0 w 10000"/>
                <a:gd name="T69" fmla="*/ 1726 h 5291"/>
                <a:gd name="T70" fmla="*/ 85 w 10000"/>
                <a:gd name="T71" fmla="*/ 2532 h 5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4320 h 4320"/>
                <a:gd name="T4" fmla="*/ 5760 w 5760"/>
                <a:gd name="T5" fmla="*/ 4320 h 4320"/>
                <a:gd name="T6" fmla="*/ 5760 w 5760"/>
                <a:gd name="T7" fmla="*/ 0 h 4320"/>
                <a:gd name="T8" fmla="*/ 0 w 5760"/>
                <a:gd name="T9" fmla="*/ 0 h 4320"/>
                <a:gd name="T10" fmla="*/ 5444 w 5760"/>
                <a:gd name="T11" fmla="*/ 4004 h 4320"/>
                <a:gd name="T12" fmla="*/ 324 w 5760"/>
                <a:gd name="T13" fmla="*/ 4004 h 4320"/>
                <a:gd name="T14" fmla="*/ 324 w 5760"/>
                <a:gd name="T15" fmla="*/ 324 h 4320"/>
                <a:gd name="T16" fmla="*/ 5444 w 5760"/>
                <a:gd name="T17" fmla="*/ 324 h 4320"/>
                <a:gd name="T18" fmla="*/ 5444 w 5760"/>
                <a:gd name="T19" fmla="*/ 4004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 smtClean="0"/>
            </a:lvl1pPr>
          </a:lstStyle>
          <a:p>
            <a:pPr>
              <a:defRPr/>
            </a:pPr>
            <a:fld id="{03478541-8E10-47A7-B27A-3F7441D3C5DC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1159793127"/>
      </p:ext>
    </p:extLst>
  </p:cSld>
  <p:clrMapOvr>
    <a:masterClrMapping/>
  </p:clrMapOvr>
  <p:transition spd="med"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5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51" name="Freeform 5"/>
            <p:cNvSpPr>
              <a:spLocks/>
            </p:cNvSpPr>
            <p:nvPr/>
          </p:nvSpPr>
          <p:spPr bwMode="gray">
            <a:xfrm rot="-589932">
              <a:off x="6359946" y="1790293"/>
              <a:ext cx="2377690" cy="317748"/>
            </a:xfrm>
            <a:custGeom>
              <a:avLst/>
              <a:gdLst>
                <a:gd name="T0" fmla="*/ 85 w 10000"/>
                <a:gd name="T1" fmla="*/ 2532 h 5291"/>
                <a:gd name="T2" fmla="*/ 9958 w 10000"/>
                <a:gd name="T3" fmla="*/ 5291 h 5291"/>
                <a:gd name="T4" fmla="*/ 10000 w 10000"/>
                <a:gd name="T5" fmla="*/ 0 h 5291"/>
                <a:gd name="T6" fmla="*/ 10000 w 10000"/>
                <a:gd name="T7" fmla="*/ 0 h 5291"/>
                <a:gd name="T8" fmla="*/ 9667 w 10000"/>
                <a:gd name="T9" fmla="*/ 204 h 5291"/>
                <a:gd name="T10" fmla="*/ 9334 w 10000"/>
                <a:gd name="T11" fmla="*/ 400 h 5291"/>
                <a:gd name="T12" fmla="*/ 9001 w 10000"/>
                <a:gd name="T13" fmla="*/ 590 h 5291"/>
                <a:gd name="T14" fmla="*/ 8667 w 10000"/>
                <a:gd name="T15" fmla="*/ 753 h 5291"/>
                <a:gd name="T16" fmla="*/ 8333 w 10000"/>
                <a:gd name="T17" fmla="*/ 917 h 5291"/>
                <a:gd name="T18" fmla="*/ 7999 w 10000"/>
                <a:gd name="T19" fmla="*/ 1071 h 5291"/>
                <a:gd name="T20" fmla="*/ 7669 w 10000"/>
                <a:gd name="T21" fmla="*/ 1202 h 5291"/>
                <a:gd name="T22" fmla="*/ 7333 w 10000"/>
                <a:gd name="T23" fmla="*/ 1325 h 5291"/>
                <a:gd name="T24" fmla="*/ 7000 w 10000"/>
                <a:gd name="T25" fmla="*/ 1440 h 5291"/>
                <a:gd name="T26" fmla="*/ 6673 w 10000"/>
                <a:gd name="T27" fmla="*/ 1538 h 5291"/>
                <a:gd name="T28" fmla="*/ 6340 w 10000"/>
                <a:gd name="T29" fmla="*/ 1636 h 5291"/>
                <a:gd name="T30" fmla="*/ 6013 w 10000"/>
                <a:gd name="T31" fmla="*/ 1719 h 5291"/>
                <a:gd name="T32" fmla="*/ 5686 w 10000"/>
                <a:gd name="T33" fmla="*/ 1784 h 5291"/>
                <a:gd name="T34" fmla="*/ 5359 w 10000"/>
                <a:gd name="T35" fmla="*/ 1850 h 5291"/>
                <a:gd name="T36" fmla="*/ 5036 w 10000"/>
                <a:gd name="T37" fmla="*/ 1906 h 5291"/>
                <a:gd name="T38" fmla="*/ 4717 w 10000"/>
                <a:gd name="T39" fmla="*/ 1948 h 5291"/>
                <a:gd name="T40" fmla="*/ 4396 w 10000"/>
                <a:gd name="T41" fmla="*/ 1980 h 5291"/>
                <a:gd name="T42" fmla="*/ 4079 w 10000"/>
                <a:gd name="T43" fmla="*/ 2013 h 5291"/>
                <a:gd name="T44" fmla="*/ 3766 w 10000"/>
                <a:gd name="T45" fmla="*/ 2029 h 5291"/>
                <a:gd name="T46" fmla="*/ 3454 w 10000"/>
                <a:gd name="T47" fmla="*/ 2046 h 5291"/>
                <a:gd name="T48" fmla="*/ 3145 w 10000"/>
                <a:gd name="T49" fmla="*/ 2053 h 5291"/>
                <a:gd name="T50" fmla="*/ 2839 w 10000"/>
                <a:gd name="T51" fmla="*/ 2046 h 5291"/>
                <a:gd name="T52" fmla="*/ 2537 w 10000"/>
                <a:gd name="T53" fmla="*/ 2046 h 5291"/>
                <a:gd name="T54" fmla="*/ 2238 w 10000"/>
                <a:gd name="T55" fmla="*/ 2029 h 5291"/>
                <a:gd name="T56" fmla="*/ 1943 w 10000"/>
                <a:gd name="T57" fmla="*/ 2004 h 5291"/>
                <a:gd name="T58" fmla="*/ 1653 w 10000"/>
                <a:gd name="T59" fmla="*/ 1980 h 5291"/>
                <a:gd name="T60" fmla="*/ 1368 w 10000"/>
                <a:gd name="T61" fmla="*/ 1955 h 5291"/>
                <a:gd name="T62" fmla="*/ 1085 w 10000"/>
                <a:gd name="T63" fmla="*/ 1915 h 5291"/>
                <a:gd name="T64" fmla="*/ 806 w 10000"/>
                <a:gd name="T65" fmla="*/ 1873 h 5291"/>
                <a:gd name="T66" fmla="*/ 533 w 10000"/>
                <a:gd name="T67" fmla="*/ 1833 h 5291"/>
                <a:gd name="T68" fmla="*/ 0 w 10000"/>
                <a:gd name="T69" fmla="*/ 1726 h 5291"/>
                <a:gd name="T70" fmla="*/ 85 w 10000"/>
                <a:gd name="T71" fmla="*/ 2532 h 5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" name="Freeform 24"/>
            <p:cNvSpPr>
              <a:spLocks/>
            </p:cNvSpPr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>
                <a:gd name="T0" fmla="*/ 0 w 4960"/>
                <a:gd name="T1" fmla="*/ 0 h 2752"/>
                <a:gd name="T2" fmla="*/ 0 w 4960"/>
                <a:gd name="T3" fmla="*/ 324 h 2752"/>
                <a:gd name="T4" fmla="*/ 0 w 4960"/>
                <a:gd name="T5" fmla="*/ 1992 h 2752"/>
                <a:gd name="T6" fmla="*/ 0 w 4960"/>
                <a:gd name="T7" fmla="*/ 2752 h 2752"/>
                <a:gd name="T8" fmla="*/ 4960 w 4960"/>
                <a:gd name="T9" fmla="*/ 2752 h 2752"/>
                <a:gd name="T10" fmla="*/ 4960 w 4960"/>
                <a:gd name="T11" fmla="*/ 1992 h 2752"/>
                <a:gd name="T12" fmla="*/ 4960 w 4960"/>
                <a:gd name="T13" fmla="*/ 324 h 2752"/>
                <a:gd name="T14" fmla="*/ 4960 w 4960"/>
                <a:gd name="T15" fmla="*/ 0 h 2752"/>
                <a:gd name="T16" fmla="*/ 4960 w 4960"/>
                <a:gd name="T17" fmla="*/ 0 h 2752"/>
                <a:gd name="T18" fmla="*/ 4734 w 4960"/>
                <a:gd name="T19" fmla="*/ 34 h 2752"/>
                <a:gd name="T20" fmla="*/ 4510 w 4960"/>
                <a:gd name="T21" fmla="*/ 64 h 2752"/>
                <a:gd name="T22" fmla="*/ 4284 w 4960"/>
                <a:gd name="T23" fmla="*/ 90 h 2752"/>
                <a:gd name="T24" fmla="*/ 4060 w 4960"/>
                <a:gd name="T25" fmla="*/ 114 h 2752"/>
                <a:gd name="T26" fmla="*/ 3836 w 4960"/>
                <a:gd name="T27" fmla="*/ 132 h 2752"/>
                <a:gd name="T28" fmla="*/ 3614 w 4960"/>
                <a:gd name="T29" fmla="*/ 146 h 2752"/>
                <a:gd name="T30" fmla="*/ 3392 w 4960"/>
                <a:gd name="T31" fmla="*/ 158 h 2752"/>
                <a:gd name="T32" fmla="*/ 3174 w 4960"/>
                <a:gd name="T33" fmla="*/ 166 h 2752"/>
                <a:gd name="T34" fmla="*/ 2960 w 4960"/>
                <a:gd name="T35" fmla="*/ 172 h 2752"/>
                <a:gd name="T36" fmla="*/ 2748 w 4960"/>
                <a:gd name="T37" fmla="*/ 174 h 2752"/>
                <a:gd name="T38" fmla="*/ 2542 w 4960"/>
                <a:gd name="T39" fmla="*/ 174 h 2752"/>
                <a:gd name="T40" fmla="*/ 2338 w 4960"/>
                <a:gd name="T41" fmla="*/ 174 h 2752"/>
                <a:gd name="T42" fmla="*/ 2140 w 4960"/>
                <a:gd name="T43" fmla="*/ 170 h 2752"/>
                <a:gd name="T44" fmla="*/ 1948 w 4960"/>
                <a:gd name="T45" fmla="*/ 164 h 2752"/>
                <a:gd name="T46" fmla="*/ 1762 w 4960"/>
                <a:gd name="T47" fmla="*/ 156 h 2752"/>
                <a:gd name="T48" fmla="*/ 1582 w 4960"/>
                <a:gd name="T49" fmla="*/ 148 h 2752"/>
                <a:gd name="T50" fmla="*/ 1410 w 4960"/>
                <a:gd name="T51" fmla="*/ 138 h 2752"/>
                <a:gd name="T52" fmla="*/ 1244 w 4960"/>
                <a:gd name="T53" fmla="*/ 128 h 2752"/>
                <a:gd name="T54" fmla="*/ 1088 w 4960"/>
                <a:gd name="T55" fmla="*/ 116 h 2752"/>
                <a:gd name="T56" fmla="*/ 938 w 4960"/>
                <a:gd name="T57" fmla="*/ 104 h 2752"/>
                <a:gd name="T58" fmla="*/ 668 w 4960"/>
                <a:gd name="T59" fmla="*/ 78 h 2752"/>
                <a:gd name="T60" fmla="*/ 438 w 4960"/>
                <a:gd name="T61" fmla="*/ 54 h 2752"/>
                <a:gd name="T62" fmla="*/ 254 w 4960"/>
                <a:gd name="T63" fmla="*/ 34 h 2752"/>
                <a:gd name="T64" fmla="*/ 116 w 4960"/>
                <a:gd name="T65" fmla="*/ 16 h 2752"/>
                <a:gd name="T66" fmla="*/ 0 w 4960"/>
                <a:gd name="T67" fmla="*/ 0 h 2752"/>
                <a:gd name="T68" fmla="*/ 0 w 4960"/>
                <a:gd name="T69" fmla="*/ 0 h 2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4320 h 4320"/>
                <a:gd name="T4" fmla="*/ 5760 w 5760"/>
                <a:gd name="T5" fmla="*/ 4320 h 4320"/>
                <a:gd name="T6" fmla="*/ 5760 w 5760"/>
                <a:gd name="T7" fmla="*/ 0 h 4320"/>
                <a:gd name="T8" fmla="*/ 0 w 5760"/>
                <a:gd name="T9" fmla="*/ 0 h 4320"/>
                <a:gd name="T10" fmla="*/ 5444 w 5760"/>
                <a:gd name="T11" fmla="*/ 4004 h 4320"/>
                <a:gd name="T12" fmla="*/ 324 w 5760"/>
                <a:gd name="T13" fmla="*/ 4004 h 4320"/>
                <a:gd name="T14" fmla="*/ 324 w 5760"/>
                <a:gd name="T15" fmla="*/ 324 h 4320"/>
                <a:gd name="T16" fmla="*/ 5444 w 5760"/>
                <a:gd name="T17" fmla="*/ 324 h 4320"/>
                <a:gd name="T18" fmla="*/ 5444 w 5760"/>
                <a:gd name="T19" fmla="*/ 4004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gray">
          <a:xfrm>
            <a:off x="866775" y="927100"/>
            <a:ext cx="6345238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SA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63600" y="2489200"/>
            <a:ext cx="6346825" cy="353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SA"/>
              <a:t>Click to edit Master text styles</a:t>
            </a:r>
          </a:p>
          <a:p>
            <a:pPr lvl="1"/>
            <a:r>
              <a:rPr lang="en-US" altLang="ar-SA"/>
              <a:t>Second level</a:t>
            </a:r>
          </a:p>
          <a:p>
            <a:pPr lvl="2"/>
            <a:r>
              <a:rPr lang="en-US" altLang="ar-SA"/>
              <a:t>Third level</a:t>
            </a:r>
          </a:p>
          <a:p>
            <a:pPr lvl="3"/>
            <a:r>
              <a:rPr lang="en-US" altLang="ar-SA"/>
              <a:t>Fourth level</a:t>
            </a:r>
          </a:p>
          <a:p>
            <a:pPr lvl="4"/>
            <a:r>
              <a:rPr lang="en-US" altLang="ar-SA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3963" y="6365875"/>
            <a:ext cx="9906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550" y="6365875"/>
            <a:ext cx="38608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 smtClean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26" name="Rectangle 25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738" y="295275"/>
            <a:ext cx="790575" cy="768350"/>
          </a:xfrm>
          <a:prstGeom prst="rect">
            <a:avLst/>
          </a:prstGeom>
        </p:spPr>
        <p:txBody>
          <a:bodyPr anchor="b"/>
          <a:lstStyle>
            <a:lvl1pPr algn="ctr">
              <a:defRPr sz="28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3DF7C18-A933-4719-AD5A-FCFCF1A30CA9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696" r:id="rId2"/>
    <p:sldLayoutId id="2147483701" r:id="rId3"/>
    <p:sldLayoutId id="2147483697" r:id="rId4"/>
    <p:sldLayoutId id="2147483698" r:id="rId5"/>
    <p:sldLayoutId id="2147483699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  <p:sldLayoutId id="2147483712" r:id="rId17"/>
  </p:sldLayoutIdLst>
  <p:transition spd="med">
    <p:diamond/>
  </p:transition>
  <p:hf hdr="0" ftr="0" dt="0"/>
  <p:txStyles>
    <p:titleStyle>
      <a:lvl1pPr algn="l" defTabSz="457200" rtl="0" fontAlgn="base">
        <a:spcBef>
          <a:spcPct val="0"/>
        </a:spcBef>
        <a:spcAft>
          <a:spcPct val="0"/>
        </a:spcAft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entury Gothic" panose="020B0502020202020204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entury Gothic" panose="020B0502020202020204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entury Gothic" panose="020B0502020202020204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entury Gothic" panose="020B0502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685800" indent="-282575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95885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233488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1508125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1295400"/>
            <a:ext cx="7315200" cy="2551113"/>
          </a:xfrm>
        </p:spPr>
        <p:txBody>
          <a:bodyPr/>
          <a:lstStyle/>
          <a:p>
            <a:r>
              <a:rPr lang="en-US" altLang="ar-SA"/>
              <a:t>Method </a:t>
            </a:r>
            <a:r>
              <a:rPr lang="en-US" altLang="ar-SA" dirty="0"/>
              <a:t>Overriding and method Overloading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66775" y="4776788"/>
            <a:ext cx="5916613" cy="86201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endParaRPr lang="en-US"/>
          </a:p>
        </p:txBody>
      </p:sp>
      <p:sp>
        <p:nvSpPr>
          <p:cNvPr id="16388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0F05B73F-EB95-4538-B36F-08F671F34D87}" type="slidenum">
              <a:rPr lang="en-US" altLang="ar-SA" sz="2800">
                <a:solidFill>
                  <a:schemeClr val="bg1"/>
                </a:solidFill>
              </a:rPr>
              <a:pPr/>
              <a:t>1</a:t>
            </a:fld>
            <a:endParaRPr lang="en-US" altLang="ar-SA" sz="280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508000" y="990600"/>
            <a:ext cx="7058025" cy="709613"/>
          </a:xfrm>
        </p:spPr>
        <p:txBody>
          <a:bodyPr/>
          <a:lstStyle/>
          <a:p>
            <a:r>
              <a:rPr lang="en-US" altLang="ar-SA"/>
              <a:t>Overloading – Sequence of data type of arguments</a:t>
            </a:r>
            <a:br>
              <a:rPr lang="en-US" altLang="ar-SA"/>
            </a:br>
            <a:endParaRPr lang="en-US" altLang="ar-SA"/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076FAFAA-667C-438D-8EE4-401A87D2E63F}" type="slidenum">
              <a:rPr lang="en-US" altLang="ar-SA" sz="2800">
                <a:solidFill>
                  <a:schemeClr val="bg1"/>
                </a:solidFill>
              </a:rPr>
              <a:pPr/>
              <a:t>10</a:t>
            </a:fld>
            <a:endParaRPr lang="en-US" altLang="ar-SA" sz="2800">
              <a:solidFill>
                <a:schemeClr val="bg1"/>
              </a:solidFill>
            </a:endParaRPr>
          </a:p>
        </p:txBody>
      </p:sp>
      <p:pic>
        <p:nvPicPr>
          <p:cNvPr id="47108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00213"/>
            <a:ext cx="6172200" cy="515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9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1575" y="4233863"/>
            <a:ext cx="4003675" cy="116681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>
          <a:xfrm>
            <a:off x="457200" y="1063625"/>
            <a:ext cx="8382000" cy="709613"/>
          </a:xfrm>
        </p:spPr>
        <p:txBody>
          <a:bodyPr/>
          <a:lstStyle/>
          <a:p>
            <a:r>
              <a:rPr lang="en-US" altLang="ar-SA" sz="2800"/>
              <a:t>Valid/invalid cases of method overloading</a:t>
            </a:r>
            <a:br>
              <a:rPr lang="en-US" altLang="ar-SA" sz="2800"/>
            </a:br>
            <a:endParaRPr lang="en-US" altLang="ar-SA" sz="2800"/>
          </a:p>
        </p:txBody>
      </p:sp>
      <p:sp>
        <p:nvSpPr>
          <p:cNvPr id="4813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B29F42C4-E929-4D1C-A6C4-975362A89A2F}" type="slidenum">
              <a:rPr lang="en-US" altLang="ar-SA" sz="2800">
                <a:solidFill>
                  <a:schemeClr val="bg1"/>
                </a:solidFill>
              </a:rPr>
              <a:pPr/>
              <a:t>11</a:t>
            </a:fld>
            <a:endParaRPr lang="en-US" altLang="ar-SA" sz="2800">
              <a:solidFill>
                <a:schemeClr val="bg1"/>
              </a:solidFill>
            </a:endParaRPr>
          </a:p>
        </p:txBody>
      </p:sp>
      <p:sp>
        <p:nvSpPr>
          <p:cNvPr id="48132" name="Rectangle 2"/>
          <p:cNvSpPr>
            <a:spLocks noGrp="1" noChangeArrowheads="1"/>
          </p:cNvSpPr>
          <p:nvPr>
            <p:ph idx="1"/>
          </p:nvPr>
        </p:nvSpPr>
        <p:spPr>
          <a:xfrm>
            <a:off x="381000" y="2743200"/>
            <a:ext cx="6270625" cy="1157288"/>
          </a:xfrm>
          <a:solidFill>
            <a:srgbClr val="EEEEEE"/>
          </a:solidFill>
          <a:extLs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231702" anchor="ctr">
            <a:spAutoFit/>
          </a:bodyPr>
          <a:lstStyle/>
          <a:p>
            <a:pPr marL="0" indent="0" defTabSz="914400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solidFill>
                  <a:srgbClr val="000000"/>
                </a:solidFill>
                <a:latin typeface="Trebuchet MS" panose="020B0603020202020204" pitchFamily="34" charset="0"/>
              </a:rPr>
              <a:t>Case 1:</a:t>
            </a:r>
            <a:endParaRPr lang="en-US" altLang="ar-SA" sz="2000">
              <a:solidFill>
                <a:srgbClr val="00008B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 defTabSz="914400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00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mymethod(</a:t>
            </a:r>
            <a:r>
              <a:rPr lang="en-US" altLang="ar-SA" sz="200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00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a, </a:t>
            </a:r>
            <a:r>
              <a:rPr lang="en-US" altLang="ar-SA" sz="200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00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b, </a:t>
            </a:r>
            <a:r>
              <a:rPr lang="en-US" altLang="ar-SA" sz="200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float</a:t>
            </a:r>
            <a:r>
              <a:rPr lang="en-US" altLang="ar-SA" sz="200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c) </a:t>
            </a:r>
          </a:p>
          <a:p>
            <a:pPr marL="0" indent="0" defTabSz="914400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00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mymethod(</a:t>
            </a:r>
            <a:r>
              <a:rPr lang="en-US" altLang="ar-SA" sz="200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00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var1, </a:t>
            </a:r>
            <a:r>
              <a:rPr lang="en-US" altLang="ar-SA" sz="200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00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var2, </a:t>
            </a:r>
            <a:r>
              <a:rPr lang="en-US" altLang="ar-SA" sz="200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float</a:t>
            </a:r>
            <a:r>
              <a:rPr lang="en-US" altLang="ar-SA" sz="200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var3)</a:t>
            </a:r>
            <a:r>
              <a:rPr lang="en-US" altLang="ar-SA" sz="200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48133" name="TextBox 6"/>
          <p:cNvSpPr txBox="1">
            <a:spLocks noChangeArrowheads="1"/>
          </p:cNvSpPr>
          <p:nvPr/>
        </p:nvSpPr>
        <p:spPr bwMode="auto">
          <a:xfrm>
            <a:off x="381000" y="4343400"/>
            <a:ext cx="80883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/>
            <a:r>
              <a:rPr lang="en-US" altLang="ar-SA"/>
              <a:t>Result: Compile time error. Argument lists are exactly same. Both methods are having same number, data types and same sequence of data types in arguments.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01A08602-D7EA-4AB8-B259-DC97A6E771F4}" type="slidenum">
              <a:rPr lang="en-US" altLang="ar-SA" sz="2800">
                <a:solidFill>
                  <a:schemeClr val="bg1"/>
                </a:solidFill>
              </a:rPr>
              <a:pPr/>
              <a:t>12</a:t>
            </a:fld>
            <a:endParaRPr lang="en-US" altLang="ar-SA" sz="2800">
              <a:solidFill>
                <a:schemeClr val="bg1"/>
              </a:solidFill>
            </a:endParaRPr>
          </a:p>
        </p:txBody>
      </p:sp>
      <p:sp>
        <p:nvSpPr>
          <p:cNvPr id="49155" name="Rectangle 1"/>
          <p:cNvSpPr>
            <a:spLocks noGrp="1" noChangeArrowheads="1"/>
          </p:cNvSpPr>
          <p:nvPr>
            <p:ph idx="1"/>
          </p:nvPr>
        </p:nvSpPr>
        <p:spPr>
          <a:xfrm>
            <a:off x="533400" y="2590800"/>
            <a:ext cx="5141913" cy="1157288"/>
          </a:xfrm>
          <a:solidFill>
            <a:srgbClr val="EEEEEE"/>
          </a:solidFill>
          <a:extLs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231702" anchor="ctr">
            <a:spAutoFit/>
          </a:bodyPr>
          <a:lstStyle/>
          <a:p>
            <a:pPr marL="0" indent="0" defTabSz="914400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solidFill>
                  <a:srgbClr val="000000"/>
                </a:solidFill>
                <a:latin typeface="Trebuchet MS" panose="020B0603020202020204" pitchFamily="34" charset="0"/>
              </a:rPr>
              <a:t>Case 2:</a:t>
            </a:r>
            <a:endParaRPr lang="en-US" altLang="ar-SA" sz="2000">
              <a:solidFill>
                <a:srgbClr val="00008B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 defTabSz="914400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00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mymethod(</a:t>
            </a:r>
            <a:r>
              <a:rPr lang="en-US" altLang="ar-SA" sz="200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00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a, </a:t>
            </a:r>
            <a:r>
              <a:rPr lang="en-US" altLang="ar-SA" sz="200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00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b) </a:t>
            </a:r>
          </a:p>
          <a:p>
            <a:pPr marL="0" indent="0" defTabSz="914400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00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mymethod(</a:t>
            </a:r>
            <a:r>
              <a:rPr lang="en-US" altLang="ar-SA" sz="200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float</a:t>
            </a:r>
            <a:r>
              <a:rPr lang="en-US" altLang="ar-SA" sz="200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var1, </a:t>
            </a:r>
            <a:r>
              <a:rPr lang="en-US" altLang="ar-SA" sz="200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float</a:t>
            </a:r>
            <a:r>
              <a:rPr lang="en-US" altLang="ar-SA" sz="200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var2)</a:t>
            </a:r>
            <a:r>
              <a:rPr lang="en-US" altLang="ar-SA" sz="200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49156" name="Title 1"/>
          <p:cNvSpPr>
            <a:spLocks noGrp="1"/>
          </p:cNvSpPr>
          <p:nvPr>
            <p:ph type="title"/>
          </p:nvPr>
        </p:nvSpPr>
        <p:spPr>
          <a:xfrm>
            <a:off x="685800" y="927100"/>
            <a:ext cx="7620000" cy="709613"/>
          </a:xfrm>
        </p:spPr>
        <p:txBody>
          <a:bodyPr/>
          <a:lstStyle/>
          <a:p>
            <a:r>
              <a:rPr lang="en-US" altLang="ar-SA" sz="2800"/>
              <a:t>Valid/invalid cases of method overloading</a:t>
            </a:r>
            <a:br>
              <a:rPr lang="en-US" altLang="ar-SA" sz="2800"/>
            </a:br>
            <a:endParaRPr lang="en-US" altLang="ar-SA" sz="2800"/>
          </a:p>
        </p:txBody>
      </p:sp>
      <p:sp>
        <p:nvSpPr>
          <p:cNvPr id="49157" name="TextBox 6"/>
          <p:cNvSpPr txBox="1">
            <a:spLocks noChangeArrowheads="1"/>
          </p:cNvSpPr>
          <p:nvPr/>
        </p:nvSpPr>
        <p:spPr bwMode="auto">
          <a:xfrm>
            <a:off x="430213" y="4286250"/>
            <a:ext cx="78486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/>
            <a:r>
              <a:rPr lang="en-US" altLang="ar-SA"/>
              <a:t>Result: Perfectly fine. Valid case for overloading. Here data types of arguments are different.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C0D5456-D7FA-4C6E-87AE-B92EB6B916CC}" type="slidenum">
              <a:rPr lang="en-US" altLang="ar-SA" sz="2800">
                <a:solidFill>
                  <a:schemeClr val="bg1"/>
                </a:solidFill>
              </a:rPr>
              <a:pPr/>
              <a:t>13</a:t>
            </a:fld>
            <a:endParaRPr lang="en-US" altLang="ar-SA" sz="2800">
              <a:solidFill>
                <a:schemeClr val="bg1"/>
              </a:solidFill>
            </a:endParaRPr>
          </a:p>
        </p:txBody>
      </p:sp>
      <p:sp>
        <p:nvSpPr>
          <p:cNvPr id="50179" name="Title 1"/>
          <p:cNvSpPr>
            <a:spLocks noGrp="1"/>
          </p:cNvSpPr>
          <p:nvPr>
            <p:ph type="title"/>
          </p:nvPr>
        </p:nvSpPr>
        <p:spPr>
          <a:xfrm>
            <a:off x="685800" y="927100"/>
            <a:ext cx="7620000" cy="709613"/>
          </a:xfrm>
        </p:spPr>
        <p:txBody>
          <a:bodyPr/>
          <a:lstStyle/>
          <a:p>
            <a:r>
              <a:rPr lang="en-US" altLang="ar-SA" sz="2800"/>
              <a:t>Valid/invalid cases of method overloading</a:t>
            </a:r>
            <a:br>
              <a:rPr lang="en-US" altLang="ar-SA" sz="2800"/>
            </a:br>
            <a:endParaRPr lang="en-US" altLang="ar-SA" sz="2800"/>
          </a:p>
        </p:txBody>
      </p:sp>
      <p:sp>
        <p:nvSpPr>
          <p:cNvPr id="50180" name="TextBox 6"/>
          <p:cNvSpPr txBox="1">
            <a:spLocks noChangeArrowheads="1"/>
          </p:cNvSpPr>
          <p:nvPr/>
        </p:nvSpPr>
        <p:spPr bwMode="auto">
          <a:xfrm>
            <a:off x="430213" y="4286250"/>
            <a:ext cx="78486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/>
            <a:r>
              <a:rPr lang="en-US" altLang="ar-SA"/>
              <a:t>Result: Perfectly fine. Valid case for overloading. Here data types of arguments are different.</a:t>
            </a:r>
          </a:p>
        </p:txBody>
      </p:sp>
      <p:sp>
        <p:nvSpPr>
          <p:cNvPr id="50181" name="Rectangle 1"/>
          <p:cNvSpPr>
            <a:spLocks noGrp="1" noChangeArrowheads="1"/>
          </p:cNvSpPr>
          <p:nvPr>
            <p:ph idx="1"/>
          </p:nvPr>
        </p:nvSpPr>
        <p:spPr>
          <a:xfrm>
            <a:off x="685800" y="2667000"/>
            <a:ext cx="3667125" cy="1157288"/>
          </a:xfrm>
          <a:solidFill>
            <a:srgbClr val="EEEEEE"/>
          </a:solidFill>
          <a:extLs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231702" anchor="ctr">
            <a:spAutoFit/>
          </a:bodyPr>
          <a:lstStyle/>
          <a:p>
            <a:pPr marL="0" indent="0" defTabSz="914400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solidFill>
                  <a:srgbClr val="000000"/>
                </a:solidFill>
                <a:latin typeface="Trebuchet MS" panose="020B0603020202020204" pitchFamily="34" charset="0"/>
              </a:rPr>
              <a:t>Case 3:</a:t>
            </a:r>
            <a:endParaRPr lang="en-US" altLang="ar-SA" sz="2000">
              <a:solidFill>
                <a:srgbClr val="00008B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 defTabSz="914400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00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mymethod(</a:t>
            </a:r>
            <a:r>
              <a:rPr lang="en-US" altLang="ar-SA" sz="200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00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a, </a:t>
            </a:r>
            <a:r>
              <a:rPr lang="en-US" altLang="ar-SA" sz="200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00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b)</a:t>
            </a:r>
          </a:p>
          <a:p>
            <a:pPr marL="0" indent="0" defTabSz="914400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00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mymethod(</a:t>
            </a:r>
            <a:r>
              <a:rPr lang="en-US" altLang="ar-SA" sz="200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00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num)</a:t>
            </a:r>
            <a:r>
              <a:rPr lang="en-US" altLang="ar-SA" sz="200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32EA00EF-6F83-49C6-A132-4CBE389F0510}" type="slidenum">
              <a:rPr lang="en-US" altLang="ar-SA" sz="2800">
                <a:solidFill>
                  <a:schemeClr val="bg1"/>
                </a:solidFill>
              </a:rPr>
              <a:pPr/>
              <a:t>14</a:t>
            </a:fld>
            <a:endParaRPr lang="en-US" altLang="ar-SA" sz="2800">
              <a:solidFill>
                <a:schemeClr val="bg1"/>
              </a:solidFill>
            </a:endParaRPr>
          </a:p>
        </p:txBody>
      </p:sp>
      <p:sp>
        <p:nvSpPr>
          <p:cNvPr id="51203" name="Title 1"/>
          <p:cNvSpPr>
            <a:spLocks noGrp="1"/>
          </p:cNvSpPr>
          <p:nvPr>
            <p:ph type="title"/>
          </p:nvPr>
        </p:nvSpPr>
        <p:spPr>
          <a:xfrm>
            <a:off x="685800" y="927100"/>
            <a:ext cx="7620000" cy="709613"/>
          </a:xfrm>
        </p:spPr>
        <p:txBody>
          <a:bodyPr/>
          <a:lstStyle/>
          <a:p>
            <a:r>
              <a:rPr lang="en-US" altLang="ar-SA" sz="2800"/>
              <a:t>Valid/invalid cases of method overloading</a:t>
            </a:r>
            <a:br>
              <a:rPr lang="en-US" altLang="ar-SA" sz="2800"/>
            </a:br>
            <a:endParaRPr lang="en-US" altLang="ar-SA" sz="2800"/>
          </a:p>
        </p:txBody>
      </p:sp>
      <p:sp>
        <p:nvSpPr>
          <p:cNvPr id="51204" name="TextBox 6"/>
          <p:cNvSpPr txBox="1">
            <a:spLocks noChangeArrowheads="1"/>
          </p:cNvSpPr>
          <p:nvPr/>
        </p:nvSpPr>
        <p:spPr bwMode="auto">
          <a:xfrm>
            <a:off x="430213" y="4286250"/>
            <a:ext cx="7848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/>
            <a:r>
              <a:rPr lang="en-US" altLang="ar-SA"/>
              <a:t>Result: Perfectly fine. Valid case for overloading. Sequence of the data types are different, first method is having (int, float) and second is having (float, int).</a:t>
            </a:r>
          </a:p>
        </p:txBody>
      </p:sp>
      <p:sp>
        <p:nvSpPr>
          <p:cNvPr id="51205" name="Content Placeholder 1"/>
          <p:cNvSpPr>
            <a:spLocks noGrp="1" noChangeArrowheads="1"/>
          </p:cNvSpPr>
          <p:nvPr>
            <p:ph idx="1"/>
          </p:nvPr>
        </p:nvSpPr>
        <p:spPr>
          <a:xfrm>
            <a:off x="685800" y="2667000"/>
            <a:ext cx="5141913" cy="1157288"/>
          </a:xfrm>
          <a:solidFill>
            <a:srgbClr val="EEEEEE"/>
          </a:solidFill>
          <a:extLs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231702" anchor="ctr">
            <a:spAutoFit/>
          </a:bodyPr>
          <a:lstStyle/>
          <a:p>
            <a:pPr marL="0" indent="0" defTabSz="914400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solidFill>
                  <a:srgbClr val="000000"/>
                </a:solidFill>
                <a:latin typeface="Trebuchet MS" panose="020B0603020202020204" pitchFamily="34" charset="0"/>
              </a:rPr>
              <a:t>Case 4:</a:t>
            </a:r>
            <a:endParaRPr lang="en-US" altLang="ar-SA" sz="2000">
              <a:solidFill>
                <a:srgbClr val="00008B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 defTabSz="914400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float</a:t>
            </a:r>
            <a:r>
              <a:rPr lang="en-US" altLang="ar-SA" sz="200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mymethod(</a:t>
            </a:r>
            <a:r>
              <a:rPr lang="en-US" altLang="ar-SA" sz="200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00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a, </a:t>
            </a:r>
            <a:r>
              <a:rPr lang="en-US" altLang="ar-SA" sz="200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float</a:t>
            </a:r>
            <a:r>
              <a:rPr lang="en-US" altLang="ar-SA" sz="200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b) </a:t>
            </a:r>
          </a:p>
          <a:p>
            <a:pPr marL="0" indent="0" defTabSz="914400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float</a:t>
            </a:r>
            <a:r>
              <a:rPr lang="en-US" altLang="ar-SA" sz="200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mymethod(</a:t>
            </a:r>
            <a:r>
              <a:rPr lang="en-US" altLang="ar-SA" sz="200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float</a:t>
            </a:r>
            <a:r>
              <a:rPr lang="en-US" altLang="ar-SA" sz="200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var1, </a:t>
            </a:r>
            <a:r>
              <a:rPr lang="en-US" altLang="ar-SA" sz="200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00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var2)</a:t>
            </a:r>
            <a:r>
              <a:rPr lang="en-US" altLang="ar-SA" sz="200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927100"/>
            <a:ext cx="6345237" cy="70961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r>
              <a:rPr lang="en-US" altLang="ar-SA"/>
              <a:t>Overloading vs. Overriding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2438400"/>
            <a:ext cx="8370887" cy="38100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>
              <a:spcBef>
                <a:spcPct val="70000"/>
              </a:spcBef>
            </a:pPr>
            <a:r>
              <a:rPr lang="en-US" altLang="ar-SA"/>
              <a:t>Don't confuse the concepts of overloading and overriding</a:t>
            </a:r>
          </a:p>
          <a:p>
            <a:pPr>
              <a:spcBef>
                <a:spcPct val="70000"/>
              </a:spcBef>
            </a:pPr>
            <a:r>
              <a:rPr lang="en-US" altLang="ar-SA"/>
              <a:t>Overloading deals with multiple methods with the same name in the same class, but with different signatures</a:t>
            </a:r>
          </a:p>
          <a:p>
            <a:pPr>
              <a:spcBef>
                <a:spcPct val="70000"/>
              </a:spcBef>
            </a:pPr>
            <a:r>
              <a:rPr lang="en-US" altLang="ar-SA"/>
              <a:t>Overriding deals with two methods, one in a parent class and one in a child class, that have the same signature</a:t>
            </a:r>
          </a:p>
          <a:p>
            <a:pPr>
              <a:spcBef>
                <a:spcPct val="70000"/>
              </a:spcBef>
            </a:pPr>
            <a:r>
              <a:rPr lang="en-US" altLang="ar-SA"/>
              <a:t>Overloading lets you define a similar operation in different ways for different data</a:t>
            </a:r>
          </a:p>
          <a:p>
            <a:pPr>
              <a:spcBef>
                <a:spcPct val="70000"/>
              </a:spcBef>
            </a:pPr>
            <a:r>
              <a:rPr lang="en-US" altLang="ar-SA"/>
              <a:t>Overriding lets you define a similar operation in different ways for different object types</a:t>
            </a:r>
          </a:p>
        </p:txBody>
      </p:sp>
      <p:sp>
        <p:nvSpPr>
          <p:cNvPr id="5222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EFF7471-342B-4658-B322-1E5342F4F08B}" type="slidenum">
              <a:rPr lang="en-US" altLang="ar-SA" sz="2800">
                <a:solidFill>
                  <a:schemeClr val="bg1"/>
                </a:solidFill>
              </a:rPr>
              <a:pPr/>
              <a:t>15</a:t>
            </a:fld>
            <a:endParaRPr lang="en-US" altLang="ar-SA" sz="280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927100"/>
            <a:ext cx="6345237" cy="70961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r>
              <a:rPr lang="en-US" altLang="ar-SA"/>
              <a:t>Overriding Methods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863600" y="2489200"/>
            <a:ext cx="8128000" cy="35306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>
              <a:spcBef>
                <a:spcPct val="70000"/>
              </a:spcBef>
            </a:pPr>
            <a:r>
              <a:rPr lang="en-US" altLang="ar-SA"/>
              <a:t>A child class can </a:t>
            </a:r>
            <a:r>
              <a:rPr lang="en-US" altLang="ar-SA" i="1"/>
              <a:t>override</a:t>
            </a:r>
            <a:r>
              <a:rPr lang="en-US" altLang="ar-SA"/>
              <a:t> the definition of an inherited method in favor of its own</a:t>
            </a:r>
          </a:p>
          <a:p>
            <a:pPr>
              <a:spcBef>
                <a:spcPct val="70000"/>
              </a:spcBef>
            </a:pPr>
            <a:r>
              <a:rPr lang="en-US" altLang="ar-SA"/>
              <a:t>The new method must have the same signature as the parent's method, but can have a different body</a:t>
            </a:r>
          </a:p>
          <a:p>
            <a:pPr>
              <a:spcBef>
                <a:spcPct val="70000"/>
              </a:spcBef>
            </a:pPr>
            <a:r>
              <a:rPr lang="en-US" altLang="ar-SA"/>
              <a:t>The type of the object executing the method determines which version of the method is invoked</a:t>
            </a:r>
          </a:p>
          <a:p>
            <a:pPr>
              <a:spcBef>
                <a:spcPct val="70000"/>
              </a:spcBef>
            </a:pPr>
            <a:r>
              <a:rPr lang="en-US" altLang="ar-SA"/>
              <a:t>A parent method can be invoked explicitly using the </a:t>
            </a:r>
            <a:r>
              <a:rPr lang="en-US" altLang="ar-SA">
                <a:solidFill>
                  <a:schemeClr val="tx1"/>
                </a:solidFill>
                <a:latin typeface="Courier New" panose="02070309020205020404" pitchFamily="49" charset="0"/>
              </a:rPr>
              <a:t>super</a:t>
            </a:r>
            <a:r>
              <a:rPr lang="en-US" altLang="ar-SA"/>
              <a:t> reference</a:t>
            </a:r>
          </a:p>
          <a:p>
            <a:pPr>
              <a:spcBef>
                <a:spcPct val="70000"/>
              </a:spcBef>
            </a:pPr>
            <a:endParaRPr lang="en-US" altLang="ar-SA"/>
          </a:p>
        </p:txBody>
      </p:sp>
      <p:sp>
        <p:nvSpPr>
          <p:cNvPr id="3789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B1CB574D-AC8E-4D00-9BD8-3920C0EEEECA}" type="slidenum">
              <a:rPr lang="en-US" altLang="ar-SA" sz="2800">
                <a:solidFill>
                  <a:schemeClr val="bg1"/>
                </a:solidFill>
              </a:rPr>
              <a:pPr/>
              <a:t>2</a:t>
            </a:fld>
            <a:endParaRPr lang="en-US" altLang="ar-SA" sz="280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D31008BD-C5F8-410A-A571-C6D88642DC79}" type="slidenum">
              <a:rPr lang="en-US" altLang="ar-SA" sz="2800">
                <a:solidFill>
                  <a:schemeClr val="bg1"/>
                </a:solidFill>
              </a:rPr>
              <a:pPr/>
              <a:t>3</a:t>
            </a:fld>
            <a:endParaRPr lang="en-US" altLang="ar-SA" sz="2800">
              <a:solidFill>
                <a:schemeClr val="bg1"/>
              </a:solidFill>
            </a:endParaRP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927100"/>
            <a:ext cx="6345237" cy="709613"/>
          </a:xfrm>
        </p:spPr>
        <p:txBody>
          <a:bodyPr/>
          <a:lstStyle/>
          <a:p>
            <a:r>
              <a:rPr lang="en-US" altLang="ar-SA"/>
              <a:t>Method </a:t>
            </a:r>
            <a:r>
              <a:rPr lang="en-US" altLang="ar-SA" i="1" u="sng"/>
              <a:t>Overriding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2088" y="2209800"/>
            <a:ext cx="8915400" cy="510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ar-SA"/>
              <a:t>If subclass has a method of a superclass (same signature),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ar-SA"/>
              <a:t>that method </a:t>
            </a:r>
            <a:r>
              <a:rPr lang="en-US" altLang="ar-SA" i="1" u="sng"/>
              <a:t>overrides</a:t>
            </a:r>
            <a:r>
              <a:rPr lang="en-US" altLang="ar-SA"/>
              <a:t> the superclass method: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altLang="ar-SA"/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ar-SA"/>
              <a:t>	</a:t>
            </a:r>
            <a:r>
              <a:rPr lang="en-US" altLang="ar-SA" b="1">
                <a:latin typeface="Courier New" panose="02070309020205020404" pitchFamily="49" charset="0"/>
              </a:rPr>
              <a:t>public class A { ...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ar-SA" b="1">
                <a:latin typeface="Courier New" panose="02070309020205020404" pitchFamily="49" charset="0"/>
              </a:rPr>
              <a:t>		public int M (float f, String s) { bodyA }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ar-SA" b="1">
                <a:latin typeface="Courier New" panose="02070309020205020404" pitchFamily="49" charset="0"/>
              </a:rPr>
              <a:t>	}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ar-SA" b="1">
                <a:latin typeface="Courier New" panose="02070309020205020404" pitchFamily="49" charset="0"/>
              </a:rPr>
              <a:t>	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ar-SA" b="1">
                <a:latin typeface="Courier New" panose="02070309020205020404" pitchFamily="49" charset="0"/>
              </a:rPr>
              <a:t>	public class B </a:t>
            </a:r>
            <a:r>
              <a:rPr lang="en-US" altLang="ar-SA" b="1" u="sng">
                <a:latin typeface="Courier New" panose="02070309020205020404" pitchFamily="49" charset="0"/>
              </a:rPr>
              <a:t>extends A</a:t>
            </a:r>
            <a:r>
              <a:rPr lang="en-US" altLang="ar-SA" b="1">
                <a:latin typeface="Courier New" panose="02070309020205020404" pitchFamily="49" charset="0"/>
              </a:rPr>
              <a:t> { ...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ar-SA" b="1">
                <a:latin typeface="Courier New" panose="02070309020205020404" pitchFamily="49" charset="0"/>
              </a:rPr>
              <a:t>		public int M (float f, String s) { bodyB }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ar-SA" b="1">
                <a:latin typeface="Courier New" panose="02070309020205020404" pitchFamily="49" charset="0"/>
              </a:rPr>
              <a:t>	}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endParaRPr lang="en-US" altLang="ar-SA"/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altLang="ar-SA"/>
              <a:t>If we call </a:t>
            </a:r>
            <a:r>
              <a:rPr lang="en-US" altLang="ar-SA" b="1">
                <a:latin typeface="Courier New" panose="02070309020205020404" pitchFamily="49" charset="0"/>
              </a:rPr>
              <a:t>M</a:t>
            </a:r>
            <a:r>
              <a:rPr lang="en-US" altLang="ar-SA"/>
              <a:t> on an instance of </a:t>
            </a:r>
            <a:r>
              <a:rPr lang="en-US" altLang="ar-SA" b="1">
                <a:latin typeface="Courier New" panose="02070309020205020404" pitchFamily="49" charset="0"/>
              </a:rPr>
              <a:t>B</a:t>
            </a:r>
            <a:r>
              <a:rPr lang="en-US" altLang="ar-SA"/>
              <a:t> , </a:t>
            </a:r>
            <a:r>
              <a:rPr lang="en-US" altLang="ar-SA" b="1" u="sng">
                <a:latin typeface="Courier New" panose="02070309020205020404" pitchFamily="49" charset="0"/>
              </a:rPr>
              <a:t>bodyB</a:t>
            </a:r>
            <a:r>
              <a:rPr lang="en-US" altLang="ar-SA"/>
              <a:t> runs</a:t>
            </a:r>
          </a:p>
          <a:p>
            <a:pPr>
              <a:lnSpc>
                <a:spcPct val="90000"/>
              </a:lnSpc>
            </a:pPr>
            <a:r>
              <a:rPr lang="en-US" altLang="ar-SA"/>
              <a:t>In </a:t>
            </a:r>
            <a:r>
              <a:rPr lang="en-US" altLang="ar-SA" b="1">
                <a:latin typeface="Courier New" panose="02070309020205020404" pitchFamily="49" charset="0"/>
              </a:rPr>
              <a:t>B</a:t>
            </a:r>
            <a:r>
              <a:rPr lang="en-US" altLang="ar-SA"/>
              <a:t> we can access </a:t>
            </a:r>
            <a:r>
              <a:rPr lang="en-US" altLang="ar-SA" b="1">
                <a:latin typeface="Courier New" panose="02070309020205020404" pitchFamily="49" charset="0"/>
              </a:rPr>
              <a:t>bodyA</a:t>
            </a:r>
            <a:r>
              <a:rPr lang="en-US" altLang="ar-SA"/>
              <a:t> with:    </a:t>
            </a:r>
            <a:r>
              <a:rPr lang="en-US" altLang="ar-SA" b="1" u="sng">
                <a:latin typeface="Courier New" panose="02070309020205020404" pitchFamily="49" charset="0"/>
              </a:rPr>
              <a:t>super</a:t>
            </a:r>
            <a:r>
              <a:rPr lang="en-US" altLang="ar-SA" b="1">
                <a:latin typeface="Courier New" panose="02070309020205020404" pitchFamily="49" charset="0"/>
              </a:rPr>
              <a:t>.M(...)</a:t>
            </a:r>
          </a:p>
          <a:p>
            <a:pPr>
              <a:lnSpc>
                <a:spcPct val="90000"/>
              </a:lnSpc>
            </a:pPr>
            <a:r>
              <a:rPr lang="en-US" altLang="ar-SA"/>
              <a:t>The subclass </a:t>
            </a:r>
            <a:r>
              <a:rPr lang="en-US" altLang="ar-SA" b="1">
                <a:latin typeface="Courier New" panose="02070309020205020404" pitchFamily="49" charset="0"/>
              </a:rPr>
              <a:t>M</a:t>
            </a:r>
            <a:r>
              <a:rPr lang="en-US" altLang="ar-SA"/>
              <a:t> must have same return type as superclass </a:t>
            </a:r>
            <a:r>
              <a:rPr lang="en-US" altLang="ar-SA" b="1">
                <a:latin typeface="Courier New" panose="02070309020205020404" pitchFamily="49" charset="0"/>
              </a:rPr>
              <a:t>M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865188" y="927100"/>
            <a:ext cx="6345237" cy="709613"/>
          </a:xfrm>
        </p:spPr>
        <p:txBody>
          <a:bodyPr/>
          <a:lstStyle/>
          <a:p>
            <a:r>
              <a:rPr lang="en-US" altLang="ar-SA"/>
              <a:t>Method overriding Example</a:t>
            </a:r>
          </a:p>
        </p:txBody>
      </p:sp>
      <p:pic>
        <p:nvPicPr>
          <p:cNvPr id="40963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828800"/>
            <a:ext cx="6440488" cy="487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4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113" y="2508250"/>
            <a:ext cx="4481512" cy="9826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65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E3A13976-3CAC-4969-BB75-620A37661661}" type="slidenum">
              <a:rPr lang="en-US" altLang="ar-SA" sz="2800">
                <a:solidFill>
                  <a:schemeClr val="bg1"/>
                </a:solidFill>
              </a:rPr>
              <a:pPr/>
              <a:t>4</a:t>
            </a:fld>
            <a:endParaRPr lang="en-US" altLang="ar-SA" sz="280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>
          <a:xfrm>
            <a:off x="609600" y="762000"/>
            <a:ext cx="7440613" cy="709613"/>
          </a:xfrm>
        </p:spPr>
        <p:txBody>
          <a:bodyPr/>
          <a:lstStyle/>
          <a:p>
            <a:r>
              <a:rPr lang="en-US" altLang="ar-SA"/>
              <a:t>Method overriding Example with Super keyword</a:t>
            </a:r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altLang="ar-SA"/>
          </a:p>
        </p:txBody>
      </p:sp>
      <p:pic>
        <p:nvPicPr>
          <p:cNvPr id="4198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3" y="1905000"/>
            <a:ext cx="7113587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9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506663"/>
            <a:ext cx="4743450" cy="10668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9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EFABB57F-95AE-4335-B295-CAFAB2561ED0}" type="slidenum">
              <a:rPr lang="en-US" altLang="ar-SA" sz="2800">
                <a:solidFill>
                  <a:schemeClr val="bg1"/>
                </a:solidFill>
              </a:rPr>
              <a:pPr/>
              <a:t>5</a:t>
            </a:fld>
            <a:endParaRPr lang="en-US" altLang="ar-SA" sz="280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5F4E6D0F-527C-44DB-8A85-2177C0CC36A3}" type="slidenum">
              <a:rPr lang="en-US" altLang="ar-SA" sz="2800">
                <a:solidFill>
                  <a:schemeClr val="bg1"/>
                </a:solidFill>
              </a:rPr>
              <a:pPr/>
              <a:t>6</a:t>
            </a:fld>
            <a:endParaRPr lang="en-US" altLang="ar-SA" sz="2800">
              <a:solidFill>
                <a:schemeClr val="bg1"/>
              </a:solidFill>
            </a:endParaRP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927100"/>
            <a:ext cx="6345237" cy="709613"/>
          </a:xfrm>
        </p:spPr>
        <p:txBody>
          <a:bodyPr/>
          <a:lstStyle/>
          <a:p>
            <a:r>
              <a:rPr lang="en-US" altLang="ar-SA"/>
              <a:t>Method </a:t>
            </a:r>
            <a:r>
              <a:rPr lang="en-US" altLang="ar-SA" i="1" u="sng"/>
              <a:t>Overloading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0350" y="2133600"/>
            <a:ext cx="8883650" cy="4419600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altLang="ar-SA" sz="2000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Method overloading:</a:t>
            </a:r>
            <a:r>
              <a:rPr lang="en-US" altLang="ar-SA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altLang="ar-SA" sz="20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multiple</a:t>
            </a:r>
            <a:r>
              <a:rPr lang="en-US" altLang="ar-SA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methods ...</a:t>
            </a:r>
          </a:p>
          <a:p>
            <a:pPr lvl="1" indent="-283464"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altLang="ar-SA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With the </a:t>
            </a:r>
            <a:r>
              <a:rPr lang="en-US" altLang="ar-SA" sz="2000" i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same name</a:t>
            </a:r>
            <a:endParaRPr lang="en-US" altLang="ar-SA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lvl="1" indent="-283464"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altLang="ar-SA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But </a:t>
            </a:r>
            <a:r>
              <a:rPr lang="en-US" altLang="ar-SA" sz="2000" i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different signatures</a:t>
            </a:r>
            <a:endParaRPr lang="en-US" altLang="ar-SA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lvl="1" indent="-283464"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altLang="ar-SA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 the </a:t>
            </a:r>
            <a:r>
              <a:rPr lang="en-US" altLang="ar-SA" sz="2000" i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same class</a:t>
            </a:r>
            <a:endParaRPr lang="en-US" altLang="ar-SA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altLang="ar-SA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Constructors are often overloaded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Argument lists could differ in –</a:t>
            </a:r>
            <a:b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 Number of parameters.</a:t>
            </a:r>
            <a:b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2. Data type of parameters.</a:t>
            </a:r>
            <a:b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3. Sequence of Data type of parameters.</a:t>
            </a:r>
            <a:endParaRPr lang="en-US" altLang="ar-SA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altLang="ar-SA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Example:</a:t>
            </a:r>
          </a:p>
          <a:p>
            <a:pPr lvl="1" indent="-283464"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altLang="ar-SA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MyClass</a:t>
            </a:r>
            <a:r>
              <a:rPr lang="en-US" altLang="ar-SA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(</a:t>
            </a:r>
            <a:r>
              <a:rPr lang="en-US" altLang="ar-SA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int</a:t>
            </a:r>
            <a:r>
              <a:rPr lang="en-US" altLang="ar-SA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altLang="ar-SA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inputA</a:t>
            </a:r>
            <a:r>
              <a:rPr lang="en-US" altLang="ar-SA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, </a:t>
            </a:r>
            <a:r>
              <a:rPr lang="en-US" altLang="ar-SA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int</a:t>
            </a:r>
            <a:r>
              <a:rPr lang="en-US" altLang="ar-SA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altLang="ar-SA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inputB</a:t>
            </a:r>
            <a:r>
              <a:rPr lang="en-US" altLang="ar-SA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)</a:t>
            </a:r>
          </a:p>
          <a:p>
            <a:pPr lvl="1" indent="-283464"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altLang="ar-SA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MyClass</a:t>
            </a:r>
            <a:r>
              <a:rPr lang="en-US" altLang="ar-SA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(float </a:t>
            </a:r>
            <a:r>
              <a:rPr lang="en-US" altLang="ar-SA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inputA</a:t>
            </a:r>
            <a:r>
              <a:rPr lang="en-US" altLang="ar-SA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, float </a:t>
            </a:r>
            <a:r>
              <a:rPr lang="en-US" altLang="ar-SA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inputB</a:t>
            </a:r>
            <a:r>
              <a:rPr lang="en-US" altLang="ar-SA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)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865188" y="927100"/>
            <a:ext cx="6345237" cy="709613"/>
          </a:xfrm>
        </p:spPr>
        <p:txBody>
          <a:bodyPr/>
          <a:lstStyle/>
          <a:p>
            <a:r>
              <a:rPr lang="en-US" altLang="ar-SA"/>
              <a:t>Method overloading Example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altLang="ar-SA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FEEE8F78-F101-4171-B4B6-E9EADFDA6E72}" type="slidenum">
              <a:rPr lang="en-US" altLang="ar-SA" sz="2800">
                <a:solidFill>
                  <a:schemeClr val="bg1"/>
                </a:solidFill>
              </a:rPr>
              <a:pPr/>
              <a:t>7</a:t>
            </a:fld>
            <a:endParaRPr lang="en-US" altLang="ar-SA" sz="2800">
              <a:solidFill>
                <a:schemeClr val="bg1"/>
              </a:solidFill>
            </a:endParaRPr>
          </a:p>
        </p:txBody>
      </p:sp>
      <p:pic>
        <p:nvPicPr>
          <p:cNvPr id="44037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362200"/>
            <a:ext cx="8034338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xfrm>
            <a:off x="466725" y="974725"/>
            <a:ext cx="7604125" cy="709613"/>
          </a:xfrm>
        </p:spPr>
        <p:txBody>
          <a:bodyPr/>
          <a:lstStyle/>
          <a:p>
            <a:r>
              <a:rPr lang="en-US" altLang="ar-SA"/>
              <a:t>Overloading – Different Number of parameters in argument list</a:t>
            </a:r>
            <a:br>
              <a:rPr lang="en-US" altLang="ar-SA"/>
            </a:br>
            <a:endParaRPr lang="en-US" altLang="ar-SA"/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altLang="ar-SA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0BD775BF-4897-4024-B77B-13A972435B8E}" type="slidenum">
              <a:rPr lang="en-US" altLang="ar-SA" sz="2800">
                <a:solidFill>
                  <a:schemeClr val="bg1"/>
                </a:solidFill>
              </a:rPr>
              <a:pPr/>
              <a:t>8</a:t>
            </a:fld>
            <a:endParaRPr lang="en-US" altLang="ar-SA" sz="2800">
              <a:solidFill>
                <a:schemeClr val="bg1"/>
              </a:solidFill>
            </a:endParaRPr>
          </a:p>
        </p:txBody>
      </p:sp>
      <p:pic>
        <p:nvPicPr>
          <p:cNvPr id="45061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724025"/>
            <a:ext cx="5353050" cy="506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2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5383213"/>
            <a:ext cx="3352800" cy="12414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>
          <a:xfrm>
            <a:off x="533400" y="1038225"/>
            <a:ext cx="7288213" cy="709613"/>
          </a:xfrm>
        </p:spPr>
        <p:txBody>
          <a:bodyPr/>
          <a:lstStyle/>
          <a:p>
            <a:r>
              <a:rPr lang="en-US" altLang="ar-SA"/>
              <a:t>Overloading – Difference in data type of arguments</a:t>
            </a:r>
            <a:br>
              <a:rPr lang="en-US" altLang="ar-SA"/>
            </a:br>
            <a:endParaRPr lang="en-US" altLang="ar-SA"/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altLang="ar-SA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F0E947F4-672D-46B4-8A0C-722F11C84FA9}" type="slidenum">
              <a:rPr lang="en-US" altLang="ar-SA" sz="2800">
                <a:solidFill>
                  <a:schemeClr val="bg1"/>
                </a:solidFill>
              </a:rPr>
              <a:pPr/>
              <a:t>9</a:t>
            </a:fld>
            <a:endParaRPr lang="en-US" altLang="ar-SA" sz="2800">
              <a:solidFill>
                <a:schemeClr val="bg1"/>
              </a:solidFill>
            </a:endParaRPr>
          </a:p>
        </p:txBody>
      </p:sp>
      <p:pic>
        <p:nvPicPr>
          <p:cNvPr id="4608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1747838"/>
            <a:ext cx="5270500" cy="510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124200"/>
            <a:ext cx="2341563" cy="13335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1340</TotalTime>
  <Words>469</Words>
  <Application>Microsoft Office PowerPoint</Application>
  <PresentationFormat>On-screen Show (4:3)</PresentationFormat>
  <Paragraphs>79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Century Gothic</vt:lpstr>
      <vt:lpstr>Consolas</vt:lpstr>
      <vt:lpstr>Courier New</vt:lpstr>
      <vt:lpstr>Times New Roman</vt:lpstr>
      <vt:lpstr>Trebuchet MS</vt:lpstr>
      <vt:lpstr>Wingdings 3</vt:lpstr>
      <vt:lpstr>Ion Boardroom</vt:lpstr>
      <vt:lpstr>Method Overriding and method Overloading</vt:lpstr>
      <vt:lpstr>Overriding Methods</vt:lpstr>
      <vt:lpstr>Method Overriding</vt:lpstr>
      <vt:lpstr>Method overriding Example</vt:lpstr>
      <vt:lpstr>Method overriding Example with Super keyword</vt:lpstr>
      <vt:lpstr>Method Overloading</vt:lpstr>
      <vt:lpstr>Method overloading Example</vt:lpstr>
      <vt:lpstr>Overloading – Different Number of parameters in argument list </vt:lpstr>
      <vt:lpstr>Overloading – Difference in data type of arguments </vt:lpstr>
      <vt:lpstr>Overloading – Sequence of data type of arguments </vt:lpstr>
      <vt:lpstr>Valid/invalid cases of method overloading </vt:lpstr>
      <vt:lpstr>Valid/invalid cases of method overloading </vt:lpstr>
      <vt:lpstr>Valid/invalid cases of method overloading </vt:lpstr>
      <vt:lpstr>Valid/invalid cases of method overloading </vt:lpstr>
      <vt:lpstr>Overloading vs. Overriding</vt:lpstr>
    </vt:vector>
  </TitlesOfParts>
  <Company>Villanova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7: Inheritance</dc:title>
  <dc:creator>John Lewis</dc:creator>
  <cp:lastModifiedBy>Sarona</cp:lastModifiedBy>
  <cp:revision>63</cp:revision>
  <dcterms:created xsi:type="dcterms:W3CDTF">1999-08-23T17:38:43Z</dcterms:created>
  <dcterms:modified xsi:type="dcterms:W3CDTF">2017-12-05T18:28:03Z</dcterms:modified>
</cp:coreProperties>
</file>