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8" d="100"/>
          <a:sy n="68" d="100"/>
        </p:scale>
        <p:origin x="792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microsoft.com/office/2015/10/relationships/revisionInfo" Target="revisionInfo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6903FA-21F9-43FF-B70F-A128D07D0BA9}" type="datetimeFigureOut">
              <a:rPr lang="en-US" smtClean="0"/>
              <a:t>10/31/2017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5E3803-C414-45AD-8EB0-C669C3C915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330373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6903FA-21F9-43FF-B70F-A128D07D0BA9}" type="datetimeFigureOut">
              <a:rPr lang="en-US" smtClean="0"/>
              <a:t>10/31/2017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5E3803-C414-45AD-8EB0-C669C3C915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4118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6903FA-21F9-43FF-B70F-A128D07D0BA9}" type="datetimeFigureOut">
              <a:rPr lang="en-US" smtClean="0"/>
              <a:t>10/31/2017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5E3803-C414-45AD-8EB0-C669C3C91585}" type="slidenum">
              <a:rPr lang="en-US" smtClean="0"/>
              <a:t>‹#›</a:t>
            </a:fld>
            <a:endParaRPr lang="en-US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2178230953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6903FA-21F9-43FF-B70F-A128D07D0BA9}" type="datetimeFigureOut">
              <a:rPr lang="en-US" smtClean="0"/>
              <a:t>10/31/2017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5E3803-C414-45AD-8EB0-C669C3C915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2109628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6903FA-21F9-43FF-B70F-A128D07D0BA9}" type="datetimeFigureOut">
              <a:rPr lang="en-US" smtClean="0"/>
              <a:t>10/31/2017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5E3803-C414-45AD-8EB0-C669C3C91585}" type="slidenum">
              <a:rPr lang="en-US" smtClean="0"/>
              <a:t>‹#›</a:t>
            </a:fld>
            <a:endParaRPr lang="en-US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82222876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6903FA-21F9-43FF-B70F-A128D07D0BA9}" type="datetimeFigureOut">
              <a:rPr lang="en-US" smtClean="0"/>
              <a:t>10/31/2017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5E3803-C414-45AD-8EB0-C669C3C915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7156478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6903FA-21F9-43FF-B70F-A128D07D0BA9}" type="datetimeFigureOut">
              <a:rPr lang="en-US" smtClean="0"/>
              <a:t>10/31/2017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5E3803-C414-45AD-8EB0-C669C3C915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4327155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6903FA-21F9-43FF-B70F-A128D07D0BA9}" type="datetimeFigureOut">
              <a:rPr lang="en-US" smtClean="0"/>
              <a:t>10/31/2017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5E3803-C414-45AD-8EB0-C669C3C915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793348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6903FA-21F9-43FF-B70F-A128D07D0BA9}" type="datetimeFigureOut">
              <a:rPr lang="en-US" smtClean="0"/>
              <a:t>10/31/2017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5E3803-C414-45AD-8EB0-C669C3C915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62647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6903FA-21F9-43FF-B70F-A128D07D0BA9}" type="datetimeFigureOut">
              <a:rPr lang="en-US" smtClean="0"/>
              <a:t>10/31/2017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5E3803-C414-45AD-8EB0-C669C3C915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6674871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6903FA-21F9-43FF-B70F-A128D07D0BA9}" type="datetimeFigureOut">
              <a:rPr lang="en-US" smtClean="0"/>
              <a:t>10/31/2017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5E3803-C414-45AD-8EB0-C669C3C915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758124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6903FA-21F9-43FF-B70F-A128D07D0BA9}" type="datetimeFigureOut">
              <a:rPr lang="en-US" smtClean="0"/>
              <a:t>10/31/2017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5E3803-C414-45AD-8EB0-C669C3C915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647764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6903FA-21F9-43FF-B70F-A128D07D0BA9}" type="datetimeFigureOut">
              <a:rPr lang="en-US" smtClean="0"/>
              <a:t>10/31/2017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5E3803-C414-45AD-8EB0-C669C3C915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040324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6903FA-21F9-43FF-B70F-A128D07D0BA9}" type="datetimeFigureOut">
              <a:rPr lang="en-US" smtClean="0"/>
              <a:t>10/31/2017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5E3803-C414-45AD-8EB0-C669C3C915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68284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6903FA-21F9-43FF-B70F-A128D07D0BA9}" type="datetimeFigureOut">
              <a:rPr lang="en-US" smtClean="0"/>
              <a:t>10/31/2017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5E3803-C414-45AD-8EB0-C669C3C915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05373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6903FA-21F9-43FF-B70F-A128D07D0BA9}" type="datetimeFigureOut">
              <a:rPr lang="en-US" smtClean="0"/>
              <a:t>10/31/2017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5E3803-C414-45AD-8EB0-C669C3C915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143821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56903FA-21F9-43FF-B70F-A128D07D0BA9}" type="datetimeFigureOut">
              <a:rPr lang="en-US" smtClean="0"/>
              <a:t>10/31/2017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E25E3803-C414-45AD-8EB0-C669C3C915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060425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ED41399-7E48-4A79-A940-C9558F333FBD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altLang="en-US" dirty="0"/>
              <a:t>Priority Queue</a:t>
            </a:r>
            <a:endParaRPr lang="en-US" dirty="0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E1AE873F-ED05-40E1-B3BC-268542531346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383154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7" name="Rectangle 2">
            <a:extLst>
              <a:ext uri="{FF2B5EF4-FFF2-40B4-BE49-F238E27FC236}">
                <a16:creationId xmlns:a16="http://schemas.microsoft.com/office/drawing/2014/main" id="{1136B61D-440B-45C8-B7FE-920A78DD9EC0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altLang="en-US"/>
              <a:t>ADT Priority Queue (Linked)</a:t>
            </a:r>
          </a:p>
        </p:txBody>
      </p:sp>
      <p:sp>
        <p:nvSpPr>
          <p:cNvPr id="31748" name="Rectangle 3">
            <a:extLst>
              <a:ext uri="{FF2B5EF4-FFF2-40B4-BE49-F238E27FC236}">
                <a16:creationId xmlns:a16="http://schemas.microsoft.com/office/drawing/2014/main" id="{2BD3DC5C-F4FB-41CE-BE1E-38030152443C}"/>
              </a:ext>
            </a:extLst>
          </p:cNvPr>
          <p:cNvSpPr>
            <a:spLocks noGrp="1" noChangeArrowheads="1"/>
          </p:cNvSpPr>
          <p:nvPr>
            <p:ph idx="1"/>
          </p:nvPr>
        </p:nvSpPr>
        <p:spPr>
          <a:noFill/>
        </p:spPr>
        <p:txBody>
          <a:bodyPr>
            <a:normAutofit fontScale="85000" lnSpcReduction="20000"/>
          </a:bodyPr>
          <a:lstStyle/>
          <a:p>
            <a:pPr eaLnBrk="1" hangingPunct="1">
              <a:lnSpc>
                <a:spcPct val="90000"/>
              </a:lnSpc>
              <a:buFontTx/>
              <a:buNone/>
            </a:pPr>
            <a:r>
              <a:rPr lang="en-US" altLang="en-US" sz="2400">
                <a:latin typeface="SimSun" panose="02010600030101010101" pitchFamily="2" charset="-122"/>
              </a:rPr>
              <a:t> </a:t>
            </a:r>
            <a:r>
              <a:rPr lang="en-US" altLang="en-US" sz="2000">
                <a:latin typeface="SimSun" panose="02010600030101010101" pitchFamily="2" charset="-122"/>
              </a:rPr>
              <a:t>public void enqueue(T e, int pty) {</a:t>
            </a:r>
          </a:p>
          <a:p>
            <a:pPr eaLnBrk="1" hangingPunct="1">
              <a:lnSpc>
                <a:spcPct val="90000"/>
              </a:lnSpc>
              <a:buFontTx/>
              <a:buNone/>
            </a:pPr>
            <a:r>
              <a:rPr lang="en-US" altLang="en-US" sz="2000">
                <a:latin typeface="SimSun" panose="02010600030101010101" pitchFamily="2" charset="-122"/>
              </a:rPr>
              <a:t>        PQNode&lt;T&gt; p, q, tmp;</a:t>
            </a:r>
          </a:p>
          <a:p>
            <a:pPr eaLnBrk="1" hangingPunct="1">
              <a:lnSpc>
                <a:spcPct val="90000"/>
              </a:lnSpc>
              <a:buFontTx/>
              <a:buNone/>
            </a:pPr>
            <a:r>
              <a:rPr lang="en-US" altLang="en-US" sz="2000">
                <a:latin typeface="SimSun" panose="02010600030101010101" pitchFamily="2" charset="-122"/>
              </a:rPr>
              <a:t>        if ((size == 0) || (pty &gt; head.Priority())) {</a:t>
            </a:r>
          </a:p>
          <a:p>
            <a:pPr eaLnBrk="1" hangingPunct="1">
              <a:lnSpc>
                <a:spcPct val="90000"/>
              </a:lnSpc>
              <a:buFontTx/>
              <a:buNone/>
            </a:pPr>
            <a:r>
              <a:rPr lang="en-US" altLang="en-US" sz="2000">
                <a:latin typeface="SimSun" panose="02010600030101010101" pitchFamily="2" charset="-122"/>
              </a:rPr>
              <a:t>            tmp = new PQNode&lt;T&gt;(e, pty);</a:t>
            </a:r>
          </a:p>
          <a:p>
            <a:pPr eaLnBrk="1" hangingPunct="1">
              <a:lnSpc>
                <a:spcPct val="90000"/>
              </a:lnSpc>
              <a:buFontTx/>
              <a:buNone/>
            </a:pPr>
            <a:r>
              <a:rPr lang="en-US" altLang="en-US" sz="2000">
                <a:latin typeface="SimSun" panose="02010600030101010101" pitchFamily="2" charset="-122"/>
              </a:rPr>
              <a:t>            tmp.next = head;</a:t>
            </a:r>
          </a:p>
          <a:p>
            <a:pPr eaLnBrk="1" hangingPunct="1">
              <a:lnSpc>
                <a:spcPct val="90000"/>
              </a:lnSpc>
              <a:buFontTx/>
              <a:buNone/>
            </a:pPr>
            <a:r>
              <a:rPr lang="en-US" altLang="en-US" sz="2000">
                <a:latin typeface="SimSun" panose="02010600030101010101" pitchFamily="2" charset="-122"/>
              </a:rPr>
              <a:t>            head = tmp; }</a:t>
            </a:r>
          </a:p>
          <a:p>
            <a:pPr eaLnBrk="1" hangingPunct="1">
              <a:lnSpc>
                <a:spcPct val="90000"/>
              </a:lnSpc>
              <a:buFontTx/>
              <a:buNone/>
            </a:pPr>
            <a:r>
              <a:rPr lang="en-US" altLang="en-US" sz="2000">
                <a:latin typeface="SimSun" panose="02010600030101010101" pitchFamily="2" charset="-122"/>
              </a:rPr>
              <a:t>        else {</a:t>
            </a:r>
          </a:p>
          <a:p>
            <a:pPr eaLnBrk="1" hangingPunct="1">
              <a:lnSpc>
                <a:spcPct val="90000"/>
              </a:lnSpc>
              <a:buFontTx/>
              <a:buNone/>
            </a:pPr>
            <a:r>
              <a:rPr lang="en-US" altLang="en-US" sz="2000">
                <a:latin typeface="SimSun" panose="02010600030101010101" pitchFamily="2" charset="-122"/>
              </a:rPr>
              <a:t>            p = head; q = null;</a:t>
            </a:r>
          </a:p>
          <a:p>
            <a:pPr eaLnBrk="1" hangingPunct="1">
              <a:lnSpc>
                <a:spcPct val="90000"/>
              </a:lnSpc>
              <a:buFontTx/>
              <a:buNone/>
            </a:pPr>
            <a:r>
              <a:rPr lang="en-US" altLang="en-US" sz="2000">
                <a:latin typeface="SimSun" panose="02010600030101010101" pitchFamily="2" charset="-122"/>
              </a:rPr>
              <a:t>            while ((p != null) &amp;&amp; (p.Priority() &gt; pty)) {</a:t>
            </a:r>
          </a:p>
          <a:p>
            <a:pPr eaLnBrk="1" hangingPunct="1">
              <a:lnSpc>
                <a:spcPct val="90000"/>
              </a:lnSpc>
              <a:buFontTx/>
              <a:buNone/>
            </a:pPr>
            <a:r>
              <a:rPr lang="en-US" altLang="en-US" sz="2000">
                <a:latin typeface="SimSun" panose="02010600030101010101" pitchFamily="2" charset="-122"/>
              </a:rPr>
              <a:t>                q = p; p = p.next; }</a:t>
            </a:r>
          </a:p>
          <a:p>
            <a:pPr eaLnBrk="1" hangingPunct="1">
              <a:lnSpc>
                <a:spcPct val="90000"/>
              </a:lnSpc>
              <a:buFontTx/>
              <a:buNone/>
            </a:pPr>
            <a:r>
              <a:rPr lang="en-US" altLang="en-US" sz="2000">
                <a:latin typeface="SimSun" panose="02010600030101010101" pitchFamily="2" charset="-122"/>
              </a:rPr>
              <a:t>            tmp = new PQNode&lt;T&gt;(e, pty);</a:t>
            </a:r>
          </a:p>
          <a:p>
            <a:pPr eaLnBrk="1" hangingPunct="1">
              <a:lnSpc>
                <a:spcPct val="90000"/>
              </a:lnSpc>
              <a:buFontTx/>
              <a:buNone/>
            </a:pPr>
            <a:r>
              <a:rPr lang="en-US" altLang="en-US" sz="2000">
                <a:latin typeface="SimSun" panose="02010600030101010101" pitchFamily="2" charset="-122"/>
              </a:rPr>
              <a:t>            tmp.next = p; q.next = tmp; } }</a:t>
            </a:r>
          </a:p>
        </p:txBody>
      </p:sp>
      <p:sp>
        <p:nvSpPr>
          <p:cNvPr id="31746" name="Slide Number Placeholder 5">
            <a:extLst>
              <a:ext uri="{FF2B5EF4-FFF2-40B4-BE49-F238E27FC236}">
                <a16:creationId xmlns:a16="http://schemas.microsoft.com/office/drawing/2014/main" id="{D60FE417-1C26-497A-8719-CBB8A09E8CA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1pPr>
            <a:lvl2pPr marL="742950" indent="-28575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2pPr>
            <a:lvl3pPr marL="1143000" indent="-22860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3pPr>
            <a:lvl4pPr marL="1600200" indent="-22860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4pPr>
            <a:lvl5pPr marL="2057400" indent="-22860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9pPr>
          </a:lstStyle>
          <a:p>
            <a:fld id="{B5F61B7C-9DF8-4308-BFA7-771F032DA12A}" type="slidenum">
              <a:rPr lang="en-US" altLang="en-US" sz="1400"/>
              <a:pPr/>
              <a:t>10</a:t>
            </a:fld>
            <a:endParaRPr lang="en-US" altLang="en-US" sz="1400"/>
          </a:p>
        </p:txBody>
      </p:sp>
    </p:spTree>
    <p:extLst>
      <p:ext uri="{BB962C8B-B14F-4D97-AF65-F5344CB8AC3E}">
        <p14:creationId xmlns:p14="http://schemas.microsoft.com/office/powerpoint/2010/main" val="2171388640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1" name="Rectangle 2">
            <a:extLst>
              <a:ext uri="{FF2B5EF4-FFF2-40B4-BE49-F238E27FC236}">
                <a16:creationId xmlns:a16="http://schemas.microsoft.com/office/drawing/2014/main" id="{367BB2DC-16FD-4702-B0C3-47325B6775EB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altLang="en-US"/>
              <a:t>ADT Priority Queue (Linked)</a:t>
            </a:r>
          </a:p>
        </p:txBody>
      </p:sp>
      <p:sp>
        <p:nvSpPr>
          <p:cNvPr id="32772" name="Rectangle 3">
            <a:extLst>
              <a:ext uri="{FF2B5EF4-FFF2-40B4-BE49-F238E27FC236}">
                <a16:creationId xmlns:a16="http://schemas.microsoft.com/office/drawing/2014/main" id="{39A696D0-6761-4347-B20F-DBAC1EA4D06C}"/>
              </a:ext>
            </a:extLst>
          </p:cNvPr>
          <p:cNvSpPr>
            <a:spLocks noGrp="1" noChangeArrowheads="1"/>
          </p:cNvSpPr>
          <p:nvPr>
            <p:ph idx="1"/>
          </p:nvPr>
        </p:nvSpPr>
        <p:spPr>
          <a:noFill/>
        </p:spPr>
        <p:txBody>
          <a:bodyPr/>
          <a:lstStyle/>
          <a:p>
            <a:pPr eaLnBrk="1" hangingPunct="1">
              <a:buFontTx/>
              <a:buNone/>
            </a:pPr>
            <a:r>
              <a:rPr lang="en-US" altLang="en-US" sz="2400">
                <a:latin typeface="SimSun" panose="02010600030101010101" pitchFamily="2" charset="-122"/>
              </a:rPr>
              <a:t>public T serve (Priority pty){</a:t>
            </a:r>
          </a:p>
          <a:p>
            <a:pPr eaLnBrk="1" hangingPunct="1">
              <a:buFontTx/>
              <a:buNone/>
            </a:pPr>
            <a:r>
              <a:rPr lang="en-US" altLang="en-US" sz="2400">
                <a:latin typeface="SimSun" panose="02010600030101010101" pitchFamily="2" charset="-122"/>
              </a:rPr>
              <a:t>        T e = head.get_data();	 pty.set_value(head.get_priority().get_value());</a:t>
            </a:r>
          </a:p>
          <a:p>
            <a:pPr eaLnBrk="1" hangingPunct="1">
              <a:buFontTx/>
              <a:buNone/>
            </a:pPr>
            <a:r>
              <a:rPr lang="en-US" altLang="en-US" sz="2400">
                <a:latin typeface="SimSun" panose="02010600030101010101" pitchFamily="2" charset="-122"/>
              </a:rPr>
              <a:t>        head = head.next;</a:t>
            </a:r>
          </a:p>
          <a:p>
            <a:pPr eaLnBrk="1" hangingPunct="1">
              <a:buFontTx/>
              <a:buNone/>
            </a:pPr>
            <a:r>
              <a:rPr lang="en-US" altLang="en-US" sz="2400">
                <a:latin typeface="SimSun" panose="02010600030101010101" pitchFamily="2" charset="-122"/>
              </a:rPr>
              <a:t>        size--;</a:t>
            </a:r>
          </a:p>
          <a:p>
            <a:pPr eaLnBrk="1" hangingPunct="1">
              <a:buFontTx/>
              <a:buNone/>
            </a:pPr>
            <a:r>
              <a:rPr lang="en-US" altLang="en-US" sz="2400">
                <a:latin typeface="SimSun" panose="02010600030101010101" pitchFamily="2" charset="-122"/>
              </a:rPr>
              <a:t>        return(e);</a:t>
            </a:r>
          </a:p>
          <a:p>
            <a:pPr eaLnBrk="1" hangingPunct="1">
              <a:buFontTx/>
              <a:buNone/>
            </a:pPr>
            <a:r>
              <a:rPr lang="en-US" altLang="en-US" sz="2400">
                <a:latin typeface="SimSun" panose="02010600030101010101" pitchFamily="2" charset="-122"/>
              </a:rPr>
              <a:t>    }</a:t>
            </a:r>
          </a:p>
          <a:p>
            <a:pPr eaLnBrk="1" hangingPunct="1">
              <a:buFontTx/>
              <a:buNone/>
            </a:pPr>
            <a:r>
              <a:rPr lang="en-US" altLang="en-US" sz="2400">
                <a:latin typeface="SimSun" panose="02010600030101010101" pitchFamily="2" charset="-122"/>
              </a:rPr>
              <a:t>}</a:t>
            </a:r>
          </a:p>
        </p:txBody>
      </p:sp>
      <p:sp>
        <p:nvSpPr>
          <p:cNvPr id="32770" name="Slide Number Placeholder 5">
            <a:extLst>
              <a:ext uri="{FF2B5EF4-FFF2-40B4-BE49-F238E27FC236}">
                <a16:creationId xmlns:a16="http://schemas.microsoft.com/office/drawing/2014/main" id="{633C6E3D-7F56-4582-8345-92AD1E4C2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1pPr>
            <a:lvl2pPr marL="742950" indent="-28575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2pPr>
            <a:lvl3pPr marL="1143000" indent="-22860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3pPr>
            <a:lvl4pPr marL="1600200" indent="-22860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4pPr>
            <a:lvl5pPr marL="2057400" indent="-22860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9pPr>
          </a:lstStyle>
          <a:p>
            <a:fld id="{B750B544-85CC-49D0-9BCE-6E5A3C643ADA}" type="slidenum">
              <a:rPr lang="en-US" altLang="en-US" sz="1400"/>
              <a:pPr/>
              <a:t>11</a:t>
            </a:fld>
            <a:endParaRPr lang="en-US" altLang="en-US" sz="1400"/>
          </a:p>
        </p:txBody>
      </p:sp>
    </p:spTree>
    <p:extLst>
      <p:ext uri="{BB962C8B-B14F-4D97-AF65-F5344CB8AC3E}">
        <p14:creationId xmlns:p14="http://schemas.microsoft.com/office/powerpoint/2010/main" val="3422766061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5" name="Rectangle 2">
            <a:extLst>
              <a:ext uri="{FF2B5EF4-FFF2-40B4-BE49-F238E27FC236}">
                <a16:creationId xmlns:a16="http://schemas.microsoft.com/office/drawing/2014/main" id="{2BF3F26D-F07F-4703-8080-4EB51A7EE86C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altLang="en-US"/>
              <a:t>ADT Priority Queue</a:t>
            </a:r>
          </a:p>
        </p:txBody>
      </p:sp>
      <p:sp>
        <p:nvSpPr>
          <p:cNvPr id="33796" name="Rectangle 3">
            <a:extLst>
              <a:ext uri="{FF2B5EF4-FFF2-40B4-BE49-F238E27FC236}">
                <a16:creationId xmlns:a16="http://schemas.microsoft.com/office/drawing/2014/main" id="{EFFA43D8-59F4-4597-A301-CDE89741030D}"/>
              </a:ext>
            </a:extLst>
          </p:cNvPr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altLang="en-US"/>
              <a:t>Implementations</a:t>
            </a:r>
          </a:p>
          <a:p>
            <a:pPr lvl="1" eaLnBrk="1" hangingPunct="1"/>
            <a:r>
              <a:rPr lang="en-US" altLang="en-US"/>
              <a:t>Array Implementation: Enqueue is O(n), Serve is O(1).</a:t>
            </a:r>
          </a:p>
          <a:p>
            <a:pPr lvl="1" eaLnBrk="1" hangingPunct="1"/>
            <a:r>
              <a:rPr lang="en-US" altLang="en-US"/>
              <a:t>Linked List: Enqueue is O(n), Serve is O(1).</a:t>
            </a:r>
          </a:p>
          <a:p>
            <a:pPr lvl="1" eaLnBrk="1" hangingPunct="1"/>
            <a:r>
              <a:rPr lang="en-US" altLang="en-US"/>
              <a:t>Heap: Enqueue is O(log n), Serve is O(log n) </a:t>
            </a:r>
            <a:r>
              <a:rPr lang="en-US" altLang="en-US">
                <a:sym typeface="Wingdings" panose="05000000000000000000" pitchFamily="2" charset="2"/>
              </a:rPr>
              <a:t> Heaps to be discussed later</a:t>
            </a:r>
            <a:r>
              <a:rPr lang="en-US" altLang="en-US"/>
              <a:t>.</a:t>
            </a:r>
          </a:p>
        </p:txBody>
      </p:sp>
      <p:sp>
        <p:nvSpPr>
          <p:cNvPr id="33794" name="Slide Number Placeholder 5">
            <a:extLst>
              <a:ext uri="{FF2B5EF4-FFF2-40B4-BE49-F238E27FC236}">
                <a16:creationId xmlns:a16="http://schemas.microsoft.com/office/drawing/2014/main" id="{CDA37513-EB58-43E4-BC40-B774E88B728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1pPr>
            <a:lvl2pPr marL="742950" indent="-28575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2pPr>
            <a:lvl3pPr marL="1143000" indent="-22860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3pPr>
            <a:lvl4pPr marL="1600200" indent="-22860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4pPr>
            <a:lvl5pPr marL="2057400" indent="-22860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9pPr>
          </a:lstStyle>
          <a:p>
            <a:fld id="{F3E103A4-B115-4F76-9B05-05C21CC0EAFF}" type="slidenum">
              <a:rPr lang="en-US" altLang="en-US" sz="1400"/>
              <a:pPr/>
              <a:t>12</a:t>
            </a:fld>
            <a:endParaRPr lang="en-US" altLang="en-US" sz="1400"/>
          </a:p>
        </p:txBody>
      </p:sp>
    </p:spTree>
    <p:extLst>
      <p:ext uri="{BB962C8B-B14F-4D97-AF65-F5344CB8AC3E}">
        <p14:creationId xmlns:p14="http://schemas.microsoft.com/office/powerpoint/2010/main" val="760612923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9" name="Rectangle 2">
            <a:extLst>
              <a:ext uri="{FF2B5EF4-FFF2-40B4-BE49-F238E27FC236}">
                <a16:creationId xmlns:a16="http://schemas.microsoft.com/office/drawing/2014/main" id="{CD53DB0F-3C87-414C-82AC-C1C461E08C85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altLang="en-US"/>
              <a:t>Double-Ended Queues</a:t>
            </a:r>
          </a:p>
        </p:txBody>
      </p:sp>
      <p:sp>
        <p:nvSpPr>
          <p:cNvPr id="34820" name="Rectangle 3">
            <a:extLst>
              <a:ext uri="{FF2B5EF4-FFF2-40B4-BE49-F238E27FC236}">
                <a16:creationId xmlns:a16="http://schemas.microsoft.com/office/drawing/2014/main" id="{0F0E4DE3-37DE-4092-963B-2A9D79B949C7}"/>
              </a:ext>
            </a:extLst>
          </p:cNvPr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altLang="en-US"/>
              <a:t>Double ended queue (or a </a:t>
            </a:r>
            <a:r>
              <a:rPr lang="en-US" altLang="en-US" b="1"/>
              <a:t>deque</a:t>
            </a:r>
            <a:r>
              <a:rPr lang="en-US" altLang="en-US"/>
              <a:t>) supports insertion and deletion at both the front and the tail of the queue.</a:t>
            </a:r>
          </a:p>
          <a:p>
            <a:pPr eaLnBrk="1" hangingPunct="1"/>
            <a:r>
              <a:rPr lang="en-US" altLang="en-US"/>
              <a:t>Supports operations: addFirst( ), addLast(), removeFirst( ) and removeLast( ).</a:t>
            </a:r>
          </a:p>
          <a:p>
            <a:pPr eaLnBrk="1" hangingPunct="1"/>
            <a:r>
              <a:rPr lang="en-US" altLang="en-US"/>
              <a:t>Can be used in place of a queue or a stack.</a:t>
            </a:r>
          </a:p>
        </p:txBody>
      </p:sp>
      <p:sp>
        <p:nvSpPr>
          <p:cNvPr id="34818" name="Slide Number Placeholder 5">
            <a:extLst>
              <a:ext uri="{FF2B5EF4-FFF2-40B4-BE49-F238E27FC236}">
                <a16:creationId xmlns:a16="http://schemas.microsoft.com/office/drawing/2014/main" id="{E7167431-91A1-4353-8F70-916710A775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1pPr>
            <a:lvl2pPr marL="742950" indent="-28575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2pPr>
            <a:lvl3pPr marL="1143000" indent="-22860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3pPr>
            <a:lvl4pPr marL="1600200" indent="-22860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4pPr>
            <a:lvl5pPr marL="2057400" indent="-22860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9pPr>
          </a:lstStyle>
          <a:p>
            <a:fld id="{2F380174-FA8B-44C8-BF71-10C9F35ED2E6}" type="slidenum">
              <a:rPr lang="en-US" altLang="en-US" sz="1400"/>
              <a:pPr/>
              <a:t>13</a:t>
            </a:fld>
            <a:endParaRPr lang="en-US" altLang="en-US" sz="1400"/>
          </a:p>
        </p:txBody>
      </p:sp>
    </p:spTree>
    <p:extLst>
      <p:ext uri="{BB962C8B-B14F-4D97-AF65-F5344CB8AC3E}">
        <p14:creationId xmlns:p14="http://schemas.microsoft.com/office/powerpoint/2010/main" val="1747279671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3" name="Rectangle 2">
            <a:extLst>
              <a:ext uri="{FF2B5EF4-FFF2-40B4-BE49-F238E27FC236}">
                <a16:creationId xmlns:a16="http://schemas.microsoft.com/office/drawing/2014/main" id="{0477BA8A-5DBA-4E6A-91C1-05E5DC14BEC4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altLang="en-US"/>
              <a:t>Double-Ended Queues</a:t>
            </a:r>
          </a:p>
        </p:txBody>
      </p:sp>
      <p:sp>
        <p:nvSpPr>
          <p:cNvPr id="35844" name="Rectangle 3">
            <a:extLst>
              <a:ext uri="{FF2B5EF4-FFF2-40B4-BE49-F238E27FC236}">
                <a16:creationId xmlns:a16="http://schemas.microsoft.com/office/drawing/2014/main" id="{DB7C52B3-BDCE-4FED-B36E-61749A848130}"/>
              </a:ext>
            </a:extLst>
          </p:cNvPr>
          <p:cNvSpPr>
            <a:spLocks noGrp="1" noChangeArrowheads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609600" indent="-609600">
              <a:buNone/>
            </a:pPr>
            <a:r>
              <a:rPr lang="en-US" altLang="en-US" sz="2000" b="1" u="sng"/>
              <a:t>Operations:</a:t>
            </a:r>
            <a:r>
              <a:rPr lang="en-US" altLang="en-US" sz="2000"/>
              <a:t>  (Assume all operations are performed on deque  DQ)</a:t>
            </a:r>
          </a:p>
          <a:p>
            <a:pPr marL="609600" indent="-609600">
              <a:buFontTx/>
              <a:buAutoNum type="arabicPeriod"/>
            </a:pPr>
            <a:r>
              <a:rPr lang="en-US" altLang="en-US" sz="2000" b="1"/>
              <a:t>Method</a:t>
            </a:r>
            <a:r>
              <a:rPr lang="en-US" altLang="en-US" sz="2000"/>
              <a:t> addFirst (Type e)</a:t>
            </a:r>
          </a:p>
          <a:p>
            <a:pPr marL="609600" indent="-609600">
              <a:buNone/>
            </a:pPr>
            <a:r>
              <a:rPr lang="en-US" altLang="en-US" sz="2000"/>
              <a:t>	</a:t>
            </a:r>
            <a:r>
              <a:rPr lang="en-US" altLang="en-US" sz="2000" b="1"/>
              <a:t>requires:</a:t>
            </a:r>
            <a:r>
              <a:rPr lang="en-US" altLang="en-US" sz="2000"/>
              <a:t> DQ is not full.  </a:t>
            </a:r>
            <a:r>
              <a:rPr lang="en-US" altLang="en-US" sz="2000" b="1"/>
              <a:t>input:</a:t>
            </a:r>
            <a:r>
              <a:rPr lang="en-US" altLang="en-US" sz="2000"/>
              <a:t> e.</a:t>
            </a:r>
          </a:p>
          <a:p>
            <a:pPr marL="609600" indent="-609600">
              <a:buNone/>
            </a:pPr>
            <a:r>
              <a:rPr lang="en-US" altLang="en-US" sz="2000"/>
              <a:t>	</a:t>
            </a:r>
            <a:r>
              <a:rPr lang="en-US" altLang="en-US" sz="2000" b="1"/>
              <a:t>results:</a:t>
            </a:r>
            <a:r>
              <a:rPr lang="en-US" altLang="en-US" sz="2000"/>
              <a:t> Element e is added to DQ as first element. </a:t>
            </a:r>
            <a:r>
              <a:rPr lang="en-US" altLang="en-US" sz="2000" b="1"/>
              <a:t>output:</a:t>
            </a:r>
            <a:r>
              <a:rPr lang="en-US" altLang="en-US" sz="2000"/>
              <a:t> none.</a:t>
            </a:r>
          </a:p>
          <a:p>
            <a:pPr marL="609600" indent="-609600">
              <a:buFontTx/>
              <a:buAutoNum type="arabicPeriod" startAt="2"/>
            </a:pPr>
            <a:r>
              <a:rPr lang="en-US" altLang="en-US" sz="2000" b="1"/>
              <a:t>Method</a:t>
            </a:r>
            <a:r>
              <a:rPr lang="en-US" altLang="en-US" sz="2000"/>
              <a:t> addLast (Type e)</a:t>
            </a:r>
          </a:p>
          <a:p>
            <a:pPr marL="609600" indent="-609600">
              <a:buNone/>
            </a:pPr>
            <a:r>
              <a:rPr lang="en-US" altLang="en-US" sz="2000"/>
              <a:t>	</a:t>
            </a:r>
            <a:r>
              <a:rPr lang="en-US" altLang="en-US" sz="2000" b="1"/>
              <a:t>requires</a:t>
            </a:r>
            <a:r>
              <a:rPr lang="en-US" altLang="en-US" sz="2000"/>
              <a:t>: DQ is not full.  </a:t>
            </a:r>
            <a:r>
              <a:rPr lang="en-US" altLang="en-US" sz="2000" b="1"/>
              <a:t>input</a:t>
            </a:r>
            <a:r>
              <a:rPr lang="en-US" altLang="en-US" sz="2000"/>
              <a:t>: e</a:t>
            </a:r>
          </a:p>
          <a:p>
            <a:pPr marL="609600" indent="-609600">
              <a:buNone/>
            </a:pPr>
            <a:r>
              <a:rPr lang="en-US" altLang="en-US" sz="2000"/>
              <a:t>	</a:t>
            </a:r>
            <a:r>
              <a:rPr lang="en-US" altLang="en-US" sz="2000" b="1"/>
              <a:t>results</a:t>
            </a:r>
            <a:r>
              <a:rPr lang="en-US" altLang="en-US" sz="2000"/>
              <a:t>: Element e is added to DQ as last element. </a:t>
            </a:r>
            <a:r>
              <a:rPr lang="en-US" altLang="en-US" sz="2000" b="1"/>
              <a:t>output</a:t>
            </a:r>
            <a:r>
              <a:rPr lang="en-US" altLang="en-US" sz="2000"/>
              <a:t>: none.</a:t>
            </a:r>
          </a:p>
          <a:p>
            <a:pPr marL="609600" indent="-609600">
              <a:buFontTx/>
              <a:buAutoNum type="arabicPeriod" startAt="3"/>
            </a:pPr>
            <a:r>
              <a:rPr lang="en-US" altLang="en-US" sz="2000" b="1"/>
              <a:t>Method</a:t>
            </a:r>
            <a:r>
              <a:rPr lang="en-US" altLang="en-US" sz="2000"/>
              <a:t> removeFirst (Type e)</a:t>
            </a:r>
          </a:p>
          <a:p>
            <a:pPr marL="609600" indent="-609600">
              <a:buNone/>
            </a:pPr>
            <a:r>
              <a:rPr lang="en-US" altLang="en-US" sz="2000"/>
              <a:t>	</a:t>
            </a:r>
            <a:r>
              <a:rPr lang="en-US" altLang="en-US" sz="2000" b="1"/>
              <a:t>requires</a:t>
            </a:r>
            <a:r>
              <a:rPr lang="en-US" altLang="en-US" sz="2000"/>
              <a:t>: DQ is not empty.  </a:t>
            </a:r>
            <a:r>
              <a:rPr lang="en-US" altLang="en-US" sz="2000" b="1"/>
              <a:t>input</a:t>
            </a:r>
            <a:r>
              <a:rPr lang="en-US" altLang="en-US" sz="2000"/>
              <a:t>: none  </a:t>
            </a:r>
            <a:r>
              <a:rPr lang="en-US" altLang="en-US" sz="2000" b="1"/>
              <a:t>results</a:t>
            </a:r>
            <a:r>
              <a:rPr lang="en-US" altLang="en-US" sz="2000"/>
              <a:t>: Removes and returns the first element of DQ. </a:t>
            </a:r>
            <a:r>
              <a:rPr lang="en-US" altLang="en-US" sz="2000" b="1"/>
              <a:t>output</a:t>
            </a:r>
            <a:r>
              <a:rPr lang="en-US" altLang="en-US" sz="2000"/>
              <a:t>: e.</a:t>
            </a:r>
          </a:p>
        </p:txBody>
      </p:sp>
      <p:sp>
        <p:nvSpPr>
          <p:cNvPr id="35842" name="Slide Number Placeholder 5">
            <a:extLst>
              <a:ext uri="{FF2B5EF4-FFF2-40B4-BE49-F238E27FC236}">
                <a16:creationId xmlns:a16="http://schemas.microsoft.com/office/drawing/2014/main" id="{AE7E5E9E-434F-4A7E-A59B-0DD448A1582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1pPr>
            <a:lvl2pPr marL="742950" indent="-28575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2pPr>
            <a:lvl3pPr marL="1143000" indent="-22860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3pPr>
            <a:lvl4pPr marL="1600200" indent="-22860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4pPr>
            <a:lvl5pPr marL="2057400" indent="-22860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9pPr>
          </a:lstStyle>
          <a:p>
            <a:fld id="{1B6CD870-6C6E-4C86-965C-B992F9C19594}" type="slidenum">
              <a:rPr lang="en-US" altLang="en-US" sz="1400"/>
              <a:pPr/>
              <a:t>14</a:t>
            </a:fld>
            <a:endParaRPr lang="en-US" altLang="en-US" sz="1400"/>
          </a:p>
        </p:txBody>
      </p:sp>
    </p:spTree>
    <p:extLst>
      <p:ext uri="{BB962C8B-B14F-4D97-AF65-F5344CB8AC3E}">
        <p14:creationId xmlns:p14="http://schemas.microsoft.com/office/powerpoint/2010/main" val="3344335975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7" name="Rectangle 2">
            <a:extLst>
              <a:ext uri="{FF2B5EF4-FFF2-40B4-BE49-F238E27FC236}">
                <a16:creationId xmlns:a16="http://schemas.microsoft.com/office/drawing/2014/main" id="{38AE784C-5326-4B3B-BD0F-5C74055B6E6D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altLang="en-US" dirty="0"/>
              <a:t>Double-Ended Queues</a:t>
            </a:r>
          </a:p>
        </p:txBody>
      </p:sp>
      <p:sp>
        <p:nvSpPr>
          <p:cNvPr id="36868" name="Rectangle 3">
            <a:extLst>
              <a:ext uri="{FF2B5EF4-FFF2-40B4-BE49-F238E27FC236}">
                <a16:creationId xmlns:a16="http://schemas.microsoft.com/office/drawing/2014/main" id="{7171CA86-E90B-4F3C-BA5A-B88ED9CA5F42}"/>
              </a:ext>
            </a:extLst>
          </p:cNvPr>
          <p:cNvSpPr>
            <a:spLocks noGrp="1" noChangeArrowheads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marL="609600" indent="-609600">
              <a:buFontTx/>
              <a:buAutoNum type="arabicPeriod" startAt="4"/>
            </a:pPr>
            <a:r>
              <a:rPr lang="en-US" altLang="en-US" sz="2000" b="1"/>
              <a:t>Method</a:t>
            </a:r>
            <a:r>
              <a:rPr lang="en-US" altLang="en-US" sz="2000"/>
              <a:t> removeLast (Type e)</a:t>
            </a:r>
          </a:p>
          <a:p>
            <a:pPr marL="609600" indent="-609600">
              <a:buNone/>
            </a:pPr>
            <a:r>
              <a:rPr lang="en-US" altLang="en-US" sz="2000"/>
              <a:t>	</a:t>
            </a:r>
            <a:r>
              <a:rPr lang="en-US" altLang="en-US" sz="2000" b="1"/>
              <a:t>requires:</a:t>
            </a:r>
            <a:r>
              <a:rPr lang="en-US" altLang="en-US" sz="2000"/>
              <a:t> DQ is not empty.  </a:t>
            </a:r>
            <a:r>
              <a:rPr lang="en-US" altLang="en-US" sz="2000" b="1"/>
              <a:t>input: </a:t>
            </a:r>
            <a:r>
              <a:rPr lang="en-US" altLang="en-US" sz="2000"/>
              <a:t>none.</a:t>
            </a:r>
          </a:p>
          <a:p>
            <a:pPr marL="609600" indent="-609600">
              <a:buNone/>
            </a:pPr>
            <a:r>
              <a:rPr lang="en-US" altLang="en-US" sz="2000"/>
              <a:t>	</a:t>
            </a:r>
            <a:r>
              <a:rPr lang="en-US" altLang="en-US" sz="2000" b="1"/>
              <a:t>results:</a:t>
            </a:r>
            <a:r>
              <a:rPr lang="en-US" altLang="en-US" sz="2000"/>
              <a:t> Removes and returns the last element of DQ. </a:t>
            </a:r>
            <a:r>
              <a:rPr lang="en-US" altLang="en-US" sz="2000" b="1"/>
              <a:t>output:</a:t>
            </a:r>
            <a:r>
              <a:rPr lang="en-US" altLang="en-US" sz="2000"/>
              <a:t> e.</a:t>
            </a:r>
          </a:p>
          <a:p>
            <a:pPr marL="609600" indent="-609600">
              <a:buFontTx/>
              <a:buAutoNum type="arabicPeriod" startAt="5"/>
            </a:pPr>
            <a:r>
              <a:rPr lang="en-US" altLang="en-US" sz="2000" b="1"/>
              <a:t>Method</a:t>
            </a:r>
            <a:r>
              <a:rPr lang="en-US" altLang="en-US" sz="2000"/>
              <a:t> getFirst (Type e)</a:t>
            </a:r>
          </a:p>
          <a:p>
            <a:pPr marL="609600" indent="-609600">
              <a:buNone/>
            </a:pPr>
            <a:r>
              <a:rPr lang="en-US" altLang="en-US" sz="2000"/>
              <a:t>	</a:t>
            </a:r>
            <a:r>
              <a:rPr lang="en-US" altLang="en-US" sz="2000" b="1"/>
              <a:t>requires</a:t>
            </a:r>
            <a:r>
              <a:rPr lang="en-US" altLang="en-US" sz="2000"/>
              <a:t>: DQ is not empty.  </a:t>
            </a:r>
            <a:r>
              <a:rPr lang="en-US" altLang="en-US" sz="2000" b="1"/>
              <a:t>input</a:t>
            </a:r>
            <a:r>
              <a:rPr lang="en-US" altLang="en-US" sz="2000"/>
              <a:t>: none</a:t>
            </a:r>
          </a:p>
          <a:p>
            <a:pPr marL="609600" indent="-609600">
              <a:buNone/>
            </a:pPr>
            <a:r>
              <a:rPr lang="en-US" altLang="en-US" sz="2000"/>
              <a:t>	</a:t>
            </a:r>
            <a:r>
              <a:rPr lang="en-US" altLang="en-US" sz="2000" b="1"/>
              <a:t>results</a:t>
            </a:r>
            <a:r>
              <a:rPr lang="en-US" altLang="en-US" sz="2000"/>
              <a:t>: Returns the first element of DQ. </a:t>
            </a:r>
            <a:r>
              <a:rPr lang="en-US" altLang="en-US" sz="2000" b="1"/>
              <a:t>output</a:t>
            </a:r>
            <a:r>
              <a:rPr lang="en-US" altLang="en-US" sz="2000"/>
              <a:t>: e.</a:t>
            </a:r>
          </a:p>
          <a:p>
            <a:pPr marL="609600" indent="-609600">
              <a:buFontTx/>
              <a:buAutoNum type="arabicPeriod" startAt="6"/>
            </a:pPr>
            <a:r>
              <a:rPr lang="en-US" altLang="en-US" sz="2000" b="1"/>
              <a:t>Method</a:t>
            </a:r>
            <a:r>
              <a:rPr lang="en-US" altLang="en-US" sz="2000"/>
              <a:t> getLast (Type e)</a:t>
            </a:r>
          </a:p>
          <a:p>
            <a:pPr marL="609600" indent="-609600">
              <a:buNone/>
            </a:pPr>
            <a:r>
              <a:rPr lang="en-US" altLang="en-US" sz="2000"/>
              <a:t>	</a:t>
            </a:r>
            <a:r>
              <a:rPr lang="en-US" altLang="en-US" sz="2000" b="1"/>
              <a:t>requires</a:t>
            </a:r>
            <a:r>
              <a:rPr lang="en-US" altLang="en-US" sz="2000"/>
              <a:t>: DQ is not empty.  </a:t>
            </a:r>
            <a:r>
              <a:rPr lang="en-US" altLang="en-US" sz="2000" b="1"/>
              <a:t>input</a:t>
            </a:r>
            <a:r>
              <a:rPr lang="en-US" altLang="en-US" sz="2000"/>
              <a:t>: none  </a:t>
            </a:r>
          </a:p>
          <a:p>
            <a:pPr marL="609600" indent="-609600">
              <a:buNone/>
            </a:pPr>
            <a:r>
              <a:rPr lang="en-US" altLang="en-US" sz="2000"/>
              <a:t>	</a:t>
            </a:r>
            <a:r>
              <a:rPr lang="en-US" altLang="en-US" sz="2000" b="1"/>
              <a:t>results</a:t>
            </a:r>
            <a:r>
              <a:rPr lang="en-US" altLang="en-US" sz="2000"/>
              <a:t>: Returns the last element of DQ. </a:t>
            </a:r>
            <a:r>
              <a:rPr lang="en-US" altLang="en-US" sz="2000" b="1"/>
              <a:t>output</a:t>
            </a:r>
            <a:r>
              <a:rPr lang="en-US" altLang="en-US" sz="2000"/>
              <a:t>: e</a:t>
            </a:r>
          </a:p>
          <a:p>
            <a:pPr marL="609600" indent="-609600">
              <a:buFontTx/>
              <a:buAutoNum type="arabicPeriod" startAt="7"/>
            </a:pPr>
            <a:r>
              <a:rPr lang="en-US" altLang="en-US" sz="2000" b="1"/>
              <a:t>Method</a:t>
            </a:r>
            <a:r>
              <a:rPr lang="en-US" altLang="en-US" sz="2000"/>
              <a:t> size (int x)</a:t>
            </a:r>
          </a:p>
          <a:p>
            <a:pPr marL="609600" indent="-609600">
              <a:buNone/>
            </a:pPr>
            <a:r>
              <a:rPr lang="en-US" altLang="en-US" sz="2000"/>
              <a:t>	</a:t>
            </a:r>
            <a:r>
              <a:rPr lang="en-US" altLang="en-US" sz="2000" b="1"/>
              <a:t>input</a:t>
            </a:r>
            <a:r>
              <a:rPr lang="en-US" altLang="en-US" sz="2000"/>
              <a:t>: none  </a:t>
            </a:r>
            <a:r>
              <a:rPr lang="en-US" altLang="en-US" sz="2000" b="1"/>
              <a:t>results</a:t>
            </a:r>
            <a:r>
              <a:rPr lang="en-US" altLang="en-US" sz="2000"/>
              <a:t>: Returns the number of elements in DQ. </a:t>
            </a:r>
            <a:r>
              <a:rPr lang="en-US" altLang="en-US" sz="2000" b="1"/>
              <a:t>output</a:t>
            </a:r>
            <a:r>
              <a:rPr lang="en-US" altLang="en-US" sz="2000"/>
              <a:t>: x</a:t>
            </a:r>
          </a:p>
        </p:txBody>
      </p:sp>
      <p:sp>
        <p:nvSpPr>
          <p:cNvPr id="36866" name="Slide Number Placeholder 5">
            <a:extLst>
              <a:ext uri="{FF2B5EF4-FFF2-40B4-BE49-F238E27FC236}">
                <a16:creationId xmlns:a16="http://schemas.microsoft.com/office/drawing/2014/main" id="{0F7C1F6C-E2FB-4D08-9664-1F070B07243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1pPr>
            <a:lvl2pPr marL="742950" indent="-28575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2pPr>
            <a:lvl3pPr marL="1143000" indent="-22860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3pPr>
            <a:lvl4pPr marL="1600200" indent="-22860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4pPr>
            <a:lvl5pPr marL="2057400" indent="-22860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9pPr>
          </a:lstStyle>
          <a:p>
            <a:fld id="{9D6E2FB4-869F-492E-9C6D-5F5FBE64AD8E}" type="slidenum">
              <a:rPr lang="en-US" altLang="en-US" sz="1400"/>
              <a:pPr/>
              <a:t>15</a:t>
            </a:fld>
            <a:endParaRPr lang="en-US" altLang="en-US" sz="1400"/>
          </a:p>
        </p:txBody>
      </p:sp>
    </p:spTree>
    <p:extLst>
      <p:ext uri="{BB962C8B-B14F-4D97-AF65-F5344CB8AC3E}">
        <p14:creationId xmlns:p14="http://schemas.microsoft.com/office/powerpoint/2010/main" val="4166414675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1" name="Rectangle 2">
            <a:extLst>
              <a:ext uri="{FF2B5EF4-FFF2-40B4-BE49-F238E27FC236}">
                <a16:creationId xmlns:a16="http://schemas.microsoft.com/office/drawing/2014/main" id="{3F0EB2BD-E7C2-4B2A-B96E-245041E73AC1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altLang="en-US"/>
              <a:t>Double-Ended Queues</a:t>
            </a:r>
          </a:p>
        </p:txBody>
      </p:sp>
      <p:sp>
        <p:nvSpPr>
          <p:cNvPr id="37892" name="Rectangle 3">
            <a:extLst>
              <a:ext uri="{FF2B5EF4-FFF2-40B4-BE49-F238E27FC236}">
                <a16:creationId xmlns:a16="http://schemas.microsoft.com/office/drawing/2014/main" id="{00F1C981-8128-4C69-86BF-3319E81BC019}"/>
              </a:ext>
            </a:extLst>
          </p:cNvPr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 marL="609600" indent="-609600">
              <a:buFontTx/>
              <a:buAutoNum type="arabicPeriod" startAt="8"/>
            </a:pPr>
            <a:r>
              <a:rPr lang="en-US" altLang="en-US" sz="2000" b="1"/>
              <a:t>Method</a:t>
            </a:r>
            <a:r>
              <a:rPr lang="en-US" altLang="en-US" sz="2000"/>
              <a:t> isEmpty (boolean x)</a:t>
            </a:r>
          </a:p>
          <a:p>
            <a:pPr marL="609600" indent="-609600">
              <a:buNone/>
            </a:pPr>
            <a:r>
              <a:rPr lang="en-US" altLang="en-US" sz="2000"/>
              <a:t>	</a:t>
            </a:r>
            <a:r>
              <a:rPr lang="en-US" altLang="en-US" sz="2000" b="1"/>
              <a:t>input</a:t>
            </a:r>
            <a:r>
              <a:rPr lang="en-US" altLang="en-US" sz="2000"/>
              <a:t>: none  </a:t>
            </a:r>
            <a:r>
              <a:rPr lang="en-US" altLang="en-US" sz="2000" b="1"/>
              <a:t>results</a:t>
            </a:r>
            <a:r>
              <a:rPr lang="en-US" altLang="en-US" sz="2000"/>
              <a:t>: if DQ is empty returns x as true otherwise false. </a:t>
            </a:r>
            <a:r>
              <a:rPr lang="en-US" altLang="en-US" sz="2000" b="1"/>
              <a:t>output</a:t>
            </a:r>
            <a:r>
              <a:rPr lang="en-US" altLang="en-US" sz="2000"/>
              <a:t>: x</a:t>
            </a:r>
            <a:endParaRPr lang="en-US" altLang="en-US"/>
          </a:p>
        </p:txBody>
      </p:sp>
      <p:sp>
        <p:nvSpPr>
          <p:cNvPr id="37890" name="Slide Number Placeholder 5">
            <a:extLst>
              <a:ext uri="{FF2B5EF4-FFF2-40B4-BE49-F238E27FC236}">
                <a16:creationId xmlns:a16="http://schemas.microsoft.com/office/drawing/2014/main" id="{8D1B1F7A-FF9B-413A-8033-24DB7A8518A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1pPr>
            <a:lvl2pPr marL="742950" indent="-28575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2pPr>
            <a:lvl3pPr marL="1143000" indent="-22860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3pPr>
            <a:lvl4pPr marL="1600200" indent="-22860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4pPr>
            <a:lvl5pPr marL="2057400" indent="-22860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9pPr>
          </a:lstStyle>
          <a:p>
            <a:fld id="{238D38EA-457F-42B1-BC4A-0A98BE07986C}" type="slidenum">
              <a:rPr lang="en-US" altLang="en-US" sz="1400"/>
              <a:pPr/>
              <a:t>16</a:t>
            </a:fld>
            <a:endParaRPr lang="en-US" altLang="en-US" sz="1400"/>
          </a:p>
        </p:txBody>
      </p:sp>
    </p:spTree>
    <p:extLst>
      <p:ext uri="{BB962C8B-B14F-4D97-AF65-F5344CB8AC3E}">
        <p14:creationId xmlns:p14="http://schemas.microsoft.com/office/powerpoint/2010/main" val="398556714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5" name="Rectangle 2">
            <a:extLst>
              <a:ext uri="{FF2B5EF4-FFF2-40B4-BE49-F238E27FC236}">
                <a16:creationId xmlns:a16="http://schemas.microsoft.com/office/drawing/2014/main" id="{DDE67103-D4B4-4518-B424-1A08548F39CB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altLang="en-US" dirty="0"/>
              <a:t>Priority Queue</a:t>
            </a:r>
          </a:p>
        </p:txBody>
      </p:sp>
      <p:sp>
        <p:nvSpPr>
          <p:cNvPr id="23556" name="Rectangle 3">
            <a:extLst>
              <a:ext uri="{FF2B5EF4-FFF2-40B4-BE49-F238E27FC236}">
                <a16:creationId xmlns:a16="http://schemas.microsoft.com/office/drawing/2014/main" id="{A52FEC69-55C3-4252-89AF-5A909037D29E}"/>
              </a:ext>
            </a:extLst>
          </p:cNvPr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altLang="en-US" dirty="0"/>
              <a:t>Each data element has a priority associated with it. Highest priority item is served first.</a:t>
            </a:r>
          </a:p>
          <a:p>
            <a:pPr eaLnBrk="1" hangingPunct="1"/>
            <a:r>
              <a:rPr lang="en-US" altLang="en-US" dirty="0"/>
              <a:t>Real World Priority Queues: hospital emergency rooms…most sick patients treated first, events in a computer system, etc.</a:t>
            </a:r>
          </a:p>
          <a:p>
            <a:pPr eaLnBrk="1" hangingPunct="1"/>
            <a:r>
              <a:rPr lang="en-US" altLang="en-US" dirty="0"/>
              <a:t>Priority Queue can be viewed as:</a:t>
            </a:r>
          </a:p>
          <a:p>
            <a:pPr lvl="1" eaLnBrk="1" hangingPunct="1"/>
            <a:r>
              <a:rPr lang="en-US" altLang="en-US" dirty="0"/>
              <a:t>View 1: Priority queue as an ordered list.</a:t>
            </a:r>
          </a:p>
          <a:p>
            <a:pPr lvl="1" eaLnBrk="1" hangingPunct="1"/>
            <a:r>
              <a:rPr lang="en-US" altLang="en-US" dirty="0"/>
              <a:t>View 2: Priority queue as a set.</a:t>
            </a:r>
          </a:p>
        </p:txBody>
      </p:sp>
      <p:sp>
        <p:nvSpPr>
          <p:cNvPr id="23554" name="Slide Number Placeholder 5">
            <a:extLst>
              <a:ext uri="{FF2B5EF4-FFF2-40B4-BE49-F238E27FC236}">
                <a16:creationId xmlns:a16="http://schemas.microsoft.com/office/drawing/2014/main" id="{D22330B4-42EE-48EE-92D6-A5EABBBD1BF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1pPr>
            <a:lvl2pPr marL="742950" indent="-28575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2pPr>
            <a:lvl3pPr marL="1143000" indent="-22860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3pPr>
            <a:lvl4pPr marL="1600200" indent="-22860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4pPr>
            <a:lvl5pPr marL="2057400" indent="-22860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9pPr>
          </a:lstStyle>
          <a:p>
            <a:fld id="{3EC76868-7FDF-4B03-9973-32BD53D2AA76}" type="slidenum">
              <a:rPr lang="en-US" altLang="en-US" sz="1400"/>
              <a:pPr/>
              <a:t>2</a:t>
            </a:fld>
            <a:endParaRPr lang="en-US" altLang="en-US" sz="1400"/>
          </a:p>
        </p:txBody>
      </p:sp>
    </p:spTree>
    <p:extLst>
      <p:ext uri="{BB962C8B-B14F-4D97-AF65-F5344CB8AC3E}">
        <p14:creationId xmlns:p14="http://schemas.microsoft.com/office/powerpoint/2010/main" val="279264333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3" name="Rectangle 1026">
            <a:extLst>
              <a:ext uri="{FF2B5EF4-FFF2-40B4-BE49-F238E27FC236}">
                <a16:creationId xmlns:a16="http://schemas.microsoft.com/office/drawing/2014/main" id="{84FA2C6A-EA57-4867-9D71-651F798179A7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altLang="en-US"/>
              <a:t>ADT Priority Queue</a:t>
            </a:r>
          </a:p>
        </p:txBody>
      </p:sp>
      <p:sp>
        <p:nvSpPr>
          <p:cNvPr id="25604" name="Rectangle 1027">
            <a:extLst>
              <a:ext uri="{FF2B5EF4-FFF2-40B4-BE49-F238E27FC236}">
                <a16:creationId xmlns:a16="http://schemas.microsoft.com/office/drawing/2014/main" id="{8C267CA6-E25E-49CA-BDDA-5777BD7865D2}"/>
              </a:ext>
            </a:extLst>
          </p:cNvPr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 eaLnBrk="1" hangingPunct="1">
              <a:buFontTx/>
              <a:buNone/>
            </a:pPr>
            <a:r>
              <a:rPr lang="en-US" altLang="en-US" b="1" u="sng" dirty="0"/>
              <a:t>Structure:</a:t>
            </a:r>
            <a:r>
              <a:rPr lang="en-US" altLang="en-US" dirty="0"/>
              <a:t> the elements are linearly arranged, and may be ordered according to a priority value, highest priority element is called the </a:t>
            </a:r>
            <a:r>
              <a:rPr lang="en-US" altLang="en-US" u="sng" dirty="0"/>
              <a:t>front or head</a:t>
            </a:r>
            <a:r>
              <a:rPr lang="en-US" altLang="en-US" dirty="0"/>
              <a:t> and least priority element the </a:t>
            </a:r>
            <a:r>
              <a:rPr lang="en-US" altLang="en-US" u="sng" dirty="0"/>
              <a:t>tail</a:t>
            </a:r>
            <a:r>
              <a:rPr lang="en-US" altLang="en-US" dirty="0"/>
              <a:t>.</a:t>
            </a:r>
          </a:p>
          <a:p>
            <a:pPr eaLnBrk="1" hangingPunct="1">
              <a:buFontTx/>
              <a:buNone/>
            </a:pPr>
            <a:endParaRPr lang="en-US" altLang="en-US" dirty="0"/>
          </a:p>
          <a:p>
            <a:pPr eaLnBrk="1" hangingPunct="1">
              <a:buFontTx/>
              <a:buNone/>
            </a:pPr>
            <a:r>
              <a:rPr lang="en-US" altLang="en-US" b="1" u="sng" dirty="0"/>
              <a:t>Domain:</a:t>
            </a:r>
            <a:r>
              <a:rPr lang="en-US" altLang="en-US" dirty="0"/>
              <a:t> the number of nodes in the queue is bounded therefore the domain is finite. Type of elements: </a:t>
            </a:r>
            <a:r>
              <a:rPr lang="en-US" altLang="en-US" dirty="0" err="1"/>
              <a:t>PriorityQueue</a:t>
            </a:r>
            <a:endParaRPr lang="en-US" altLang="en-US" dirty="0"/>
          </a:p>
        </p:txBody>
      </p:sp>
      <p:sp>
        <p:nvSpPr>
          <p:cNvPr id="25602" name="Slide Number Placeholder 5">
            <a:extLst>
              <a:ext uri="{FF2B5EF4-FFF2-40B4-BE49-F238E27FC236}">
                <a16:creationId xmlns:a16="http://schemas.microsoft.com/office/drawing/2014/main" id="{160A3030-F3C2-4160-A00E-08B2B165525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1pPr>
            <a:lvl2pPr marL="742950" indent="-28575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2pPr>
            <a:lvl3pPr marL="1143000" indent="-22860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3pPr>
            <a:lvl4pPr marL="1600200" indent="-22860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4pPr>
            <a:lvl5pPr marL="2057400" indent="-22860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9pPr>
          </a:lstStyle>
          <a:p>
            <a:fld id="{1B940725-ED3D-40EC-A2C2-C3404450A54C}" type="slidenum">
              <a:rPr lang="en-US" altLang="en-US" sz="1400"/>
              <a:pPr/>
              <a:t>3</a:t>
            </a:fld>
            <a:endParaRPr lang="en-US" altLang="en-US" sz="1400"/>
          </a:p>
        </p:txBody>
      </p:sp>
    </p:spTree>
    <p:extLst>
      <p:ext uri="{BB962C8B-B14F-4D97-AF65-F5344CB8AC3E}">
        <p14:creationId xmlns:p14="http://schemas.microsoft.com/office/powerpoint/2010/main" val="396487342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7" name="Rectangle 2">
            <a:extLst>
              <a:ext uri="{FF2B5EF4-FFF2-40B4-BE49-F238E27FC236}">
                <a16:creationId xmlns:a16="http://schemas.microsoft.com/office/drawing/2014/main" id="{219724E9-35AB-4493-8387-D4844526CE56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altLang="en-US"/>
              <a:t>ADT Priority Queue</a:t>
            </a:r>
          </a:p>
        </p:txBody>
      </p:sp>
      <p:sp>
        <p:nvSpPr>
          <p:cNvPr id="26628" name="Rectangle 3">
            <a:extLst>
              <a:ext uri="{FF2B5EF4-FFF2-40B4-BE49-F238E27FC236}">
                <a16:creationId xmlns:a16="http://schemas.microsoft.com/office/drawing/2014/main" id="{ECA9C0EF-36BF-4D91-990B-E7B80AE67DA0}"/>
              </a:ext>
            </a:extLst>
          </p:cNvPr>
          <p:cNvSpPr>
            <a:spLocks noGrp="1" noChangeArrowheads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pPr marL="609600" indent="-609600">
              <a:buNone/>
            </a:pPr>
            <a:r>
              <a:rPr lang="en-US" altLang="en-US" sz="2000" b="1" u="sng"/>
              <a:t>Operations:</a:t>
            </a:r>
            <a:r>
              <a:rPr lang="en-US" altLang="en-US" sz="2000"/>
              <a:t> </a:t>
            </a:r>
          </a:p>
          <a:p>
            <a:pPr marL="609600" indent="-609600">
              <a:buFontTx/>
              <a:buAutoNum type="arabicPeriod"/>
            </a:pPr>
            <a:r>
              <a:rPr lang="en-US" altLang="en-US" sz="2000" b="1"/>
              <a:t>Method</a:t>
            </a:r>
            <a:r>
              <a:rPr lang="en-US" altLang="en-US" sz="2000"/>
              <a:t> Enqueue (Type e, Priority p)</a:t>
            </a:r>
          </a:p>
          <a:p>
            <a:pPr marL="609600" indent="-609600">
              <a:buNone/>
            </a:pPr>
            <a:r>
              <a:rPr lang="en-US" altLang="en-US" sz="2000"/>
              <a:t>	</a:t>
            </a:r>
            <a:r>
              <a:rPr lang="en-US" altLang="en-US" sz="2000" b="1"/>
              <a:t>requires:</a:t>
            </a:r>
            <a:r>
              <a:rPr lang="en-US" altLang="en-US" sz="2000"/>
              <a:t> PQ is not full.  </a:t>
            </a:r>
            <a:r>
              <a:rPr lang="en-US" altLang="en-US" sz="2000" b="1"/>
              <a:t>input:</a:t>
            </a:r>
            <a:r>
              <a:rPr lang="en-US" altLang="en-US" sz="2000"/>
              <a:t> e, p.</a:t>
            </a:r>
          </a:p>
          <a:p>
            <a:pPr marL="609600" indent="-609600">
              <a:buNone/>
            </a:pPr>
            <a:r>
              <a:rPr lang="en-US" altLang="en-US" sz="2000"/>
              <a:t>	</a:t>
            </a:r>
            <a:r>
              <a:rPr lang="en-US" altLang="en-US" sz="2000" b="1"/>
              <a:t>results:</a:t>
            </a:r>
            <a:r>
              <a:rPr lang="en-US" altLang="en-US" sz="2000"/>
              <a:t> Element e is added to the queue according to its priority. </a:t>
            </a:r>
            <a:r>
              <a:rPr lang="en-US" altLang="en-US" sz="2000" b="1"/>
              <a:t>output:</a:t>
            </a:r>
            <a:r>
              <a:rPr lang="en-US" altLang="en-US" sz="2000"/>
              <a:t> none.</a:t>
            </a:r>
          </a:p>
          <a:p>
            <a:pPr marL="609600" indent="-609600">
              <a:buFontTx/>
              <a:buAutoNum type="arabicPeriod" startAt="2"/>
            </a:pPr>
            <a:r>
              <a:rPr lang="en-US" altLang="en-US" sz="2000" b="1"/>
              <a:t>Method</a:t>
            </a:r>
            <a:r>
              <a:rPr lang="en-US" altLang="en-US" sz="2000"/>
              <a:t> Serve (Type e, Priority p)</a:t>
            </a:r>
          </a:p>
          <a:p>
            <a:pPr marL="609600" indent="-609600">
              <a:buNone/>
            </a:pPr>
            <a:r>
              <a:rPr lang="en-US" altLang="en-US" sz="2000"/>
              <a:t>	</a:t>
            </a:r>
            <a:r>
              <a:rPr lang="en-US" altLang="en-US" sz="2000" b="1"/>
              <a:t>requires</a:t>
            </a:r>
            <a:r>
              <a:rPr lang="en-US" altLang="en-US" sz="2000"/>
              <a:t>: PQ is not empty.  </a:t>
            </a:r>
            <a:r>
              <a:rPr lang="en-US" altLang="en-US" sz="2000" b="1"/>
              <a:t>input</a:t>
            </a:r>
            <a:r>
              <a:rPr lang="en-US" altLang="en-US" sz="2000"/>
              <a:t>: </a:t>
            </a:r>
          </a:p>
          <a:p>
            <a:pPr marL="609600" indent="-609600">
              <a:buNone/>
            </a:pPr>
            <a:r>
              <a:rPr lang="en-US" altLang="en-US" sz="2000"/>
              <a:t>	</a:t>
            </a:r>
            <a:r>
              <a:rPr lang="en-US" altLang="en-US" sz="2000" b="1"/>
              <a:t>results</a:t>
            </a:r>
            <a:r>
              <a:rPr lang="en-US" altLang="en-US" sz="2000"/>
              <a:t>: the element at the head of  PQ is removed and returned. </a:t>
            </a:r>
            <a:r>
              <a:rPr lang="en-US" altLang="en-US" sz="2000" b="1"/>
              <a:t>output</a:t>
            </a:r>
            <a:r>
              <a:rPr lang="en-US" altLang="en-US" sz="2000"/>
              <a:t>:  e, p.</a:t>
            </a:r>
          </a:p>
          <a:p>
            <a:pPr marL="609600" indent="-609600">
              <a:buFontTx/>
              <a:buAutoNum type="arabicPeriod" startAt="3"/>
            </a:pPr>
            <a:r>
              <a:rPr lang="en-US" altLang="en-US" sz="2000" b="1"/>
              <a:t>Method</a:t>
            </a:r>
            <a:r>
              <a:rPr lang="en-US" altLang="en-US" sz="2000"/>
              <a:t> Length (int  length)</a:t>
            </a:r>
          </a:p>
          <a:p>
            <a:pPr marL="609600" indent="-609600">
              <a:buNone/>
            </a:pPr>
            <a:r>
              <a:rPr lang="en-US" altLang="en-US" sz="2000"/>
              <a:t>	</a:t>
            </a:r>
            <a:r>
              <a:rPr lang="en-US" altLang="en-US" sz="2000" b="1"/>
              <a:t>input</a:t>
            </a:r>
            <a:r>
              <a:rPr lang="en-US" altLang="en-US" sz="2000"/>
              <a:t>:  </a:t>
            </a:r>
            <a:r>
              <a:rPr lang="en-US" altLang="en-US" sz="2000" b="1"/>
              <a:t>results</a:t>
            </a:r>
            <a:r>
              <a:rPr lang="en-US" altLang="en-US" sz="2000"/>
              <a:t>: The number of element in the PQ is returned. </a:t>
            </a:r>
            <a:r>
              <a:rPr lang="en-US" altLang="en-US" sz="2000" b="1"/>
              <a:t>output</a:t>
            </a:r>
            <a:r>
              <a:rPr lang="en-US" altLang="en-US" sz="2000"/>
              <a:t>: length.</a:t>
            </a:r>
            <a:endParaRPr lang="en-US" altLang="en-US"/>
          </a:p>
        </p:txBody>
      </p:sp>
      <p:sp>
        <p:nvSpPr>
          <p:cNvPr id="26626" name="Slide Number Placeholder 5">
            <a:extLst>
              <a:ext uri="{FF2B5EF4-FFF2-40B4-BE49-F238E27FC236}">
                <a16:creationId xmlns:a16="http://schemas.microsoft.com/office/drawing/2014/main" id="{E47DFD41-F501-4CE9-BF6D-3F0B58136A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1pPr>
            <a:lvl2pPr marL="742950" indent="-28575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2pPr>
            <a:lvl3pPr marL="1143000" indent="-22860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3pPr>
            <a:lvl4pPr marL="1600200" indent="-22860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4pPr>
            <a:lvl5pPr marL="2057400" indent="-22860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9pPr>
          </a:lstStyle>
          <a:p>
            <a:fld id="{24FEB354-40A5-4986-800A-30F934BEA10C}" type="slidenum">
              <a:rPr lang="en-US" altLang="en-US" sz="1400"/>
              <a:pPr/>
              <a:t>4</a:t>
            </a:fld>
            <a:endParaRPr lang="en-US" altLang="en-US" sz="1400"/>
          </a:p>
        </p:txBody>
      </p:sp>
    </p:spTree>
    <p:extLst>
      <p:ext uri="{BB962C8B-B14F-4D97-AF65-F5344CB8AC3E}">
        <p14:creationId xmlns:p14="http://schemas.microsoft.com/office/powerpoint/2010/main" val="211963205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1" name="Rectangle 2">
            <a:extLst>
              <a:ext uri="{FF2B5EF4-FFF2-40B4-BE49-F238E27FC236}">
                <a16:creationId xmlns:a16="http://schemas.microsoft.com/office/drawing/2014/main" id="{3F22CBFC-16DA-412D-9B08-8777B935D631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altLang="en-US"/>
              <a:t>ADT Priority Queue</a:t>
            </a:r>
          </a:p>
        </p:txBody>
      </p:sp>
      <p:sp>
        <p:nvSpPr>
          <p:cNvPr id="27652" name="Rectangle 3">
            <a:extLst>
              <a:ext uri="{FF2B5EF4-FFF2-40B4-BE49-F238E27FC236}">
                <a16:creationId xmlns:a16="http://schemas.microsoft.com/office/drawing/2014/main" id="{CA41F267-5294-473A-AE21-FD6264DD9180}"/>
              </a:ext>
            </a:extLst>
          </p:cNvPr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 marL="609600" indent="-609600">
              <a:buNone/>
            </a:pPr>
            <a:r>
              <a:rPr lang="en-US" altLang="en-US" sz="2400" b="1" u="sng"/>
              <a:t>Operations</a:t>
            </a:r>
            <a:r>
              <a:rPr lang="en-US" altLang="en-US" sz="2400"/>
              <a:t>:</a:t>
            </a:r>
          </a:p>
          <a:p>
            <a:pPr marL="609600" indent="-609600">
              <a:buFontTx/>
              <a:buAutoNum type="arabicPeriod" startAt="4"/>
            </a:pPr>
            <a:r>
              <a:rPr lang="en-US" altLang="en-US" sz="2400" b="1"/>
              <a:t>Method</a:t>
            </a:r>
            <a:r>
              <a:rPr lang="en-US" altLang="en-US" sz="2400"/>
              <a:t> Full (boolean flag).</a:t>
            </a:r>
          </a:p>
          <a:p>
            <a:pPr marL="609600" indent="-609600">
              <a:buNone/>
            </a:pPr>
            <a:r>
              <a:rPr lang="en-US" altLang="en-US" sz="2400"/>
              <a:t>	</a:t>
            </a:r>
            <a:r>
              <a:rPr lang="en-US" altLang="en-US" sz="2400" b="1"/>
              <a:t>requires</a:t>
            </a:r>
            <a:r>
              <a:rPr lang="en-US" altLang="en-US" sz="2400"/>
              <a:t>:  </a:t>
            </a:r>
            <a:r>
              <a:rPr lang="en-US" altLang="en-US" sz="2400" b="1"/>
              <a:t>input</a:t>
            </a:r>
            <a:r>
              <a:rPr lang="en-US" altLang="en-US" sz="2400"/>
              <a:t>: </a:t>
            </a:r>
          </a:p>
          <a:p>
            <a:pPr marL="609600" indent="-609600">
              <a:buNone/>
            </a:pPr>
            <a:r>
              <a:rPr lang="en-US" altLang="en-US" sz="2400"/>
              <a:t>	</a:t>
            </a:r>
            <a:r>
              <a:rPr lang="en-US" altLang="en-US" sz="2400" b="1"/>
              <a:t>results</a:t>
            </a:r>
            <a:r>
              <a:rPr lang="en-US" altLang="en-US" sz="2400"/>
              <a:t>: If PQ is full then flag is set to true, otherwise flag is set to false. </a:t>
            </a:r>
            <a:r>
              <a:rPr lang="en-US" altLang="en-US" sz="2400" b="1"/>
              <a:t>output</a:t>
            </a:r>
            <a:r>
              <a:rPr lang="en-US" altLang="en-US" sz="2400"/>
              <a:t>: flag.</a:t>
            </a:r>
          </a:p>
          <a:p>
            <a:pPr marL="609600" indent="-609600">
              <a:buNone/>
            </a:pPr>
            <a:endParaRPr lang="en-US" altLang="en-US" sz="2400"/>
          </a:p>
        </p:txBody>
      </p:sp>
      <p:sp>
        <p:nvSpPr>
          <p:cNvPr id="27650" name="Slide Number Placeholder 5">
            <a:extLst>
              <a:ext uri="{FF2B5EF4-FFF2-40B4-BE49-F238E27FC236}">
                <a16:creationId xmlns:a16="http://schemas.microsoft.com/office/drawing/2014/main" id="{D27B8C6C-1657-4218-907A-12C277F518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1pPr>
            <a:lvl2pPr marL="742950" indent="-28575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2pPr>
            <a:lvl3pPr marL="1143000" indent="-22860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3pPr>
            <a:lvl4pPr marL="1600200" indent="-22860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4pPr>
            <a:lvl5pPr marL="2057400" indent="-22860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9pPr>
          </a:lstStyle>
          <a:p>
            <a:fld id="{A0B43146-AFB1-4E53-8A34-D77D11B6CCBA}" type="slidenum">
              <a:rPr lang="en-US" altLang="en-US" sz="1400"/>
              <a:pPr/>
              <a:t>5</a:t>
            </a:fld>
            <a:endParaRPr lang="en-US" altLang="en-US" sz="1400"/>
          </a:p>
        </p:txBody>
      </p:sp>
    </p:spTree>
    <p:extLst>
      <p:ext uri="{BB962C8B-B14F-4D97-AF65-F5344CB8AC3E}">
        <p14:creationId xmlns:p14="http://schemas.microsoft.com/office/powerpoint/2010/main" val="162784746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5" name="Rectangle 2">
            <a:extLst>
              <a:ext uri="{FF2B5EF4-FFF2-40B4-BE49-F238E27FC236}">
                <a16:creationId xmlns:a16="http://schemas.microsoft.com/office/drawing/2014/main" id="{1478FADA-F063-4374-95DD-3E5B181FF24B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altLang="en-US"/>
              <a:t>ADT Priority Queue</a:t>
            </a:r>
          </a:p>
        </p:txBody>
      </p:sp>
      <p:sp>
        <p:nvSpPr>
          <p:cNvPr id="28674" name="Slide Number Placeholder 4">
            <a:extLst>
              <a:ext uri="{FF2B5EF4-FFF2-40B4-BE49-F238E27FC236}">
                <a16:creationId xmlns:a16="http://schemas.microsoft.com/office/drawing/2014/main" id="{EE432735-0298-49E3-91F8-183ADB3465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1pPr>
            <a:lvl2pPr marL="742950" indent="-28575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2pPr>
            <a:lvl3pPr marL="1143000" indent="-22860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3pPr>
            <a:lvl4pPr marL="1600200" indent="-22860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4pPr>
            <a:lvl5pPr marL="2057400" indent="-22860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9pPr>
          </a:lstStyle>
          <a:p>
            <a:fld id="{F8A67280-1638-4A71-8DC7-D26D94DC8D90}" type="slidenum">
              <a:rPr lang="en-US" altLang="en-US" sz="1400"/>
              <a:pPr/>
              <a:t>6</a:t>
            </a:fld>
            <a:endParaRPr lang="en-US" altLang="en-US" sz="1400"/>
          </a:p>
        </p:txBody>
      </p:sp>
      <p:grpSp>
        <p:nvGrpSpPr>
          <p:cNvPr id="28676" name="Group 98">
            <a:extLst>
              <a:ext uri="{FF2B5EF4-FFF2-40B4-BE49-F238E27FC236}">
                <a16:creationId xmlns:a16="http://schemas.microsoft.com/office/drawing/2014/main" id="{E7122421-C6CE-47EF-B439-C8241ADB6899}"/>
              </a:ext>
            </a:extLst>
          </p:cNvPr>
          <p:cNvGrpSpPr>
            <a:grpSpLocks/>
          </p:cNvGrpSpPr>
          <p:nvPr/>
        </p:nvGrpSpPr>
        <p:grpSpPr bwMode="auto">
          <a:xfrm>
            <a:off x="3733801" y="2514601"/>
            <a:ext cx="3592513" cy="1158875"/>
            <a:chOff x="1536" y="1968"/>
            <a:chExt cx="2263" cy="730"/>
          </a:xfrm>
        </p:grpSpPr>
        <p:grpSp>
          <p:nvGrpSpPr>
            <p:cNvPr id="28731" name="Group 5">
              <a:extLst>
                <a:ext uri="{FF2B5EF4-FFF2-40B4-BE49-F238E27FC236}">
                  <a16:creationId xmlns:a16="http://schemas.microsoft.com/office/drawing/2014/main" id="{C6FA5D41-9782-41E4-ABD8-00102BD2645A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834" y="2007"/>
              <a:ext cx="288" cy="384"/>
              <a:chOff x="1392" y="1728"/>
              <a:chExt cx="288" cy="384"/>
            </a:xfrm>
          </p:grpSpPr>
          <p:sp>
            <p:nvSpPr>
              <p:cNvPr id="28761" name="Rectangle 3">
                <a:extLst>
                  <a:ext uri="{FF2B5EF4-FFF2-40B4-BE49-F238E27FC236}">
                    <a16:creationId xmlns:a16="http://schemas.microsoft.com/office/drawing/2014/main" id="{25B4CC0F-EF1F-4D31-9001-5DFF76197D8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92" y="1728"/>
                <a:ext cx="288" cy="192"/>
              </a:xfrm>
              <a:prstGeom prst="rect">
                <a:avLst/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1pPr>
                <a:lvl2pPr marL="742950" indent="-28575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2pPr>
                <a:lvl3pPr marL="11430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3pPr>
                <a:lvl4pPr marL="16002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4pPr>
                <a:lvl5pPr marL="20574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9pPr>
              </a:lstStyle>
              <a:p>
                <a:pPr eaLnBrk="1" hangingPunct="1"/>
                <a:endParaRPr lang="en-GB" altLang="en-US"/>
              </a:p>
            </p:txBody>
          </p:sp>
          <p:sp>
            <p:nvSpPr>
              <p:cNvPr id="28762" name="Rectangle 4">
                <a:extLst>
                  <a:ext uri="{FF2B5EF4-FFF2-40B4-BE49-F238E27FC236}">
                    <a16:creationId xmlns:a16="http://schemas.microsoft.com/office/drawing/2014/main" id="{D148C8F3-330E-462E-B2B8-5BE7CB0B99D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92" y="1920"/>
                <a:ext cx="288" cy="192"/>
              </a:xfrm>
              <a:prstGeom prst="rect">
                <a:avLst/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1pPr>
                <a:lvl2pPr marL="742950" indent="-28575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2pPr>
                <a:lvl3pPr marL="11430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3pPr>
                <a:lvl4pPr marL="16002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4pPr>
                <a:lvl5pPr marL="20574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9pPr>
              </a:lstStyle>
              <a:p>
                <a:pPr eaLnBrk="1" hangingPunct="1"/>
                <a:endParaRPr lang="en-GB" altLang="en-US"/>
              </a:p>
            </p:txBody>
          </p:sp>
        </p:grpSp>
        <p:grpSp>
          <p:nvGrpSpPr>
            <p:cNvPr id="28732" name="Group 6">
              <a:extLst>
                <a:ext uri="{FF2B5EF4-FFF2-40B4-BE49-F238E27FC236}">
                  <a16:creationId xmlns:a16="http://schemas.microsoft.com/office/drawing/2014/main" id="{B598779E-C47B-4BA7-8844-85E4B90DB753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122" y="2007"/>
              <a:ext cx="288" cy="384"/>
              <a:chOff x="1392" y="1728"/>
              <a:chExt cx="288" cy="384"/>
            </a:xfrm>
          </p:grpSpPr>
          <p:sp>
            <p:nvSpPr>
              <p:cNvPr id="28759" name="Rectangle 7">
                <a:extLst>
                  <a:ext uri="{FF2B5EF4-FFF2-40B4-BE49-F238E27FC236}">
                    <a16:creationId xmlns:a16="http://schemas.microsoft.com/office/drawing/2014/main" id="{F4B9808B-5EE7-44E6-A3AB-7E52495BE55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92" y="1728"/>
                <a:ext cx="288" cy="192"/>
              </a:xfrm>
              <a:prstGeom prst="rect">
                <a:avLst/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1pPr>
                <a:lvl2pPr marL="742950" indent="-28575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2pPr>
                <a:lvl3pPr marL="11430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3pPr>
                <a:lvl4pPr marL="16002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4pPr>
                <a:lvl5pPr marL="20574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9pPr>
              </a:lstStyle>
              <a:p>
                <a:pPr eaLnBrk="1" hangingPunct="1"/>
                <a:endParaRPr lang="en-GB" altLang="en-US"/>
              </a:p>
            </p:txBody>
          </p:sp>
          <p:sp>
            <p:nvSpPr>
              <p:cNvPr id="28760" name="Rectangle 8">
                <a:extLst>
                  <a:ext uri="{FF2B5EF4-FFF2-40B4-BE49-F238E27FC236}">
                    <a16:creationId xmlns:a16="http://schemas.microsoft.com/office/drawing/2014/main" id="{9446FEF2-8620-49C6-AD5F-998738EE20D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92" y="1920"/>
                <a:ext cx="288" cy="192"/>
              </a:xfrm>
              <a:prstGeom prst="rect">
                <a:avLst/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1pPr>
                <a:lvl2pPr marL="742950" indent="-28575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2pPr>
                <a:lvl3pPr marL="11430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3pPr>
                <a:lvl4pPr marL="16002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4pPr>
                <a:lvl5pPr marL="20574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9pPr>
              </a:lstStyle>
              <a:p>
                <a:pPr eaLnBrk="1" hangingPunct="1"/>
                <a:endParaRPr lang="en-GB" altLang="en-US"/>
              </a:p>
            </p:txBody>
          </p:sp>
        </p:grpSp>
        <p:grpSp>
          <p:nvGrpSpPr>
            <p:cNvPr id="28733" name="Group 9">
              <a:extLst>
                <a:ext uri="{FF2B5EF4-FFF2-40B4-BE49-F238E27FC236}">
                  <a16:creationId xmlns:a16="http://schemas.microsoft.com/office/drawing/2014/main" id="{A81E0C45-7EAA-4723-9C82-34F81A11B79F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410" y="2007"/>
              <a:ext cx="288" cy="384"/>
              <a:chOff x="1392" y="1728"/>
              <a:chExt cx="288" cy="384"/>
            </a:xfrm>
          </p:grpSpPr>
          <p:sp>
            <p:nvSpPr>
              <p:cNvPr id="28757" name="Rectangle 10">
                <a:extLst>
                  <a:ext uri="{FF2B5EF4-FFF2-40B4-BE49-F238E27FC236}">
                    <a16:creationId xmlns:a16="http://schemas.microsoft.com/office/drawing/2014/main" id="{6B9BA93C-13D7-4F82-956E-DA683FC5B15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92" y="1728"/>
                <a:ext cx="288" cy="192"/>
              </a:xfrm>
              <a:prstGeom prst="rect">
                <a:avLst/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1pPr>
                <a:lvl2pPr marL="742950" indent="-28575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2pPr>
                <a:lvl3pPr marL="11430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3pPr>
                <a:lvl4pPr marL="16002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4pPr>
                <a:lvl5pPr marL="20574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9pPr>
              </a:lstStyle>
              <a:p>
                <a:pPr eaLnBrk="1" hangingPunct="1"/>
                <a:endParaRPr lang="en-GB" altLang="en-US"/>
              </a:p>
            </p:txBody>
          </p:sp>
          <p:sp>
            <p:nvSpPr>
              <p:cNvPr id="28758" name="Rectangle 11">
                <a:extLst>
                  <a:ext uri="{FF2B5EF4-FFF2-40B4-BE49-F238E27FC236}">
                    <a16:creationId xmlns:a16="http://schemas.microsoft.com/office/drawing/2014/main" id="{6656A440-9D8B-476C-8642-AB16A1F918A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92" y="1920"/>
                <a:ext cx="288" cy="192"/>
              </a:xfrm>
              <a:prstGeom prst="rect">
                <a:avLst/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1pPr>
                <a:lvl2pPr marL="742950" indent="-28575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2pPr>
                <a:lvl3pPr marL="11430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3pPr>
                <a:lvl4pPr marL="16002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4pPr>
                <a:lvl5pPr marL="20574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9pPr>
              </a:lstStyle>
              <a:p>
                <a:pPr eaLnBrk="1" hangingPunct="1"/>
                <a:endParaRPr lang="en-GB" altLang="en-US"/>
              </a:p>
            </p:txBody>
          </p:sp>
        </p:grpSp>
        <p:grpSp>
          <p:nvGrpSpPr>
            <p:cNvPr id="28734" name="Group 12">
              <a:extLst>
                <a:ext uri="{FF2B5EF4-FFF2-40B4-BE49-F238E27FC236}">
                  <a16:creationId xmlns:a16="http://schemas.microsoft.com/office/drawing/2014/main" id="{4E190FE3-889F-4C84-AACE-C790E2067285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698" y="2007"/>
              <a:ext cx="288" cy="384"/>
              <a:chOff x="1392" y="1728"/>
              <a:chExt cx="288" cy="384"/>
            </a:xfrm>
          </p:grpSpPr>
          <p:sp>
            <p:nvSpPr>
              <p:cNvPr id="28755" name="Rectangle 13">
                <a:extLst>
                  <a:ext uri="{FF2B5EF4-FFF2-40B4-BE49-F238E27FC236}">
                    <a16:creationId xmlns:a16="http://schemas.microsoft.com/office/drawing/2014/main" id="{5886113A-B9FC-4805-A052-458975577A0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92" y="1728"/>
                <a:ext cx="288" cy="192"/>
              </a:xfrm>
              <a:prstGeom prst="rect">
                <a:avLst/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1pPr>
                <a:lvl2pPr marL="742950" indent="-28575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2pPr>
                <a:lvl3pPr marL="11430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3pPr>
                <a:lvl4pPr marL="16002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4pPr>
                <a:lvl5pPr marL="20574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9pPr>
              </a:lstStyle>
              <a:p>
                <a:pPr eaLnBrk="1" hangingPunct="1"/>
                <a:endParaRPr lang="en-GB" altLang="en-US"/>
              </a:p>
            </p:txBody>
          </p:sp>
          <p:sp>
            <p:nvSpPr>
              <p:cNvPr id="28756" name="Rectangle 14">
                <a:extLst>
                  <a:ext uri="{FF2B5EF4-FFF2-40B4-BE49-F238E27FC236}">
                    <a16:creationId xmlns:a16="http://schemas.microsoft.com/office/drawing/2014/main" id="{4C3F210C-DF98-49C9-B774-9081C97FE2B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92" y="1920"/>
                <a:ext cx="288" cy="192"/>
              </a:xfrm>
              <a:prstGeom prst="rect">
                <a:avLst/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1pPr>
                <a:lvl2pPr marL="742950" indent="-28575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2pPr>
                <a:lvl3pPr marL="11430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3pPr>
                <a:lvl4pPr marL="16002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4pPr>
                <a:lvl5pPr marL="20574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9pPr>
              </a:lstStyle>
              <a:p>
                <a:pPr eaLnBrk="1" hangingPunct="1"/>
                <a:endParaRPr lang="en-GB" altLang="en-US"/>
              </a:p>
            </p:txBody>
          </p:sp>
        </p:grpSp>
        <p:grpSp>
          <p:nvGrpSpPr>
            <p:cNvPr id="28735" name="Group 15">
              <a:extLst>
                <a:ext uri="{FF2B5EF4-FFF2-40B4-BE49-F238E27FC236}">
                  <a16:creationId xmlns:a16="http://schemas.microsoft.com/office/drawing/2014/main" id="{C3DFB4D7-FEC7-4512-8D66-8FBF6D352546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986" y="2007"/>
              <a:ext cx="288" cy="384"/>
              <a:chOff x="1392" y="1728"/>
              <a:chExt cx="288" cy="384"/>
            </a:xfrm>
          </p:grpSpPr>
          <p:sp>
            <p:nvSpPr>
              <p:cNvPr id="28753" name="Rectangle 16">
                <a:extLst>
                  <a:ext uri="{FF2B5EF4-FFF2-40B4-BE49-F238E27FC236}">
                    <a16:creationId xmlns:a16="http://schemas.microsoft.com/office/drawing/2014/main" id="{C37E4D2A-9A37-447A-8F80-039E7BBEBD8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92" y="1728"/>
                <a:ext cx="288" cy="192"/>
              </a:xfrm>
              <a:prstGeom prst="rect">
                <a:avLst/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1pPr>
                <a:lvl2pPr marL="742950" indent="-28575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2pPr>
                <a:lvl3pPr marL="11430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3pPr>
                <a:lvl4pPr marL="16002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4pPr>
                <a:lvl5pPr marL="20574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9pPr>
              </a:lstStyle>
              <a:p>
                <a:pPr eaLnBrk="1" hangingPunct="1"/>
                <a:endParaRPr lang="en-GB" altLang="en-US"/>
              </a:p>
            </p:txBody>
          </p:sp>
          <p:sp>
            <p:nvSpPr>
              <p:cNvPr id="28754" name="Rectangle 17">
                <a:extLst>
                  <a:ext uri="{FF2B5EF4-FFF2-40B4-BE49-F238E27FC236}">
                    <a16:creationId xmlns:a16="http://schemas.microsoft.com/office/drawing/2014/main" id="{BBD05806-F358-4E41-B57C-BC67E87F29E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92" y="1920"/>
                <a:ext cx="288" cy="192"/>
              </a:xfrm>
              <a:prstGeom prst="rect">
                <a:avLst/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1pPr>
                <a:lvl2pPr marL="742950" indent="-28575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2pPr>
                <a:lvl3pPr marL="11430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3pPr>
                <a:lvl4pPr marL="16002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4pPr>
                <a:lvl5pPr marL="20574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9pPr>
              </a:lstStyle>
              <a:p>
                <a:pPr eaLnBrk="1" hangingPunct="1"/>
                <a:endParaRPr lang="en-GB" altLang="en-US"/>
              </a:p>
            </p:txBody>
          </p:sp>
        </p:grpSp>
        <p:grpSp>
          <p:nvGrpSpPr>
            <p:cNvPr id="28736" name="Group 18">
              <a:extLst>
                <a:ext uri="{FF2B5EF4-FFF2-40B4-BE49-F238E27FC236}">
                  <a16:creationId xmlns:a16="http://schemas.microsoft.com/office/drawing/2014/main" id="{FF11EAC5-8517-46A4-A30A-4F064DD862D5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274" y="2007"/>
              <a:ext cx="288" cy="384"/>
              <a:chOff x="1392" y="1728"/>
              <a:chExt cx="288" cy="384"/>
            </a:xfrm>
          </p:grpSpPr>
          <p:sp>
            <p:nvSpPr>
              <p:cNvPr id="28751" name="Rectangle 19">
                <a:extLst>
                  <a:ext uri="{FF2B5EF4-FFF2-40B4-BE49-F238E27FC236}">
                    <a16:creationId xmlns:a16="http://schemas.microsoft.com/office/drawing/2014/main" id="{07FF91F4-9890-4C4B-9E23-D49E25403CD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92" y="1728"/>
                <a:ext cx="288" cy="192"/>
              </a:xfrm>
              <a:prstGeom prst="rect">
                <a:avLst/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1pPr>
                <a:lvl2pPr marL="742950" indent="-28575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2pPr>
                <a:lvl3pPr marL="11430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3pPr>
                <a:lvl4pPr marL="16002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4pPr>
                <a:lvl5pPr marL="20574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9pPr>
              </a:lstStyle>
              <a:p>
                <a:pPr eaLnBrk="1" hangingPunct="1"/>
                <a:endParaRPr lang="en-GB" altLang="en-US"/>
              </a:p>
            </p:txBody>
          </p:sp>
          <p:sp>
            <p:nvSpPr>
              <p:cNvPr id="28752" name="Rectangle 20">
                <a:extLst>
                  <a:ext uri="{FF2B5EF4-FFF2-40B4-BE49-F238E27FC236}">
                    <a16:creationId xmlns:a16="http://schemas.microsoft.com/office/drawing/2014/main" id="{EE1FF3FA-81FE-41BE-B7A6-013EE5E7C8F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92" y="1920"/>
                <a:ext cx="288" cy="192"/>
              </a:xfrm>
              <a:prstGeom prst="rect">
                <a:avLst/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1pPr>
                <a:lvl2pPr marL="742950" indent="-28575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2pPr>
                <a:lvl3pPr marL="11430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3pPr>
                <a:lvl4pPr marL="16002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4pPr>
                <a:lvl5pPr marL="20574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9pPr>
              </a:lstStyle>
              <a:p>
                <a:pPr eaLnBrk="1" hangingPunct="1"/>
                <a:endParaRPr lang="en-GB" altLang="en-US"/>
              </a:p>
            </p:txBody>
          </p:sp>
        </p:grpSp>
        <p:sp>
          <p:nvSpPr>
            <p:cNvPr id="28737" name="Text Box 21">
              <a:extLst>
                <a:ext uri="{FF2B5EF4-FFF2-40B4-BE49-F238E27FC236}">
                  <a16:creationId xmlns:a16="http://schemas.microsoft.com/office/drawing/2014/main" id="{0E0BF146-2BB5-4822-B466-F51DCF8B8428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872" y="1968"/>
              <a:ext cx="231" cy="25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>
              <a:lvl1pPr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1pPr>
              <a:lvl2pPr marL="742950" indent="-28575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2pPr>
              <a:lvl3pPr marL="11430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3pPr>
              <a:lvl4pPr marL="16002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4pPr>
              <a:lvl5pPr marL="20574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9pPr>
            </a:lstStyle>
            <a:p>
              <a:pPr eaLnBrk="1" hangingPunct="1"/>
              <a:r>
                <a:rPr lang="en-US" altLang="en-US"/>
                <a:t>el</a:t>
              </a:r>
            </a:p>
          </p:txBody>
        </p:sp>
        <p:sp>
          <p:nvSpPr>
            <p:cNvPr id="28738" name="Text Box 22">
              <a:extLst>
                <a:ext uri="{FF2B5EF4-FFF2-40B4-BE49-F238E27FC236}">
                  <a16:creationId xmlns:a16="http://schemas.microsoft.com/office/drawing/2014/main" id="{DE443B7A-3C34-4CCD-BA11-17E9334AF6E1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872" y="2160"/>
              <a:ext cx="276" cy="25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>
              <a:lvl1pPr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1pPr>
              <a:lvl2pPr marL="742950" indent="-28575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2pPr>
              <a:lvl3pPr marL="11430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3pPr>
              <a:lvl4pPr marL="16002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4pPr>
              <a:lvl5pPr marL="20574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9pPr>
            </a:lstStyle>
            <a:p>
              <a:pPr eaLnBrk="1" hangingPunct="1"/>
              <a:r>
                <a:rPr lang="en-US" altLang="en-US"/>
                <a:t>10</a:t>
              </a:r>
            </a:p>
          </p:txBody>
        </p:sp>
        <p:sp>
          <p:nvSpPr>
            <p:cNvPr id="28739" name="Text Box 24">
              <a:extLst>
                <a:ext uri="{FF2B5EF4-FFF2-40B4-BE49-F238E27FC236}">
                  <a16:creationId xmlns:a16="http://schemas.microsoft.com/office/drawing/2014/main" id="{802C9F5C-FB28-4C09-9ECE-E3D5AF9EE15E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160" y="1968"/>
              <a:ext cx="231" cy="25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>
              <a:lvl1pPr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1pPr>
              <a:lvl2pPr marL="742950" indent="-28575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2pPr>
              <a:lvl3pPr marL="11430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3pPr>
              <a:lvl4pPr marL="16002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4pPr>
              <a:lvl5pPr marL="20574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9pPr>
            </a:lstStyle>
            <a:p>
              <a:pPr eaLnBrk="1" hangingPunct="1"/>
              <a:r>
                <a:rPr lang="en-US" altLang="en-US"/>
                <a:t>el</a:t>
              </a:r>
            </a:p>
          </p:txBody>
        </p:sp>
        <p:sp>
          <p:nvSpPr>
            <p:cNvPr id="28740" name="Text Box 25">
              <a:extLst>
                <a:ext uri="{FF2B5EF4-FFF2-40B4-BE49-F238E27FC236}">
                  <a16:creationId xmlns:a16="http://schemas.microsoft.com/office/drawing/2014/main" id="{BFB17909-453F-4DCC-9C98-F550AA353B33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448" y="1968"/>
              <a:ext cx="231" cy="25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>
              <a:lvl1pPr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1pPr>
              <a:lvl2pPr marL="742950" indent="-28575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2pPr>
              <a:lvl3pPr marL="11430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3pPr>
              <a:lvl4pPr marL="16002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4pPr>
              <a:lvl5pPr marL="20574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9pPr>
            </a:lstStyle>
            <a:p>
              <a:pPr eaLnBrk="1" hangingPunct="1"/>
              <a:r>
                <a:rPr lang="en-US" altLang="en-US"/>
                <a:t>el</a:t>
              </a:r>
            </a:p>
          </p:txBody>
        </p:sp>
        <p:sp>
          <p:nvSpPr>
            <p:cNvPr id="28741" name="Text Box 26">
              <a:extLst>
                <a:ext uri="{FF2B5EF4-FFF2-40B4-BE49-F238E27FC236}">
                  <a16:creationId xmlns:a16="http://schemas.microsoft.com/office/drawing/2014/main" id="{7115767F-3765-448A-992E-835F4FF243DE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736" y="1968"/>
              <a:ext cx="231" cy="25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>
              <a:lvl1pPr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1pPr>
              <a:lvl2pPr marL="742950" indent="-28575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2pPr>
              <a:lvl3pPr marL="11430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3pPr>
              <a:lvl4pPr marL="16002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4pPr>
              <a:lvl5pPr marL="20574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9pPr>
            </a:lstStyle>
            <a:p>
              <a:pPr eaLnBrk="1" hangingPunct="1"/>
              <a:r>
                <a:rPr lang="en-US" altLang="en-US"/>
                <a:t>el</a:t>
              </a:r>
            </a:p>
          </p:txBody>
        </p:sp>
        <p:sp>
          <p:nvSpPr>
            <p:cNvPr id="28742" name="Text Box 28">
              <a:extLst>
                <a:ext uri="{FF2B5EF4-FFF2-40B4-BE49-F238E27FC236}">
                  <a16:creationId xmlns:a16="http://schemas.microsoft.com/office/drawing/2014/main" id="{70A72D91-75E8-496D-821B-141D61F62832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024" y="1968"/>
              <a:ext cx="231" cy="25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>
              <a:lvl1pPr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1pPr>
              <a:lvl2pPr marL="742950" indent="-28575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2pPr>
              <a:lvl3pPr marL="11430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3pPr>
              <a:lvl4pPr marL="16002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4pPr>
              <a:lvl5pPr marL="20574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9pPr>
            </a:lstStyle>
            <a:p>
              <a:pPr eaLnBrk="1" hangingPunct="1"/>
              <a:r>
                <a:rPr lang="en-US" altLang="en-US"/>
                <a:t>el</a:t>
              </a:r>
            </a:p>
          </p:txBody>
        </p:sp>
        <p:sp>
          <p:nvSpPr>
            <p:cNvPr id="28743" name="Text Box 29">
              <a:extLst>
                <a:ext uri="{FF2B5EF4-FFF2-40B4-BE49-F238E27FC236}">
                  <a16:creationId xmlns:a16="http://schemas.microsoft.com/office/drawing/2014/main" id="{47204853-2242-4C23-9A40-967D826C4197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312" y="1968"/>
              <a:ext cx="231" cy="25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>
              <a:lvl1pPr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1pPr>
              <a:lvl2pPr marL="742950" indent="-28575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2pPr>
              <a:lvl3pPr marL="11430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3pPr>
              <a:lvl4pPr marL="16002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4pPr>
              <a:lvl5pPr marL="20574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9pPr>
            </a:lstStyle>
            <a:p>
              <a:pPr eaLnBrk="1" hangingPunct="1"/>
              <a:r>
                <a:rPr lang="en-US" altLang="en-US"/>
                <a:t>el</a:t>
              </a:r>
            </a:p>
          </p:txBody>
        </p:sp>
        <p:sp>
          <p:nvSpPr>
            <p:cNvPr id="28744" name="Text Box 30">
              <a:extLst>
                <a:ext uri="{FF2B5EF4-FFF2-40B4-BE49-F238E27FC236}">
                  <a16:creationId xmlns:a16="http://schemas.microsoft.com/office/drawing/2014/main" id="{58DC713B-4B29-4D78-9A8A-59EC083E4597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160" y="2160"/>
              <a:ext cx="276" cy="25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>
              <a:lvl1pPr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1pPr>
              <a:lvl2pPr marL="742950" indent="-28575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2pPr>
              <a:lvl3pPr marL="11430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3pPr>
              <a:lvl4pPr marL="16002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4pPr>
              <a:lvl5pPr marL="20574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9pPr>
            </a:lstStyle>
            <a:p>
              <a:pPr eaLnBrk="1" hangingPunct="1"/>
              <a:r>
                <a:rPr lang="en-US" altLang="en-US"/>
                <a:t>10</a:t>
              </a:r>
            </a:p>
          </p:txBody>
        </p:sp>
        <p:sp>
          <p:nvSpPr>
            <p:cNvPr id="28745" name="Text Box 31">
              <a:extLst>
                <a:ext uri="{FF2B5EF4-FFF2-40B4-BE49-F238E27FC236}">
                  <a16:creationId xmlns:a16="http://schemas.microsoft.com/office/drawing/2014/main" id="{282A8875-1BDA-4EFD-B48E-EE66F8C4ECF0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448" y="2160"/>
              <a:ext cx="196" cy="25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>
              <a:lvl1pPr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1pPr>
              <a:lvl2pPr marL="742950" indent="-28575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2pPr>
              <a:lvl3pPr marL="11430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3pPr>
              <a:lvl4pPr marL="16002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4pPr>
              <a:lvl5pPr marL="20574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9pPr>
            </a:lstStyle>
            <a:p>
              <a:pPr eaLnBrk="1" hangingPunct="1"/>
              <a:r>
                <a:rPr lang="en-US" altLang="en-US"/>
                <a:t>8</a:t>
              </a:r>
            </a:p>
          </p:txBody>
        </p:sp>
        <p:sp>
          <p:nvSpPr>
            <p:cNvPr id="28746" name="Text Box 32">
              <a:extLst>
                <a:ext uri="{FF2B5EF4-FFF2-40B4-BE49-F238E27FC236}">
                  <a16:creationId xmlns:a16="http://schemas.microsoft.com/office/drawing/2014/main" id="{AA590799-4BD2-46CE-BE79-3702268E1805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736" y="2160"/>
              <a:ext cx="196" cy="25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>
              <a:lvl1pPr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1pPr>
              <a:lvl2pPr marL="742950" indent="-28575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2pPr>
              <a:lvl3pPr marL="11430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3pPr>
              <a:lvl4pPr marL="16002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4pPr>
              <a:lvl5pPr marL="20574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9pPr>
            </a:lstStyle>
            <a:p>
              <a:pPr eaLnBrk="1" hangingPunct="1"/>
              <a:r>
                <a:rPr lang="en-US" altLang="en-US"/>
                <a:t>7</a:t>
              </a:r>
            </a:p>
          </p:txBody>
        </p:sp>
        <p:sp>
          <p:nvSpPr>
            <p:cNvPr id="28747" name="Text Box 33">
              <a:extLst>
                <a:ext uri="{FF2B5EF4-FFF2-40B4-BE49-F238E27FC236}">
                  <a16:creationId xmlns:a16="http://schemas.microsoft.com/office/drawing/2014/main" id="{10062422-A866-4E35-B0B9-57A4CC67AD71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024" y="2160"/>
              <a:ext cx="196" cy="25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>
              <a:lvl1pPr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1pPr>
              <a:lvl2pPr marL="742950" indent="-28575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2pPr>
              <a:lvl3pPr marL="11430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3pPr>
              <a:lvl4pPr marL="16002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4pPr>
              <a:lvl5pPr marL="20574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9pPr>
            </a:lstStyle>
            <a:p>
              <a:pPr eaLnBrk="1" hangingPunct="1"/>
              <a:r>
                <a:rPr lang="en-US" altLang="en-US"/>
                <a:t>7</a:t>
              </a:r>
            </a:p>
          </p:txBody>
        </p:sp>
        <p:sp>
          <p:nvSpPr>
            <p:cNvPr id="28748" name="Text Box 34">
              <a:extLst>
                <a:ext uri="{FF2B5EF4-FFF2-40B4-BE49-F238E27FC236}">
                  <a16:creationId xmlns:a16="http://schemas.microsoft.com/office/drawing/2014/main" id="{328185F5-8532-4B2D-9E28-3D5A058D7892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312" y="2160"/>
              <a:ext cx="196" cy="25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>
              <a:lvl1pPr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1pPr>
              <a:lvl2pPr marL="742950" indent="-28575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2pPr>
              <a:lvl3pPr marL="11430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3pPr>
              <a:lvl4pPr marL="16002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4pPr>
              <a:lvl5pPr marL="20574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9pPr>
            </a:lstStyle>
            <a:p>
              <a:pPr eaLnBrk="1" hangingPunct="1"/>
              <a:r>
                <a:rPr lang="en-US" altLang="en-US"/>
                <a:t>5</a:t>
              </a:r>
            </a:p>
          </p:txBody>
        </p:sp>
        <p:sp>
          <p:nvSpPr>
            <p:cNvPr id="28749" name="Text Box 35">
              <a:extLst>
                <a:ext uri="{FF2B5EF4-FFF2-40B4-BE49-F238E27FC236}">
                  <a16:creationId xmlns:a16="http://schemas.microsoft.com/office/drawing/2014/main" id="{F74A409D-7054-430D-9D8D-308415C92B46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536" y="2448"/>
              <a:ext cx="480" cy="25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>
              <a:lvl1pPr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1pPr>
              <a:lvl2pPr marL="742950" indent="-28575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2pPr>
              <a:lvl3pPr marL="11430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3pPr>
              <a:lvl4pPr marL="16002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4pPr>
              <a:lvl5pPr marL="20574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9pPr>
            </a:lstStyle>
            <a:p>
              <a:pPr eaLnBrk="1" hangingPunct="1"/>
              <a:r>
                <a:rPr lang="en-US" altLang="en-US" b="1"/>
                <a:t>Head</a:t>
              </a:r>
            </a:p>
          </p:txBody>
        </p:sp>
        <p:sp>
          <p:nvSpPr>
            <p:cNvPr id="28750" name="Text Box 36">
              <a:extLst>
                <a:ext uri="{FF2B5EF4-FFF2-40B4-BE49-F238E27FC236}">
                  <a16:creationId xmlns:a16="http://schemas.microsoft.com/office/drawing/2014/main" id="{DA329C14-5EA0-4A84-8E67-EC7452C6B55C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408" y="2448"/>
              <a:ext cx="391" cy="25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>
              <a:lvl1pPr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1pPr>
              <a:lvl2pPr marL="742950" indent="-28575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2pPr>
              <a:lvl3pPr marL="11430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3pPr>
              <a:lvl4pPr marL="16002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4pPr>
              <a:lvl5pPr marL="20574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9pPr>
            </a:lstStyle>
            <a:p>
              <a:pPr eaLnBrk="1" hangingPunct="1"/>
              <a:r>
                <a:rPr lang="en-US" altLang="en-US" b="1"/>
                <a:t>Tail</a:t>
              </a:r>
            </a:p>
          </p:txBody>
        </p:sp>
      </p:grpSp>
      <p:sp>
        <p:nvSpPr>
          <p:cNvPr id="28677" name="Text Box 37">
            <a:extLst>
              <a:ext uri="{FF2B5EF4-FFF2-40B4-BE49-F238E27FC236}">
                <a16:creationId xmlns:a16="http://schemas.microsoft.com/office/drawing/2014/main" id="{7C41D385-9828-4B23-8B8A-46D6D06DC062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590800" y="1981201"/>
            <a:ext cx="2643188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1pPr>
            <a:lvl2pPr marL="742950" indent="-28575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2pPr>
            <a:lvl3pPr marL="1143000" indent="-22860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3pPr>
            <a:lvl4pPr marL="1600200" indent="-22860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4pPr>
            <a:lvl5pPr marL="2057400" indent="-22860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9pPr>
          </a:lstStyle>
          <a:p>
            <a:pPr eaLnBrk="1" hangingPunct="1"/>
            <a:r>
              <a:rPr lang="en-US" altLang="en-US" b="1"/>
              <a:t>Array Implementation</a:t>
            </a:r>
          </a:p>
        </p:txBody>
      </p:sp>
      <p:grpSp>
        <p:nvGrpSpPr>
          <p:cNvPr id="28678" name="Group 90">
            <a:extLst>
              <a:ext uri="{FF2B5EF4-FFF2-40B4-BE49-F238E27FC236}">
                <a16:creationId xmlns:a16="http://schemas.microsoft.com/office/drawing/2014/main" id="{E8DB343A-6B49-444A-B33F-AE5484947B63}"/>
              </a:ext>
            </a:extLst>
          </p:cNvPr>
          <p:cNvGrpSpPr>
            <a:grpSpLocks/>
          </p:cNvGrpSpPr>
          <p:nvPr/>
        </p:nvGrpSpPr>
        <p:grpSpPr bwMode="auto">
          <a:xfrm>
            <a:off x="8686800" y="3124201"/>
            <a:ext cx="457200" cy="701675"/>
            <a:chOff x="4080" y="1689"/>
            <a:chExt cx="288" cy="442"/>
          </a:xfrm>
        </p:grpSpPr>
        <p:grpSp>
          <p:nvGrpSpPr>
            <p:cNvPr id="28726" name="Group 38">
              <a:extLst>
                <a:ext uri="{FF2B5EF4-FFF2-40B4-BE49-F238E27FC236}">
                  <a16:creationId xmlns:a16="http://schemas.microsoft.com/office/drawing/2014/main" id="{21F6E620-2284-442F-AE33-8D17FEB7E5AD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080" y="1728"/>
              <a:ext cx="288" cy="384"/>
              <a:chOff x="1392" y="1728"/>
              <a:chExt cx="288" cy="384"/>
            </a:xfrm>
          </p:grpSpPr>
          <p:sp>
            <p:nvSpPr>
              <p:cNvPr id="28729" name="Rectangle 39">
                <a:extLst>
                  <a:ext uri="{FF2B5EF4-FFF2-40B4-BE49-F238E27FC236}">
                    <a16:creationId xmlns:a16="http://schemas.microsoft.com/office/drawing/2014/main" id="{4F6A0DF8-D990-4E2E-B1E5-E1F3B40BE94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92" y="1728"/>
                <a:ext cx="288" cy="192"/>
              </a:xfrm>
              <a:prstGeom prst="rect">
                <a:avLst/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1pPr>
                <a:lvl2pPr marL="742950" indent="-28575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2pPr>
                <a:lvl3pPr marL="11430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3pPr>
                <a:lvl4pPr marL="16002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4pPr>
                <a:lvl5pPr marL="20574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9pPr>
              </a:lstStyle>
              <a:p>
                <a:pPr eaLnBrk="1" hangingPunct="1"/>
                <a:endParaRPr lang="en-GB" altLang="en-US"/>
              </a:p>
            </p:txBody>
          </p:sp>
          <p:sp>
            <p:nvSpPr>
              <p:cNvPr id="28730" name="Rectangle 40">
                <a:extLst>
                  <a:ext uri="{FF2B5EF4-FFF2-40B4-BE49-F238E27FC236}">
                    <a16:creationId xmlns:a16="http://schemas.microsoft.com/office/drawing/2014/main" id="{54199B55-A368-4400-99FA-D9DCDF23F3B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92" y="1920"/>
                <a:ext cx="288" cy="192"/>
              </a:xfrm>
              <a:prstGeom prst="rect">
                <a:avLst/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1pPr>
                <a:lvl2pPr marL="742950" indent="-28575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2pPr>
                <a:lvl3pPr marL="11430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3pPr>
                <a:lvl4pPr marL="16002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4pPr>
                <a:lvl5pPr marL="20574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9pPr>
              </a:lstStyle>
              <a:p>
                <a:pPr eaLnBrk="1" hangingPunct="1"/>
                <a:endParaRPr lang="en-GB" altLang="en-US"/>
              </a:p>
            </p:txBody>
          </p:sp>
        </p:grpSp>
        <p:sp>
          <p:nvSpPr>
            <p:cNvPr id="28727" name="Text Box 41">
              <a:extLst>
                <a:ext uri="{FF2B5EF4-FFF2-40B4-BE49-F238E27FC236}">
                  <a16:creationId xmlns:a16="http://schemas.microsoft.com/office/drawing/2014/main" id="{7FEB3957-E459-4759-81F5-FF99A8A930C8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118" y="1689"/>
              <a:ext cx="231" cy="25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>
              <a:lvl1pPr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1pPr>
              <a:lvl2pPr marL="742950" indent="-28575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2pPr>
              <a:lvl3pPr marL="11430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3pPr>
              <a:lvl4pPr marL="16002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4pPr>
              <a:lvl5pPr marL="20574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9pPr>
            </a:lstStyle>
            <a:p>
              <a:pPr eaLnBrk="1" hangingPunct="1"/>
              <a:r>
                <a:rPr lang="en-US" altLang="en-US"/>
                <a:t>el</a:t>
              </a:r>
            </a:p>
          </p:txBody>
        </p:sp>
        <p:sp>
          <p:nvSpPr>
            <p:cNvPr id="28728" name="Text Box 42">
              <a:extLst>
                <a:ext uri="{FF2B5EF4-FFF2-40B4-BE49-F238E27FC236}">
                  <a16:creationId xmlns:a16="http://schemas.microsoft.com/office/drawing/2014/main" id="{169F6E59-690A-4C8A-8C90-3DBD9CC980C4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166" y="1881"/>
              <a:ext cx="196" cy="25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>
              <a:lvl1pPr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1pPr>
              <a:lvl2pPr marL="742950" indent="-28575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2pPr>
              <a:lvl3pPr marL="11430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3pPr>
              <a:lvl4pPr marL="16002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4pPr>
              <a:lvl5pPr marL="20574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9pPr>
            </a:lstStyle>
            <a:p>
              <a:pPr eaLnBrk="1" hangingPunct="1"/>
              <a:r>
                <a:rPr lang="en-US" altLang="en-US"/>
                <a:t>7</a:t>
              </a:r>
            </a:p>
          </p:txBody>
        </p:sp>
      </p:grpSp>
      <p:sp>
        <p:nvSpPr>
          <p:cNvPr id="28679" name="Text Box 43">
            <a:extLst>
              <a:ext uri="{FF2B5EF4-FFF2-40B4-BE49-F238E27FC236}">
                <a16:creationId xmlns:a16="http://schemas.microsoft.com/office/drawing/2014/main" id="{45D58DF4-CFC8-40F6-926A-9FF10C6E5089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8001001" y="3962401"/>
            <a:ext cx="1755775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1pPr>
            <a:lvl2pPr marL="742950" indent="-28575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2pPr>
            <a:lvl3pPr marL="1143000" indent="-22860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3pPr>
            <a:lvl4pPr marL="1600200" indent="-22860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4pPr>
            <a:lvl5pPr marL="2057400" indent="-22860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9pPr>
          </a:lstStyle>
          <a:p>
            <a:pPr eaLnBrk="1" hangingPunct="1"/>
            <a:r>
              <a:rPr lang="en-US" altLang="en-US" b="1"/>
              <a:t>Insert Where?</a:t>
            </a:r>
          </a:p>
        </p:txBody>
      </p:sp>
      <p:grpSp>
        <p:nvGrpSpPr>
          <p:cNvPr id="28680" name="Group 89">
            <a:extLst>
              <a:ext uri="{FF2B5EF4-FFF2-40B4-BE49-F238E27FC236}">
                <a16:creationId xmlns:a16="http://schemas.microsoft.com/office/drawing/2014/main" id="{C014B170-5CF6-417B-8333-C7B98F6D9D9D}"/>
              </a:ext>
            </a:extLst>
          </p:cNvPr>
          <p:cNvGrpSpPr>
            <a:grpSpLocks/>
          </p:cNvGrpSpPr>
          <p:nvPr/>
        </p:nvGrpSpPr>
        <p:grpSpPr bwMode="auto">
          <a:xfrm>
            <a:off x="3429000" y="4572001"/>
            <a:ext cx="5257800" cy="1387475"/>
            <a:chOff x="1104" y="2832"/>
            <a:chExt cx="3312" cy="874"/>
          </a:xfrm>
        </p:grpSpPr>
        <p:grpSp>
          <p:nvGrpSpPr>
            <p:cNvPr id="28694" name="Group 54">
              <a:extLst>
                <a:ext uri="{FF2B5EF4-FFF2-40B4-BE49-F238E27FC236}">
                  <a16:creationId xmlns:a16="http://schemas.microsoft.com/office/drawing/2014/main" id="{DD07F8E0-43D3-4364-A6A8-F129766F2C0C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248" y="2832"/>
              <a:ext cx="528" cy="576"/>
              <a:chOff x="1248" y="2832"/>
              <a:chExt cx="528" cy="576"/>
            </a:xfrm>
          </p:grpSpPr>
          <p:sp>
            <p:nvSpPr>
              <p:cNvPr id="28722" name="Rectangle 45">
                <a:extLst>
                  <a:ext uri="{FF2B5EF4-FFF2-40B4-BE49-F238E27FC236}">
                    <a16:creationId xmlns:a16="http://schemas.microsoft.com/office/drawing/2014/main" id="{AB7E7470-DB09-4E43-AA61-550DAA9A5C2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48" y="3024"/>
                <a:ext cx="288" cy="192"/>
              </a:xfrm>
              <a:prstGeom prst="rect">
                <a:avLst/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1pPr>
                <a:lvl2pPr marL="742950" indent="-28575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2pPr>
                <a:lvl3pPr marL="11430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3pPr>
                <a:lvl4pPr marL="16002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4pPr>
                <a:lvl5pPr marL="20574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9pPr>
              </a:lstStyle>
              <a:p>
                <a:pPr algn="ctr" eaLnBrk="1" hangingPunct="1"/>
                <a:r>
                  <a:rPr lang="en-US" altLang="en-US"/>
                  <a:t>el</a:t>
                </a:r>
              </a:p>
            </p:txBody>
          </p:sp>
          <p:sp>
            <p:nvSpPr>
              <p:cNvPr id="28723" name="Rectangle 46">
                <a:extLst>
                  <a:ext uri="{FF2B5EF4-FFF2-40B4-BE49-F238E27FC236}">
                    <a16:creationId xmlns:a16="http://schemas.microsoft.com/office/drawing/2014/main" id="{0BFB1C75-4E91-4974-BCD6-EDCBADD667C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48" y="3216"/>
                <a:ext cx="288" cy="192"/>
              </a:xfrm>
              <a:prstGeom prst="rect">
                <a:avLst/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1pPr>
                <a:lvl2pPr marL="742950" indent="-28575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2pPr>
                <a:lvl3pPr marL="11430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3pPr>
                <a:lvl4pPr marL="16002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4pPr>
                <a:lvl5pPr marL="20574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9pPr>
              </a:lstStyle>
              <a:p>
                <a:pPr algn="ctr" eaLnBrk="1" hangingPunct="1"/>
                <a:r>
                  <a:rPr lang="en-US" altLang="en-US"/>
                  <a:t>10</a:t>
                </a:r>
              </a:p>
            </p:txBody>
          </p:sp>
          <p:sp>
            <p:nvSpPr>
              <p:cNvPr id="28724" name="Rectangle 49">
                <a:extLst>
                  <a:ext uri="{FF2B5EF4-FFF2-40B4-BE49-F238E27FC236}">
                    <a16:creationId xmlns:a16="http://schemas.microsoft.com/office/drawing/2014/main" id="{7CE857BB-B64F-4024-AD8A-1C88CE4A6A1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48" y="2832"/>
                <a:ext cx="288" cy="192"/>
              </a:xfrm>
              <a:prstGeom prst="rect">
                <a:avLst/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1pPr>
                <a:lvl2pPr marL="742950" indent="-28575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2pPr>
                <a:lvl3pPr marL="11430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3pPr>
                <a:lvl4pPr marL="16002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4pPr>
                <a:lvl5pPr marL="20574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9pPr>
              </a:lstStyle>
              <a:p>
                <a:pPr eaLnBrk="1" hangingPunct="1"/>
                <a:endParaRPr lang="en-GB" altLang="en-US"/>
              </a:p>
            </p:txBody>
          </p:sp>
          <p:sp>
            <p:nvSpPr>
              <p:cNvPr id="28725" name="AutoShape 53">
                <a:extLst>
                  <a:ext uri="{FF2B5EF4-FFF2-40B4-BE49-F238E27FC236}">
                    <a16:creationId xmlns:a16="http://schemas.microsoft.com/office/drawing/2014/main" id="{1D59711B-5C6F-4906-BB4D-35A0CA30D6D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36" y="2832"/>
                <a:ext cx="240" cy="144"/>
              </a:xfrm>
              <a:prstGeom prst="rightArrow">
                <a:avLst>
                  <a:gd name="adj1" fmla="val 50000"/>
                  <a:gd name="adj2" fmla="val 41667"/>
                </a:avLst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1pPr>
                <a:lvl2pPr marL="742950" indent="-28575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2pPr>
                <a:lvl3pPr marL="11430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3pPr>
                <a:lvl4pPr marL="16002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4pPr>
                <a:lvl5pPr marL="20574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9pPr>
              </a:lstStyle>
              <a:p>
                <a:pPr eaLnBrk="1" hangingPunct="1"/>
                <a:endParaRPr lang="en-GB" altLang="en-US"/>
              </a:p>
            </p:txBody>
          </p:sp>
        </p:grpSp>
        <p:grpSp>
          <p:nvGrpSpPr>
            <p:cNvPr id="28695" name="Group 55">
              <a:extLst>
                <a:ext uri="{FF2B5EF4-FFF2-40B4-BE49-F238E27FC236}">
                  <a16:creationId xmlns:a16="http://schemas.microsoft.com/office/drawing/2014/main" id="{EC90052E-0EDE-4A29-8949-94A5A79F202B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776" y="2832"/>
              <a:ext cx="528" cy="576"/>
              <a:chOff x="1248" y="2832"/>
              <a:chExt cx="528" cy="576"/>
            </a:xfrm>
          </p:grpSpPr>
          <p:sp>
            <p:nvSpPr>
              <p:cNvPr id="28718" name="Rectangle 56">
                <a:extLst>
                  <a:ext uri="{FF2B5EF4-FFF2-40B4-BE49-F238E27FC236}">
                    <a16:creationId xmlns:a16="http://schemas.microsoft.com/office/drawing/2014/main" id="{DD33D6B8-D8DF-45B3-BDC6-AC746F3EB65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48" y="3024"/>
                <a:ext cx="288" cy="192"/>
              </a:xfrm>
              <a:prstGeom prst="rect">
                <a:avLst/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1pPr>
                <a:lvl2pPr marL="742950" indent="-28575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2pPr>
                <a:lvl3pPr marL="11430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3pPr>
                <a:lvl4pPr marL="16002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4pPr>
                <a:lvl5pPr marL="20574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9pPr>
              </a:lstStyle>
              <a:p>
                <a:pPr algn="ctr" eaLnBrk="1" hangingPunct="1"/>
                <a:r>
                  <a:rPr lang="en-US" altLang="en-US"/>
                  <a:t>el</a:t>
                </a:r>
              </a:p>
            </p:txBody>
          </p:sp>
          <p:sp>
            <p:nvSpPr>
              <p:cNvPr id="28719" name="Rectangle 57">
                <a:extLst>
                  <a:ext uri="{FF2B5EF4-FFF2-40B4-BE49-F238E27FC236}">
                    <a16:creationId xmlns:a16="http://schemas.microsoft.com/office/drawing/2014/main" id="{59FFF334-864C-42DD-94B2-785AD2EDFD8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48" y="3216"/>
                <a:ext cx="288" cy="192"/>
              </a:xfrm>
              <a:prstGeom prst="rect">
                <a:avLst/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1pPr>
                <a:lvl2pPr marL="742950" indent="-28575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2pPr>
                <a:lvl3pPr marL="11430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3pPr>
                <a:lvl4pPr marL="16002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4pPr>
                <a:lvl5pPr marL="20574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9pPr>
              </a:lstStyle>
              <a:p>
                <a:pPr algn="ctr" eaLnBrk="1" hangingPunct="1"/>
                <a:r>
                  <a:rPr lang="en-US" altLang="en-US"/>
                  <a:t>10</a:t>
                </a:r>
              </a:p>
            </p:txBody>
          </p:sp>
          <p:sp>
            <p:nvSpPr>
              <p:cNvPr id="28720" name="Rectangle 58">
                <a:extLst>
                  <a:ext uri="{FF2B5EF4-FFF2-40B4-BE49-F238E27FC236}">
                    <a16:creationId xmlns:a16="http://schemas.microsoft.com/office/drawing/2014/main" id="{D9B8AF6E-D0F3-4DA3-A8E0-9DBD7E768FE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48" y="2832"/>
                <a:ext cx="288" cy="192"/>
              </a:xfrm>
              <a:prstGeom prst="rect">
                <a:avLst/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1pPr>
                <a:lvl2pPr marL="742950" indent="-28575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2pPr>
                <a:lvl3pPr marL="11430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3pPr>
                <a:lvl4pPr marL="16002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4pPr>
                <a:lvl5pPr marL="20574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9pPr>
              </a:lstStyle>
              <a:p>
                <a:pPr eaLnBrk="1" hangingPunct="1"/>
                <a:endParaRPr lang="en-GB" altLang="en-US"/>
              </a:p>
            </p:txBody>
          </p:sp>
          <p:sp>
            <p:nvSpPr>
              <p:cNvPr id="28721" name="AutoShape 59">
                <a:extLst>
                  <a:ext uri="{FF2B5EF4-FFF2-40B4-BE49-F238E27FC236}">
                    <a16:creationId xmlns:a16="http://schemas.microsoft.com/office/drawing/2014/main" id="{63B9BCF0-8D33-4714-97DC-9B84D9293D9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36" y="2832"/>
                <a:ext cx="240" cy="144"/>
              </a:xfrm>
              <a:prstGeom prst="rightArrow">
                <a:avLst>
                  <a:gd name="adj1" fmla="val 50000"/>
                  <a:gd name="adj2" fmla="val 41667"/>
                </a:avLst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1pPr>
                <a:lvl2pPr marL="742950" indent="-28575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2pPr>
                <a:lvl3pPr marL="11430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3pPr>
                <a:lvl4pPr marL="16002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4pPr>
                <a:lvl5pPr marL="20574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9pPr>
              </a:lstStyle>
              <a:p>
                <a:pPr eaLnBrk="1" hangingPunct="1"/>
                <a:endParaRPr lang="en-GB" altLang="en-US"/>
              </a:p>
            </p:txBody>
          </p:sp>
        </p:grpSp>
        <p:grpSp>
          <p:nvGrpSpPr>
            <p:cNvPr id="28696" name="Group 60">
              <a:extLst>
                <a:ext uri="{FF2B5EF4-FFF2-40B4-BE49-F238E27FC236}">
                  <a16:creationId xmlns:a16="http://schemas.microsoft.com/office/drawing/2014/main" id="{BE8A9E52-FB6B-45B5-B0B6-3C71DDFB152F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304" y="2832"/>
              <a:ext cx="528" cy="576"/>
              <a:chOff x="1248" y="2832"/>
              <a:chExt cx="528" cy="576"/>
            </a:xfrm>
          </p:grpSpPr>
          <p:sp>
            <p:nvSpPr>
              <p:cNvPr id="28714" name="Rectangle 61">
                <a:extLst>
                  <a:ext uri="{FF2B5EF4-FFF2-40B4-BE49-F238E27FC236}">
                    <a16:creationId xmlns:a16="http://schemas.microsoft.com/office/drawing/2014/main" id="{D97D764E-B7F5-448D-9B15-C0D17936F71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48" y="3024"/>
                <a:ext cx="288" cy="192"/>
              </a:xfrm>
              <a:prstGeom prst="rect">
                <a:avLst/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1pPr>
                <a:lvl2pPr marL="742950" indent="-28575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2pPr>
                <a:lvl3pPr marL="11430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3pPr>
                <a:lvl4pPr marL="16002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4pPr>
                <a:lvl5pPr marL="20574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9pPr>
              </a:lstStyle>
              <a:p>
                <a:pPr algn="ctr" eaLnBrk="1" hangingPunct="1"/>
                <a:r>
                  <a:rPr lang="en-US" altLang="en-US"/>
                  <a:t>el</a:t>
                </a:r>
              </a:p>
            </p:txBody>
          </p:sp>
          <p:sp>
            <p:nvSpPr>
              <p:cNvPr id="28715" name="Rectangle 62">
                <a:extLst>
                  <a:ext uri="{FF2B5EF4-FFF2-40B4-BE49-F238E27FC236}">
                    <a16:creationId xmlns:a16="http://schemas.microsoft.com/office/drawing/2014/main" id="{1BB37D75-AAB9-4F66-9B50-B07FEF70054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48" y="3216"/>
                <a:ext cx="288" cy="192"/>
              </a:xfrm>
              <a:prstGeom prst="rect">
                <a:avLst/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1pPr>
                <a:lvl2pPr marL="742950" indent="-28575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2pPr>
                <a:lvl3pPr marL="11430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3pPr>
                <a:lvl4pPr marL="16002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4pPr>
                <a:lvl5pPr marL="20574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9pPr>
              </a:lstStyle>
              <a:p>
                <a:pPr algn="ctr" eaLnBrk="1" hangingPunct="1"/>
                <a:r>
                  <a:rPr lang="en-US" altLang="en-US"/>
                  <a:t>8</a:t>
                </a:r>
              </a:p>
            </p:txBody>
          </p:sp>
          <p:sp>
            <p:nvSpPr>
              <p:cNvPr id="28716" name="Rectangle 63">
                <a:extLst>
                  <a:ext uri="{FF2B5EF4-FFF2-40B4-BE49-F238E27FC236}">
                    <a16:creationId xmlns:a16="http://schemas.microsoft.com/office/drawing/2014/main" id="{2E851125-5AC4-4D02-A127-6C694797339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48" y="2832"/>
                <a:ext cx="288" cy="192"/>
              </a:xfrm>
              <a:prstGeom prst="rect">
                <a:avLst/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1pPr>
                <a:lvl2pPr marL="742950" indent="-28575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2pPr>
                <a:lvl3pPr marL="11430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3pPr>
                <a:lvl4pPr marL="16002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4pPr>
                <a:lvl5pPr marL="20574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9pPr>
              </a:lstStyle>
              <a:p>
                <a:pPr eaLnBrk="1" hangingPunct="1"/>
                <a:endParaRPr lang="en-GB" altLang="en-US"/>
              </a:p>
            </p:txBody>
          </p:sp>
          <p:sp>
            <p:nvSpPr>
              <p:cNvPr id="28717" name="AutoShape 64">
                <a:extLst>
                  <a:ext uri="{FF2B5EF4-FFF2-40B4-BE49-F238E27FC236}">
                    <a16:creationId xmlns:a16="http://schemas.microsoft.com/office/drawing/2014/main" id="{20987FEA-F3A9-443D-91F7-A1F2569A0A4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36" y="2832"/>
                <a:ext cx="240" cy="144"/>
              </a:xfrm>
              <a:prstGeom prst="rightArrow">
                <a:avLst>
                  <a:gd name="adj1" fmla="val 50000"/>
                  <a:gd name="adj2" fmla="val 41667"/>
                </a:avLst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1pPr>
                <a:lvl2pPr marL="742950" indent="-28575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2pPr>
                <a:lvl3pPr marL="11430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3pPr>
                <a:lvl4pPr marL="16002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4pPr>
                <a:lvl5pPr marL="20574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9pPr>
              </a:lstStyle>
              <a:p>
                <a:pPr eaLnBrk="1" hangingPunct="1"/>
                <a:endParaRPr lang="en-GB" altLang="en-US"/>
              </a:p>
            </p:txBody>
          </p:sp>
        </p:grpSp>
        <p:grpSp>
          <p:nvGrpSpPr>
            <p:cNvPr id="28697" name="Group 65">
              <a:extLst>
                <a:ext uri="{FF2B5EF4-FFF2-40B4-BE49-F238E27FC236}">
                  <a16:creationId xmlns:a16="http://schemas.microsoft.com/office/drawing/2014/main" id="{C3F0861B-E579-4E23-B8DF-0A3BCB793A49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360" y="2832"/>
              <a:ext cx="528" cy="576"/>
              <a:chOff x="1248" y="2832"/>
              <a:chExt cx="528" cy="576"/>
            </a:xfrm>
          </p:grpSpPr>
          <p:sp>
            <p:nvSpPr>
              <p:cNvPr id="28710" name="Rectangle 66">
                <a:extLst>
                  <a:ext uri="{FF2B5EF4-FFF2-40B4-BE49-F238E27FC236}">
                    <a16:creationId xmlns:a16="http://schemas.microsoft.com/office/drawing/2014/main" id="{C0890E83-7CA2-42DB-B04B-63CB247D916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48" y="3024"/>
                <a:ext cx="288" cy="192"/>
              </a:xfrm>
              <a:prstGeom prst="rect">
                <a:avLst/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1pPr>
                <a:lvl2pPr marL="742950" indent="-28575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2pPr>
                <a:lvl3pPr marL="11430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3pPr>
                <a:lvl4pPr marL="16002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4pPr>
                <a:lvl5pPr marL="20574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9pPr>
              </a:lstStyle>
              <a:p>
                <a:pPr algn="ctr" eaLnBrk="1" hangingPunct="1"/>
                <a:r>
                  <a:rPr lang="en-US" altLang="en-US"/>
                  <a:t>el</a:t>
                </a:r>
              </a:p>
            </p:txBody>
          </p:sp>
          <p:sp>
            <p:nvSpPr>
              <p:cNvPr id="28711" name="Rectangle 67">
                <a:extLst>
                  <a:ext uri="{FF2B5EF4-FFF2-40B4-BE49-F238E27FC236}">
                    <a16:creationId xmlns:a16="http://schemas.microsoft.com/office/drawing/2014/main" id="{ACD98A38-36FC-456A-A9BC-963BDFE7234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48" y="3216"/>
                <a:ext cx="288" cy="192"/>
              </a:xfrm>
              <a:prstGeom prst="rect">
                <a:avLst/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1pPr>
                <a:lvl2pPr marL="742950" indent="-28575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2pPr>
                <a:lvl3pPr marL="11430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3pPr>
                <a:lvl4pPr marL="16002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4pPr>
                <a:lvl5pPr marL="20574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9pPr>
              </a:lstStyle>
              <a:p>
                <a:pPr algn="ctr" eaLnBrk="1" hangingPunct="1"/>
                <a:r>
                  <a:rPr lang="en-US" altLang="en-US"/>
                  <a:t>7</a:t>
                </a:r>
              </a:p>
            </p:txBody>
          </p:sp>
          <p:sp>
            <p:nvSpPr>
              <p:cNvPr id="28712" name="Rectangle 68">
                <a:extLst>
                  <a:ext uri="{FF2B5EF4-FFF2-40B4-BE49-F238E27FC236}">
                    <a16:creationId xmlns:a16="http://schemas.microsoft.com/office/drawing/2014/main" id="{7D742E5A-996C-4A13-AED1-EBCFCD2843C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48" y="2832"/>
                <a:ext cx="288" cy="192"/>
              </a:xfrm>
              <a:prstGeom prst="rect">
                <a:avLst/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1pPr>
                <a:lvl2pPr marL="742950" indent="-28575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2pPr>
                <a:lvl3pPr marL="11430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3pPr>
                <a:lvl4pPr marL="16002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4pPr>
                <a:lvl5pPr marL="20574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9pPr>
              </a:lstStyle>
              <a:p>
                <a:pPr eaLnBrk="1" hangingPunct="1"/>
                <a:endParaRPr lang="en-GB" altLang="en-US"/>
              </a:p>
            </p:txBody>
          </p:sp>
          <p:sp>
            <p:nvSpPr>
              <p:cNvPr id="28713" name="AutoShape 69">
                <a:extLst>
                  <a:ext uri="{FF2B5EF4-FFF2-40B4-BE49-F238E27FC236}">
                    <a16:creationId xmlns:a16="http://schemas.microsoft.com/office/drawing/2014/main" id="{D6962DE8-E40C-4B77-B0BB-BAA254EA173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36" y="2832"/>
                <a:ext cx="240" cy="144"/>
              </a:xfrm>
              <a:prstGeom prst="rightArrow">
                <a:avLst>
                  <a:gd name="adj1" fmla="val 50000"/>
                  <a:gd name="adj2" fmla="val 41667"/>
                </a:avLst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1pPr>
                <a:lvl2pPr marL="742950" indent="-28575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2pPr>
                <a:lvl3pPr marL="11430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3pPr>
                <a:lvl4pPr marL="16002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4pPr>
                <a:lvl5pPr marL="20574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9pPr>
              </a:lstStyle>
              <a:p>
                <a:pPr eaLnBrk="1" hangingPunct="1"/>
                <a:endParaRPr lang="en-GB" altLang="en-US"/>
              </a:p>
            </p:txBody>
          </p:sp>
        </p:grpSp>
        <p:grpSp>
          <p:nvGrpSpPr>
            <p:cNvPr id="28698" name="Group 75">
              <a:extLst>
                <a:ext uri="{FF2B5EF4-FFF2-40B4-BE49-F238E27FC236}">
                  <a16:creationId xmlns:a16="http://schemas.microsoft.com/office/drawing/2014/main" id="{5E4AA24C-3B4B-46BE-87F0-0ACF58E585D4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888" y="2832"/>
              <a:ext cx="528" cy="576"/>
              <a:chOff x="1248" y="2832"/>
              <a:chExt cx="528" cy="576"/>
            </a:xfrm>
          </p:grpSpPr>
          <p:sp>
            <p:nvSpPr>
              <p:cNvPr id="28706" name="Rectangle 76">
                <a:extLst>
                  <a:ext uri="{FF2B5EF4-FFF2-40B4-BE49-F238E27FC236}">
                    <a16:creationId xmlns:a16="http://schemas.microsoft.com/office/drawing/2014/main" id="{30C8BF99-466A-4A6E-8D35-1056F3CDBDF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48" y="3024"/>
                <a:ext cx="288" cy="192"/>
              </a:xfrm>
              <a:prstGeom prst="rect">
                <a:avLst/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1pPr>
                <a:lvl2pPr marL="742950" indent="-28575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2pPr>
                <a:lvl3pPr marL="11430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3pPr>
                <a:lvl4pPr marL="16002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4pPr>
                <a:lvl5pPr marL="20574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9pPr>
              </a:lstStyle>
              <a:p>
                <a:pPr algn="ctr" eaLnBrk="1" hangingPunct="1"/>
                <a:r>
                  <a:rPr lang="en-US" altLang="en-US"/>
                  <a:t>el</a:t>
                </a:r>
              </a:p>
            </p:txBody>
          </p:sp>
          <p:sp>
            <p:nvSpPr>
              <p:cNvPr id="28707" name="Rectangle 77">
                <a:extLst>
                  <a:ext uri="{FF2B5EF4-FFF2-40B4-BE49-F238E27FC236}">
                    <a16:creationId xmlns:a16="http://schemas.microsoft.com/office/drawing/2014/main" id="{8BF727B3-D3E1-4400-8CEA-773B81040A5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48" y="3216"/>
                <a:ext cx="288" cy="192"/>
              </a:xfrm>
              <a:prstGeom prst="rect">
                <a:avLst/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1pPr>
                <a:lvl2pPr marL="742950" indent="-28575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2pPr>
                <a:lvl3pPr marL="11430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3pPr>
                <a:lvl4pPr marL="16002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4pPr>
                <a:lvl5pPr marL="20574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9pPr>
              </a:lstStyle>
              <a:p>
                <a:pPr algn="ctr" eaLnBrk="1" hangingPunct="1"/>
                <a:r>
                  <a:rPr lang="en-US" altLang="en-US"/>
                  <a:t>5</a:t>
                </a:r>
              </a:p>
            </p:txBody>
          </p:sp>
          <p:sp>
            <p:nvSpPr>
              <p:cNvPr id="28708" name="Rectangle 78">
                <a:extLst>
                  <a:ext uri="{FF2B5EF4-FFF2-40B4-BE49-F238E27FC236}">
                    <a16:creationId xmlns:a16="http://schemas.microsoft.com/office/drawing/2014/main" id="{C308D8D9-CB82-400D-9AC9-880F5D8A315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48" y="2832"/>
                <a:ext cx="288" cy="192"/>
              </a:xfrm>
              <a:prstGeom prst="rect">
                <a:avLst/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1pPr>
                <a:lvl2pPr marL="742950" indent="-28575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2pPr>
                <a:lvl3pPr marL="11430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3pPr>
                <a:lvl4pPr marL="16002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4pPr>
                <a:lvl5pPr marL="20574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9pPr>
              </a:lstStyle>
              <a:p>
                <a:pPr eaLnBrk="1" hangingPunct="1"/>
                <a:endParaRPr lang="en-GB" altLang="en-US"/>
              </a:p>
            </p:txBody>
          </p:sp>
          <p:sp>
            <p:nvSpPr>
              <p:cNvPr id="28709" name="AutoShape 79">
                <a:extLst>
                  <a:ext uri="{FF2B5EF4-FFF2-40B4-BE49-F238E27FC236}">
                    <a16:creationId xmlns:a16="http://schemas.microsoft.com/office/drawing/2014/main" id="{B28B0681-AC78-4E8F-9A6D-DD8CCF6BD8B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36" y="2832"/>
                <a:ext cx="240" cy="144"/>
              </a:xfrm>
              <a:prstGeom prst="rightArrow">
                <a:avLst>
                  <a:gd name="adj1" fmla="val 50000"/>
                  <a:gd name="adj2" fmla="val 41667"/>
                </a:avLst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1pPr>
                <a:lvl2pPr marL="742950" indent="-28575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2pPr>
                <a:lvl3pPr marL="11430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3pPr>
                <a:lvl4pPr marL="16002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4pPr>
                <a:lvl5pPr marL="20574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9pPr>
              </a:lstStyle>
              <a:p>
                <a:pPr eaLnBrk="1" hangingPunct="1"/>
                <a:endParaRPr lang="en-GB" altLang="en-US"/>
              </a:p>
            </p:txBody>
          </p:sp>
        </p:grpSp>
        <p:grpSp>
          <p:nvGrpSpPr>
            <p:cNvPr id="28699" name="Group 80">
              <a:extLst>
                <a:ext uri="{FF2B5EF4-FFF2-40B4-BE49-F238E27FC236}">
                  <a16:creationId xmlns:a16="http://schemas.microsoft.com/office/drawing/2014/main" id="{35964051-F847-4FC4-92D7-54185A79CFE3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832" y="2832"/>
              <a:ext cx="528" cy="576"/>
              <a:chOff x="1248" y="2832"/>
              <a:chExt cx="528" cy="576"/>
            </a:xfrm>
          </p:grpSpPr>
          <p:sp>
            <p:nvSpPr>
              <p:cNvPr id="28702" name="Rectangle 81">
                <a:extLst>
                  <a:ext uri="{FF2B5EF4-FFF2-40B4-BE49-F238E27FC236}">
                    <a16:creationId xmlns:a16="http://schemas.microsoft.com/office/drawing/2014/main" id="{873A1AD4-5647-4214-B44A-09FA19480B6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48" y="3024"/>
                <a:ext cx="288" cy="192"/>
              </a:xfrm>
              <a:prstGeom prst="rect">
                <a:avLst/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1pPr>
                <a:lvl2pPr marL="742950" indent="-28575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2pPr>
                <a:lvl3pPr marL="11430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3pPr>
                <a:lvl4pPr marL="16002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4pPr>
                <a:lvl5pPr marL="20574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9pPr>
              </a:lstStyle>
              <a:p>
                <a:pPr algn="ctr" eaLnBrk="1" hangingPunct="1"/>
                <a:r>
                  <a:rPr lang="en-US" altLang="en-US"/>
                  <a:t>el</a:t>
                </a:r>
              </a:p>
            </p:txBody>
          </p:sp>
          <p:sp>
            <p:nvSpPr>
              <p:cNvPr id="28703" name="Rectangle 82">
                <a:extLst>
                  <a:ext uri="{FF2B5EF4-FFF2-40B4-BE49-F238E27FC236}">
                    <a16:creationId xmlns:a16="http://schemas.microsoft.com/office/drawing/2014/main" id="{F83320DB-8636-4EEA-A678-92A09D9DF9D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48" y="3216"/>
                <a:ext cx="288" cy="192"/>
              </a:xfrm>
              <a:prstGeom prst="rect">
                <a:avLst/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1pPr>
                <a:lvl2pPr marL="742950" indent="-28575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2pPr>
                <a:lvl3pPr marL="11430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3pPr>
                <a:lvl4pPr marL="16002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4pPr>
                <a:lvl5pPr marL="20574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9pPr>
              </a:lstStyle>
              <a:p>
                <a:pPr algn="ctr" eaLnBrk="1" hangingPunct="1"/>
                <a:r>
                  <a:rPr lang="en-US" altLang="en-US"/>
                  <a:t>7</a:t>
                </a:r>
              </a:p>
            </p:txBody>
          </p:sp>
          <p:sp>
            <p:nvSpPr>
              <p:cNvPr id="28704" name="Rectangle 83">
                <a:extLst>
                  <a:ext uri="{FF2B5EF4-FFF2-40B4-BE49-F238E27FC236}">
                    <a16:creationId xmlns:a16="http://schemas.microsoft.com/office/drawing/2014/main" id="{0CC20AFE-F0A3-405C-9F98-C422CC70F5E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48" y="2832"/>
                <a:ext cx="288" cy="192"/>
              </a:xfrm>
              <a:prstGeom prst="rect">
                <a:avLst/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1pPr>
                <a:lvl2pPr marL="742950" indent="-28575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2pPr>
                <a:lvl3pPr marL="11430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3pPr>
                <a:lvl4pPr marL="16002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4pPr>
                <a:lvl5pPr marL="20574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9pPr>
              </a:lstStyle>
              <a:p>
                <a:pPr eaLnBrk="1" hangingPunct="1"/>
                <a:endParaRPr lang="en-GB" altLang="en-US"/>
              </a:p>
            </p:txBody>
          </p:sp>
          <p:sp>
            <p:nvSpPr>
              <p:cNvPr id="28705" name="AutoShape 84">
                <a:extLst>
                  <a:ext uri="{FF2B5EF4-FFF2-40B4-BE49-F238E27FC236}">
                    <a16:creationId xmlns:a16="http://schemas.microsoft.com/office/drawing/2014/main" id="{3959B008-F31A-4F3E-B3CA-DFF4B998EF8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36" y="2832"/>
                <a:ext cx="240" cy="144"/>
              </a:xfrm>
              <a:prstGeom prst="rightArrow">
                <a:avLst>
                  <a:gd name="adj1" fmla="val 50000"/>
                  <a:gd name="adj2" fmla="val 41667"/>
                </a:avLst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1pPr>
                <a:lvl2pPr marL="742950" indent="-28575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2pPr>
                <a:lvl3pPr marL="11430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3pPr>
                <a:lvl4pPr marL="16002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4pPr>
                <a:lvl5pPr marL="20574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9pPr>
              </a:lstStyle>
              <a:p>
                <a:pPr eaLnBrk="1" hangingPunct="1"/>
                <a:endParaRPr lang="en-GB" altLang="en-US"/>
              </a:p>
            </p:txBody>
          </p:sp>
        </p:grpSp>
        <p:sp>
          <p:nvSpPr>
            <p:cNvPr id="28700" name="Text Box 85">
              <a:extLst>
                <a:ext uri="{FF2B5EF4-FFF2-40B4-BE49-F238E27FC236}">
                  <a16:creationId xmlns:a16="http://schemas.microsoft.com/office/drawing/2014/main" id="{B3A780CF-F618-4732-B8E4-B47412624899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104" y="3456"/>
              <a:ext cx="480" cy="25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>
              <a:lvl1pPr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1pPr>
              <a:lvl2pPr marL="742950" indent="-28575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2pPr>
              <a:lvl3pPr marL="11430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3pPr>
              <a:lvl4pPr marL="16002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4pPr>
              <a:lvl5pPr marL="20574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9pPr>
            </a:lstStyle>
            <a:p>
              <a:pPr eaLnBrk="1" hangingPunct="1"/>
              <a:r>
                <a:rPr lang="en-US" altLang="en-US" b="1"/>
                <a:t>Head</a:t>
              </a:r>
            </a:p>
          </p:txBody>
        </p:sp>
        <p:sp>
          <p:nvSpPr>
            <p:cNvPr id="28701" name="Text Box 86">
              <a:extLst>
                <a:ext uri="{FF2B5EF4-FFF2-40B4-BE49-F238E27FC236}">
                  <a16:creationId xmlns:a16="http://schemas.microsoft.com/office/drawing/2014/main" id="{E0734034-7A97-4F73-A00B-A5342A4C84BA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974" y="3417"/>
              <a:ext cx="391" cy="25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>
              <a:lvl1pPr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1pPr>
              <a:lvl2pPr marL="742950" indent="-28575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2pPr>
              <a:lvl3pPr marL="11430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3pPr>
              <a:lvl4pPr marL="16002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4pPr>
              <a:lvl5pPr marL="20574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9pPr>
            </a:lstStyle>
            <a:p>
              <a:pPr eaLnBrk="1" hangingPunct="1"/>
              <a:r>
                <a:rPr lang="en-US" altLang="en-US" b="1"/>
                <a:t>Tail</a:t>
              </a:r>
            </a:p>
          </p:txBody>
        </p:sp>
      </p:grpSp>
      <p:sp>
        <p:nvSpPr>
          <p:cNvPr id="28681" name="Text Box 87">
            <a:extLst>
              <a:ext uri="{FF2B5EF4-FFF2-40B4-BE49-F238E27FC236}">
                <a16:creationId xmlns:a16="http://schemas.microsoft.com/office/drawing/2014/main" id="{9B202104-6F42-4A53-A285-9F6251D48DC5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590800" y="3886201"/>
            <a:ext cx="2755900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1pPr>
            <a:lvl2pPr marL="742950" indent="-28575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2pPr>
            <a:lvl3pPr marL="1143000" indent="-22860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3pPr>
            <a:lvl4pPr marL="1600200" indent="-22860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4pPr>
            <a:lvl5pPr marL="2057400" indent="-22860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9pPr>
          </a:lstStyle>
          <a:p>
            <a:pPr eaLnBrk="1" hangingPunct="1"/>
            <a:r>
              <a:rPr lang="en-US" altLang="en-US" b="1"/>
              <a:t>Linked Implementation</a:t>
            </a:r>
          </a:p>
        </p:txBody>
      </p:sp>
      <p:grpSp>
        <p:nvGrpSpPr>
          <p:cNvPr id="28682" name="Group 99">
            <a:extLst>
              <a:ext uri="{FF2B5EF4-FFF2-40B4-BE49-F238E27FC236}">
                <a16:creationId xmlns:a16="http://schemas.microsoft.com/office/drawing/2014/main" id="{A86E19A3-7736-4660-8192-F68881A88692}"/>
              </a:ext>
            </a:extLst>
          </p:cNvPr>
          <p:cNvGrpSpPr>
            <a:grpSpLocks/>
          </p:cNvGrpSpPr>
          <p:nvPr/>
        </p:nvGrpSpPr>
        <p:grpSpPr bwMode="auto">
          <a:xfrm>
            <a:off x="6934200" y="2514601"/>
            <a:ext cx="457200" cy="701675"/>
            <a:chOff x="4080" y="1689"/>
            <a:chExt cx="288" cy="442"/>
          </a:xfrm>
        </p:grpSpPr>
        <p:grpSp>
          <p:nvGrpSpPr>
            <p:cNvPr id="28689" name="Group 100">
              <a:extLst>
                <a:ext uri="{FF2B5EF4-FFF2-40B4-BE49-F238E27FC236}">
                  <a16:creationId xmlns:a16="http://schemas.microsoft.com/office/drawing/2014/main" id="{49FD28E5-905B-4919-BA8B-BD81C77AFEA3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080" y="1728"/>
              <a:ext cx="288" cy="384"/>
              <a:chOff x="1392" y="1728"/>
              <a:chExt cx="288" cy="384"/>
            </a:xfrm>
          </p:grpSpPr>
          <p:sp>
            <p:nvSpPr>
              <p:cNvPr id="28692" name="Rectangle 101">
                <a:extLst>
                  <a:ext uri="{FF2B5EF4-FFF2-40B4-BE49-F238E27FC236}">
                    <a16:creationId xmlns:a16="http://schemas.microsoft.com/office/drawing/2014/main" id="{3F5287C3-30CE-43B8-A0F2-EEF6FA49A14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92" y="1728"/>
                <a:ext cx="288" cy="192"/>
              </a:xfrm>
              <a:prstGeom prst="rect">
                <a:avLst/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1pPr>
                <a:lvl2pPr marL="742950" indent="-28575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2pPr>
                <a:lvl3pPr marL="11430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3pPr>
                <a:lvl4pPr marL="16002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4pPr>
                <a:lvl5pPr marL="20574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9pPr>
              </a:lstStyle>
              <a:p>
                <a:pPr eaLnBrk="1" hangingPunct="1"/>
                <a:endParaRPr lang="en-GB" altLang="en-US"/>
              </a:p>
            </p:txBody>
          </p:sp>
          <p:sp>
            <p:nvSpPr>
              <p:cNvPr id="28693" name="Rectangle 102">
                <a:extLst>
                  <a:ext uri="{FF2B5EF4-FFF2-40B4-BE49-F238E27FC236}">
                    <a16:creationId xmlns:a16="http://schemas.microsoft.com/office/drawing/2014/main" id="{C8368DFB-44F1-4585-BEE0-E25880A10BB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92" y="1920"/>
                <a:ext cx="288" cy="192"/>
              </a:xfrm>
              <a:prstGeom prst="rect">
                <a:avLst/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1pPr>
                <a:lvl2pPr marL="742950" indent="-28575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2pPr>
                <a:lvl3pPr marL="11430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3pPr>
                <a:lvl4pPr marL="16002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4pPr>
                <a:lvl5pPr marL="20574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9pPr>
              </a:lstStyle>
              <a:p>
                <a:pPr eaLnBrk="1" hangingPunct="1"/>
                <a:endParaRPr lang="en-GB" altLang="en-US"/>
              </a:p>
            </p:txBody>
          </p:sp>
        </p:grpSp>
        <p:sp>
          <p:nvSpPr>
            <p:cNvPr id="28690" name="Text Box 103">
              <a:extLst>
                <a:ext uri="{FF2B5EF4-FFF2-40B4-BE49-F238E27FC236}">
                  <a16:creationId xmlns:a16="http://schemas.microsoft.com/office/drawing/2014/main" id="{4C8F3456-CFC5-4096-BA0B-B0DC6EBE8C42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118" y="1689"/>
              <a:ext cx="231" cy="25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>
              <a:lvl1pPr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1pPr>
              <a:lvl2pPr marL="742950" indent="-28575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2pPr>
              <a:lvl3pPr marL="11430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3pPr>
              <a:lvl4pPr marL="16002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4pPr>
              <a:lvl5pPr marL="20574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9pPr>
            </a:lstStyle>
            <a:p>
              <a:pPr eaLnBrk="1" hangingPunct="1"/>
              <a:r>
                <a:rPr lang="en-US" altLang="en-US"/>
                <a:t>el</a:t>
              </a:r>
            </a:p>
          </p:txBody>
        </p:sp>
        <p:sp>
          <p:nvSpPr>
            <p:cNvPr id="28691" name="Text Box 104">
              <a:extLst>
                <a:ext uri="{FF2B5EF4-FFF2-40B4-BE49-F238E27FC236}">
                  <a16:creationId xmlns:a16="http://schemas.microsoft.com/office/drawing/2014/main" id="{F52C3F0E-D05F-43CB-BB2C-FDA9D20C685E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166" y="1881"/>
              <a:ext cx="116" cy="25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>
              <a:lvl1pPr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1pPr>
              <a:lvl2pPr marL="742950" indent="-28575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2pPr>
              <a:lvl3pPr marL="11430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3pPr>
              <a:lvl4pPr marL="16002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4pPr>
              <a:lvl5pPr marL="20574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9pPr>
            </a:lstStyle>
            <a:p>
              <a:pPr eaLnBrk="1" hangingPunct="1"/>
              <a:endParaRPr lang="en-US" altLang="en-US"/>
            </a:p>
          </p:txBody>
        </p:sp>
      </p:grpSp>
      <p:grpSp>
        <p:nvGrpSpPr>
          <p:cNvPr id="28683" name="Group 105">
            <a:extLst>
              <a:ext uri="{FF2B5EF4-FFF2-40B4-BE49-F238E27FC236}">
                <a16:creationId xmlns:a16="http://schemas.microsoft.com/office/drawing/2014/main" id="{E0CEAE80-5C5E-4324-8CEE-177A63E53DD9}"/>
              </a:ext>
            </a:extLst>
          </p:cNvPr>
          <p:cNvGrpSpPr>
            <a:grpSpLocks/>
          </p:cNvGrpSpPr>
          <p:nvPr/>
        </p:nvGrpSpPr>
        <p:grpSpPr bwMode="auto">
          <a:xfrm>
            <a:off x="7391400" y="2514601"/>
            <a:ext cx="457200" cy="701675"/>
            <a:chOff x="4080" y="1689"/>
            <a:chExt cx="288" cy="442"/>
          </a:xfrm>
        </p:grpSpPr>
        <p:grpSp>
          <p:nvGrpSpPr>
            <p:cNvPr id="28684" name="Group 106">
              <a:extLst>
                <a:ext uri="{FF2B5EF4-FFF2-40B4-BE49-F238E27FC236}">
                  <a16:creationId xmlns:a16="http://schemas.microsoft.com/office/drawing/2014/main" id="{09C90DE6-9395-42A1-A17A-D0DEBC5EF2C3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080" y="1728"/>
              <a:ext cx="288" cy="384"/>
              <a:chOff x="1392" y="1728"/>
              <a:chExt cx="288" cy="384"/>
            </a:xfrm>
          </p:grpSpPr>
          <p:sp>
            <p:nvSpPr>
              <p:cNvPr id="28687" name="Rectangle 107">
                <a:extLst>
                  <a:ext uri="{FF2B5EF4-FFF2-40B4-BE49-F238E27FC236}">
                    <a16:creationId xmlns:a16="http://schemas.microsoft.com/office/drawing/2014/main" id="{19F8778C-F8C6-4F5E-BA34-41334B11542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92" y="1728"/>
                <a:ext cx="288" cy="192"/>
              </a:xfrm>
              <a:prstGeom prst="rect">
                <a:avLst/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1pPr>
                <a:lvl2pPr marL="742950" indent="-28575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2pPr>
                <a:lvl3pPr marL="11430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3pPr>
                <a:lvl4pPr marL="16002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4pPr>
                <a:lvl5pPr marL="20574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9pPr>
              </a:lstStyle>
              <a:p>
                <a:pPr eaLnBrk="1" hangingPunct="1"/>
                <a:endParaRPr lang="en-GB" altLang="en-US"/>
              </a:p>
            </p:txBody>
          </p:sp>
          <p:sp>
            <p:nvSpPr>
              <p:cNvPr id="28688" name="Rectangle 108">
                <a:extLst>
                  <a:ext uri="{FF2B5EF4-FFF2-40B4-BE49-F238E27FC236}">
                    <a16:creationId xmlns:a16="http://schemas.microsoft.com/office/drawing/2014/main" id="{D7B2DEA4-4DC3-472C-9136-346C823F3EA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92" y="1920"/>
                <a:ext cx="288" cy="192"/>
              </a:xfrm>
              <a:prstGeom prst="rect">
                <a:avLst/>
              </a:prstGeom>
              <a:solidFill>
                <a:schemeClr val="accent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lvl1pPr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1pPr>
                <a:lvl2pPr marL="742950" indent="-28575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2pPr>
                <a:lvl3pPr marL="11430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3pPr>
                <a:lvl4pPr marL="16002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4pPr>
                <a:lvl5pPr marL="2057400" indent="-228600"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 sz="200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defRPr>
                </a:lvl9pPr>
              </a:lstStyle>
              <a:p>
                <a:pPr eaLnBrk="1" hangingPunct="1"/>
                <a:endParaRPr lang="en-GB" altLang="en-US"/>
              </a:p>
            </p:txBody>
          </p:sp>
        </p:grpSp>
        <p:sp>
          <p:nvSpPr>
            <p:cNvPr id="28685" name="Text Box 109">
              <a:extLst>
                <a:ext uri="{FF2B5EF4-FFF2-40B4-BE49-F238E27FC236}">
                  <a16:creationId xmlns:a16="http://schemas.microsoft.com/office/drawing/2014/main" id="{DBBA033F-F955-4D01-8A60-E02669E3C85C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118" y="1689"/>
              <a:ext cx="231" cy="25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>
              <a:lvl1pPr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1pPr>
              <a:lvl2pPr marL="742950" indent="-28575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2pPr>
              <a:lvl3pPr marL="11430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3pPr>
              <a:lvl4pPr marL="16002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4pPr>
              <a:lvl5pPr marL="20574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9pPr>
            </a:lstStyle>
            <a:p>
              <a:pPr eaLnBrk="1" hangingPunct="1"/>
              <a:r>
                <a:rPr lang="en-US" altLang="en-US"/>
                <a:t>el</a:t>
              </a:r>
            </a:p>
          </p:txBody>
        </p:sp>
        <p:sp>
          <p:nvSpPr>
            <p:cNvPr id="28686" name="Text Box 110">
              <a:extLst>
                <a:ext uri="{FF2B5EF4-FFF2-40B4-BE49-F238E27FC236}">
                  <a16:creationId xmlns:a16="http://schemas.microsoft.com/office/drawing/2014/main" id="{865DC9C2-D4E2-4835-909F-ABD8F6C88845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166" y="1881"/>
              <a:ext cx="116" cy="25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>
              <a:lvl1pPr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1pPr>
              <a:lvl2pPr marL="742950" indent="-28575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2pPr>
              <a:lvl3pPr marL="11430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3pPr>
              <a:lvl4pPr marL="16002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4pPr>
              <a:lvl5pPr marL="2057400" indent="-228600"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defRPr>
              </a:lvl9pPr>
            </a:lstStyle>
            <a:p>
              <a:pPr eaLnBrk="1" hangingPunct="1"/>
              <a:endParaRPr lang="en-US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99151858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9" name="Rectangle 2">
            <a:extLst>
              <a:ext uri="{FF2B5EF4-FFF2-40B4-BE49-F238E27FC236}">
                <a16:creationId xmlns:a16="http://schemas.microsoft.com/office/drawing/2014/main" id="{B413B08C-809D-4EED-BDEE-A22747826E7B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altLang="en-US"/>
              <a:t>ADT Priority Queue</a:t>
            </a:r>
          </a:p>
        </p:txBody>
      </p:sp>
      <p:sp>
        <p:nvSpPr>
          <p:cNvPr id="24580" name="Rectangle 3">
            <a:extLst>
              <a:ext uri="{FF2B5EF4-FFF2-40B4-BE49-F238E27FC236}">
                <a16:creationId xmlns:a16="http://schemas.microsoft.com/office/drawing/2014/main" id="{A694BF48-CCCF-4CE0-A27B-210EFB58F9A8}"/>
              </a:ext>
            </a:extLst>
          </p:cNvPr>
          <p:cNvSpPr>
            <a:spLocks noGrp="1" noChangeArrowheads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eaLnBrk="1" hangingPunct="1">
              <a:lnSpc>
                <a:spcPct val="90000"/>
              </a:lnSpc>
              <a:buFontTx/>
              <a:buNone/>
            </a:pPr>
            <a:r>
              <a:rPr lang="en-US" altLang="en-US" sz="2400" b="1"/>
              <a:t>Specification:</a:t>
            </a:r>
          </a:p>
          <a:p>
            <a:pPr eaLnBrk="1" hangingPunct="1">
              <a:lnSpc>
                <a:spcPct val="90000"/>
              </a:lnSpc>
              <a:buFontTx/>
              <a:buNone/>
            </a:pPr>
            <a:r>
              <a:rPr lang="en-US" altLang="en-US" sz="2400" b="1" u="sng"/>
              <a:t>Elements:</a:t>
            </a:r>
            <a:r>
              <a:rPr lang="en-US" altLang="en-US" sz="2400"/>
              <a:t> The elements are of type PQNode. Each node has in it a data element of variable type &lt;Type&gt; and priority of type Priority ( which could be int type).</a:t>
            </a:r>
          </a:p>
          <a:p>
            <a:pPr eaLnBrk="1" hangingPunct="1">
              <a:lnSpc>
                <a:spcPct val="90000"/>
              </a:lnSpc>
              <a:buFontTx/>
              <a:buNone/>
            </a:pPr>
            <a:r>
              <a:rPr lang="en-US" altLang="en-US" sz="2000">
                <a:solidFill>
                  <a:srgbClr val="0000FF"/>
                </a:solidFill>
                <a:latin typeface="SimSun" panose="02010600030101010101" pitchFamily="2" charset="-122"/>
              </a:rPr>
              <a:t>public class PQNode&lt;T&gt; {</a:t>
            </a:r>
          </a:p>
          <a:p>
            <a:pPr eaLnBrk="1" hangingPunct="1">
              <a:lnSpc>
                <a:spcPct val="90000"/>
              </a:lnSpc>
              <a:buFontTx/>
              <a:buNone/>
            </a:pPr>
            <a:r>
              <a:rPr lang="en-US" altLang="en-US" sz="2000">
                <a:solidFill>
                  <a:srgbClr val="0000FF"/>
                </a:solidFill>
                <a:latin typeface="SimSun" panose="02010600030101010101" pitchFamily="2" charset="-122"/>
              </a:rPr>
              <a:t>    private T data;</a:t>
            </a:r>
          </a:p>
          <a:p>
            <a:pPr eaLnBrk="1" hangingPunct="1">
              <a:lnSpc>
                <a:spcPct val="90000"/>
              </a:lnSpc>
              <a:buFontTx/>
              <a:buNone/>
            </a:pPr>
            <a:r>
              <a:rPr lang="en-US" altLang="en-US" sz="2000">
                <a:solidFill>
                  <a:srgbClr val="0000FF"/>
                </a:solidFill>
                <a:latin typeface="SimSun" panose="02010600030101010101" pitchFamily="2" charset="-122"/>
              </a:rPr>
              <a:t>    private Priority priority;</a:t>
            </a:r>
          </a:p>
          <a:p>
            <a:pPr eaLnBrk="1" hangingPunct="1">
              <a:lnSpc>
                <a:spcPct val="90000"/>
              </a:lnSpc>
              <a:buFontTx/>
              <a:buNone/>
            </a:pPr>
            <a:r>
              <a:rPr lang="en-US" altLang="en-US" sz="2000">
                <a:solidFill>
                  <a:srgbClr val="0000FF"/>
                </a:solidFill>
                <a:latin typeface="SimSun" panose="02010600030101010101" pitchFamily="2" charset="-122"/>
              </a:rPr>
              <a:t>    public PQNode&lt;T&gt; next;</a:t>
            </a:r>
          </a:p>
          <a:p>
            <a:pPr eaLnBrk="1" hangingPunct="1">
              <a:lnSpc>
                <a:spcPct val="90000"/>
              </a:lnSpc>
              <a:buFontTx/>
              <a:buNone/>
            </a:pPr>
            <a:r>
              <a:rPr lang="en-US" altLang="en-US" sz="2000">
                <a:solidFill>
                  <a:srgbClr val="0000FF"/>
                </a:solidFill>
                <a:latin typeface="SimSun" panose="02010600030101010101" pitchFamily="2" charset="-122"/>
              </a:rPr>
              <a:t>    public PQNode() {</a:t>
            </a:r>
          </a:p>
          <a:p>
            <a:pPr eaLnBrk="1" hangingPunct="1">
              <a:lnSpc>
                <a:spcPct val="90000"/>
              </a:lnSpc>
              <a:buFontTx/>
              <a:buNone/>
            </a:pPr>
            <a:r>
              <a:rPr lang="en-US" altLang="en-US" sz="2000">
                <a:solidFill>
                  <a:srgbClr val="0000FF"/>
                </a:solidFill>
                <a:latin typeface="SimSun" panose="02010600030101010101" pitchFamily="2" charset="-122"/>
              </a:rPr>
              <a:t>        next = null; }</a:t>
            </a:r>
          </a:p>
          <a:p>
            <a:pPr eaLnBrk="1" hangingPunct="1">
              <a:lnSpc>
                <a:spcPct val="90000"/>
              </a:lnSpc>
              <a:buFontTx/>
              <a:buNone/>
            </a:pPr>
            <a:r>
              <a:rPr lang="en-US" altLang="en-US" sz="2000">
                <a:solidFill>
                  <a:srgbClr val="0000FF"/>
                </a:solidFill>
                <a:latin typeface="SimSun" panose="02010600030101010101" pitchFamily="2" charset="-122"/>
              </a:rPr>
              <a:t>    public PQNode(T e, Priority p) {</a:t>
            </a:r>
          </a:p>
          <a:p>
            <a:pPr eaLnBrk="1" hangingPunct="1">
              <a:lnSpc>
                <a:spcPct val="90000"/>
              </a:lnSpc>
              <a:buFontTx/>
              <a:buNone/>
            </a:pPr>
            <a:r>
              <a:rPr lang="en-US" altLang="en-US" sz="2000">
                <a:solidFill>
                  <a:srgbClr val="0000FF"/>
                </a:solidFill>
                <a:latin typeface="SimSun" panose="02010600030101010101" pitchFamily="2" charset="-122"/>
              </a:rPr>
              <a:t>        data = e; priority = p; }</a:t>
            </a:r>
          </a:p>
        </p:txBody>
      </p:sp>
      <p:sp>
        <p:nvSpPr>
          <p:cNvPr id="24578" name="Slide Number Placeholder 5">
            <a:extLst>
              <a:ext uri="{FF2B5EF4-FFF2-40B4-BE49-F238E27FC236}">
                <a16:creationId xmlns:a16="http://schemas.microsoft.com/office/drawing/2014/main" id="{EF0FAD75-A875-42D2-860E-3957742E895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1pPr>
            <a:lvl2pPr marL="742950" indent="-28575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2pPr>
            <a:lvl3pPr marL="1143000" indent="-22860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3pPr>
            <a:lvl4pPr marL="1600200" indent="-22860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4pPr>
            <a:lvl5pPr marL="2057400" indent="-22860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9pPr>
          </a:lstStyle>
          <a:p>
            <a:fld id="{0997FA98-E8BC-425B-8F31-40432A3BFACA}" type="slidenum">
              <a:rPr lang="en-US" altLang="en-US" sz="1400"/>
              <a:pPr/>
              <a:t>7</a:t>
            </a:fld>
            <a:endParaRPr lang="en-US" altLang="en-US" sz="1400"/>
          </a:p>
        </p:txBody>
      </p:sp>
    </p:spTree>
    <p:extLst>
      <p:ext uri="{BB962C8B-B14F-4D97-AF65-F5344CB8AC3E}">
        <p14:creationId xmlns:p14="http://schemas.microsoft.com/office/powerpoint/2010/main" val="128437914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9" name="Rectangle 2">
            <a:extLst>
              <a:ext uri="{FF2B5EF4-FFF2-40B4-BE49-F238E27FC236}">
                <a16:creationId xmlns:a16="http://schemas.microsoft.com/office/drawing/2014/main" id="{06B1E782-8FDB-46FD-AE5B-9C988A4C2FD5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altLang="en-US"/>
              <a:t>ADT Priority Queue (Linked)</a:t>
            </a:r>
          </a:p>
        </p:txBody>
      </p:sp>
      <p:sp>
        <p:nvSpPr>
          <p:cNvPr id="29700" name="Rectangle 3">
            <a:extLst>
              <a:ext uri="{FF2B5EF4-FFF2-40B4-BE49-F238E27FC236}">
                <a16:creationId xmlns:a16="http://schemas.microsoft.com/office/drawing/2014/main" id="{D9535395-17EB-4856-A337-ADFE43360B94}"/>
              </a:ext>
            </a:extLst>
          </p:cNvPr>
          <p:cNvSpPr>
            <a:spLocks noGrp="1" noChangeArrowheads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eaLnBrk="1" hangingPunct="1">
              <a:lnSpc>
                <a:spcPct val="90000"/>
              </a:lnSpc>
              <a:buFontTx/>
              <a:buNone/>
            </a:pPr>
            <a:r>
              <a:rPr lang="en-US" altLang="en-US" sz="2400">
                <a:latin typeface="SimSun" panose="02010600030101010101" pitchFamily="2" charset="-122"/>
              </a:rPr>
              <a:t>public class LinkPQ&lt;T&gt; {</a:t>
            </a:r>
          </a:p>
          <a:p>
            <a:pPr eaLnBrk="1" hangingPunct="1">
              <a:lnSpc>
                <a:spcPct val="90000"/>
              </a:lnSpc>
              <a:buFontTx/>
              <a:buNone/>
            </a:pPr>
            <a:r>
              <a:rPr lang="en-US" altLang="en-US" sz="2400">
                <a:latin typeface="SimSun" panose="02010600030101010101" pitchFamily="2" charset="-122"/>
              </a:rPr>
              <a:t>    private int size;</a:t>
            </a:r>
          </a:p>
          <a:p>
            <a:pPr eaLnBrk="1" hangingPunct="1">
              <a:lnSpc>
                <a:spcPct val="90000"/>
              </a:lnSpc>
              <a:buFontTx/>
              <a:buNone/>
            </a:pPr>
            <a:r>
              <a:rPr lang="en-US" altLang="en-US" sz="2400">
                <a:latin typeface="SimSun" panose="02010600030101010101" pitchFamily="2" charset="-122"/>
              </a:rPr>
              <a:t>    private PQNode&lt;T&gt; head, tail; </a:t>
            </a:r>
          </a:p>
          <a:p>
            <a:pPr eaLnBrk="1" hangingPunct="1">
              <a:lnSpc>
                <a:spcPct val="90000"/>
              </a:lnSpc>
              <a:buFontTx/>
              <a:buNone/>
            </a:pPr>
            <a:r>
              <a:rPr lang="en-US" altLang="en-US" sz="2400">
                <a:latin typeface="SimSun" panose="02010600030101010101" pitchFamily="2" charset="-122"/>
              </a:rPr>
              <a:t>	/* tail is of no use here. */</a:t>
            </a:r>
          </a:p>
          <a:p>
            <a:pPr eaLnBrk="1" hangingPunct="1">
              <a:lnSpc>
                <a:spcPct val="90000"/>
              </a:lnSpc>
              <a:buFontTx/>
              <a:buNone/>
            </a:pPr>
            <a:r>
              <a:rPr lang="en-US" altLang="en-US" sz="2400">
                <a:latin typeface="SimSun" panose="02010600030101010101" pitchFamily="2" charset="-122"/>
              </a:rPr>
              <a:t>    public LinkPQ() {</a:t>
            </a:r>
          </a:p>
          <a:p>
            <a:pPr eaLnBrk="1" hangingPunct="1">
              <a:lnSpc>
                <a:spcPct val="90000"/>
              </a:lnSpc>
              <a:buFontTx/>
              <a:buNone/>
            </a:pPr>
            <a:r>
              <a:rPr lang="en-US" altLang="en-US" sz="2400">
                <a:latin typeface="SimSun" panose="02010600030101010101" pitchFamily="2" charset="-122"/>
              </a:rPr>
              <a:t>        head = tail = null;</a:t>
            </a:r>
          </a:p>
          <a:p>
            <a:pPr eaLnBrk="1" hangingPunct="1">
              <a:lnSpc>
                <a:spcPct val="90000"/>
              </a:lnSpc>
              <a:buFontTx/>
              <a:buNone/>
            </a:pPr>
            <a:r>
              <a:rPr lang="en-US" altLang="en-US" sz="2400">
                <a:latin typeface="SimSun" panose="02010600030101010101" pitchFamily="2" charset="-122"/>
              </a:rPr>
              <a:t>        size = 0;</a:t>
            </a:r>
          </a:p>
          <a:p>
            <a:pPr eaLnBrk="1" hangingPunct="1">
              <a:lnSpc>
                <a:spcPct val="90000"/>
              </a:lnSpc>
              <a:buFontTx/>
              <a:buNone/>
            </a:pPr>
            <a:r>
              <a:rPr lang="en-US" altLang="en-US" sz="2400">
                <a:latin typeface="SimSun" panose="02010600030101010101" pitchFamily="2" charset="-122"/>
              </a:rPr>
              <a:t>    }</a:t>
            </a:r>
          </a:p>
          <a:p>
            <a:pPr eaLnBrk="1" hangingPunct="1">
              <a:lnSpc>
                <a:spcPct val="90000"/>
              </a:lnSpc>
              <a:buFontTx/>
              <a:buNone/>
            </a:pPr>
            <a:r>
              <a:rPr lang="en-US" altLang="en-US" sz="2400">
                <a:latin typeface="SimSun" panose="02010600030101010101" pitchFamily="2" charset="-122"/>
              </a:rPr>
              <a:t>    public int length (){</a:t>
            </a:r>
          </a:p>
          <a:p>
            <a:pPr eaLnBrk="1" hangingPunct="1">
              <a:lnSpc>
                <a:spcPct val="90000"/>
              </a:lnSpc>
              <a:buFontTx/>
              <a:buNone/>
            </a:pPr>
            <a:r>
              <a:rPr lang="en-US" altLang="en-US" sz="2400">
                <a:latin typeface="SimSun" panose="02010600030101010101" pitchFamily="2" charset="-122"/>
              </a:rPr>
              <a:t>        return size;    }</a:t>
            </a:r>
          </a:p>
        </p:txBody>
      </p:sp>
      <p:sp>
        <p:nvSpPr>
          <p:cNvPr id="29698" name="Slide Number Placeholder 5">
            <a:extLst>
              <a:ext uri="{FF2B5EF4-FFF2-40B4-BE49-F238E27FC236}">
                <a16:creationId xmlns:a16="http://schemas.microsoft.com/office/drawing/2014/main" id="{CBBED433-6525-4676-93FB-D7A5433801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1pPr>
            <a:lvl2pPr marL="742950" indent="-28575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2pPr>
            <a:lvl3pPr marL="1143000" indent="-22860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3pPr>
            <a:lvl4pPr marL="1600200" indent="-22860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4pPr>
            <a:lvl5pPr marL="2057400" indent="-22860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9pPr>
          </a:lstStyle>
          <a:p>
            <a:fld id="{ACB6A253-2FCB-4F24-8D49-00430007A655}" type="slidenum">
              <a:rPr lang="en-US" altLang="en-US" sz="1400"/>
              <a:pPr/>
              <a:t>8</a:t>
            </a:fld>
            <a:endParaRPr lang="en-US" altLang="en-US" sz="1400"/>
          </a:p>
        </p:txBody>
      </p:sp>
    </p:spTree>
    <p:extLst>
      <p:ext uri="{BB962C8B-B14F-4D97-AF65-F5344CB8AC3E}">
        <p14:creationId xmlns:p14="http://schemas.microsoft.com/office/powerpoint/2010/main" val="230011309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3" name="Rectangle 2">
            <a:extLst>
              <a:ext uri="{FF2B5EF4-FFF2-40B4-BE49-F238E27FC236}">
                <a16:creationId xmlns:a16="http://schemas.microsoft.com/office/drawing/2014/main" id="{E1CF9DB6-1229-42E6-A4EE-E2C2CF357593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altLang="en-US"/>
              <a:t>ADT Priority Queue (Linked)</a:t>
            </a:r>
          </a:p>
        </p:txBody>
      </p:sp>
      <p:sp>
        <p:nvSpPr>
          <p:cNvPr id="30724" name="Rectangle 4">
            <a:extLst>
              <a:ext uri="{FF2B5EF4-FFF2-40B4-BE49-F238E27FC236}">
                <a16:creationId xmlns:a16="http://schemas.microsoft.com/office/drawing/2014/main" id="{006156CB-1796-45CA-89D3-908C8F90E503}"/>
              </a:ext>
            </a:extLst>
          </p:cNvPr>
          <p:cNvSpPr>
            <a:spLocks noGrp="1" noChangeArrowheads="1"/>
          </p:cNvSpPr>
          <p:nvPr>
            <p:ph idx="1"/>
          </p:nvPr>
        </p:nvSpPr>
        <p:spPr>
          <a:noFill/>
        </p:spPr>
        <p:txBody>
          <a:bodyPr/>
          <a:lstStyle/>
          <a:p>
            <a:pPr eaLnBrk="1" hangingPunct="1">
              <a:buFontTx/>
              <a:buNone/>
            </a:pPr>
            <a:r>
              <a:rPr lang="en-US" altLang="en-US">
                <a:latin typeface="SimSun" panose="02010600030101010101" pitchFamily="2" charset="-122"/>
              </a:rPr>
              <a:t> public int length (){</a:t>
            </a:r>
          </a:p>
          <a:p>
            <a:pPr eaLnBrk="1" hangingPunct="1">
              <a:buFontTx/>
              <a:buNone/>
            </a:pPr>
            <a:r>
              <a:rPr lang="en-US" altLang="en-US">
                <a:latin typeface="SimSun" panose="02010600030101010101" pitchFamily="2" charset="-122"/>
              </a:rPr>
              <a:t>        return size;</a:t>
            </a:r>
          </a:p>
          <a:p>
            <a:pPr eaLnBrk="1" hangingPunct="1">
              <a:buFontTx/>
              <a:buNone/>
            </a:pPr>
            <a:r>
              <a:rPr lang="en-US" altLang="en-US">
                <a:latin typeface="SimSun" panose="02010600030101010101" pitchFamily="2" charset="-122"/>
              </a:rPr>
              <a:t>    }</a:t>
            </a:r>
          </a:p>
          <a:p>
            <a:pPr eaLnBrk="1" hangingPunct="1">
              <a:buFontTx/>
              <a:buNone/>
            </a:pPr>
            <a:r>
              <a:rPr lang="en-US" altLang="en-US">
                <a:latin typeface="SimSun" panose="02010600030101010101" pitchFamily="2" charset="-122"/>
              </a:rPr>
              <a:t> public boolean full () {</a:t>
            </a:r>
          </a:p>
          <a:p>
            <a:pPr eaLnBrk="1" hangingPunct="1">
              <a:buFontTx/>
              <a:buNone/>
            </a:pPr>
            <a:r>
              <a:rPr lang="en-US" altLang="en-US">
                <a:latin typeface="SimSun" panose="02010600030101010101" pitchFamily="2" charset="-122"/>
              </a:rPr>
              <a:t>        return false;</a:t>
            </a:r>
          </a:p>
          <a:p>
            <a:pPr eaLnBrk="1" hangingPunct="1">
              <a:buFontTx/>
              <a:buNone/>
            </a:pPr>
            <a:r>
              <a:rPr lang="en-US" altLang="en-US">
                <a:latin typeface="SimSun" panose="02010600030101010101" pitchFamily="2" charset="-122"/>
              </a:rPr>
              <a:t>    }</a:t>
            </a:r>
          </a:p>
        </p:txBody>
      </p:sp>
      <p:sp>
        <p:nvSpPr>
          <p:cNvPr id="30722" name="Slide Number Placeholder 5">
            <a:extLst>
              <a:ext uri="{FF2B5EF4-FFF2-40B4-BE49-F238E27FC236}">
                <a16:creationId xmlns:a16="http://schemas.microsoft.com/office/drawing/2014/main" id="{D15F8678-E825-4508-93AB-BB5AB241E20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1pPr>
            <a:lvl2pPr marL="742950" indent="-28575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2pPr>
            <a:lvl3pPr marL="1143000" indent="-22860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3pPr>
            <a:lvl4pPr marL="1600200" indent="-22860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4pPr>
            <a:lvl5pPr marL="2057400" indent="-228600"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9pPr>
          </a:lstStyle>
          <a:p>
            <a:fld id="{F5B921DA-EC8A-4D9C-A825-1145586AEA38}" type="slidenum">
              <a:rPr lang="en-US" altLang="en-US" sz="1400"/>
              <a:pPr/>
              <a:t>9</a:t>
            </a:fld>
            <a:endParaRPr lang="en-US" altLang="en-US" sz="1400"/>
          </a:p>
        </p:txBody>
      </p:sp>
    </p:spTree>
    <p:extLst>
      <p:ext uri="{BB962C8B-B14F-4D97-AF65-F5344CB8AC3E}">
        <p14:creationId xmlns:p14="http://schemas.microsoft.com/office/powerpoint/2010/main" val="3958858860"/>
      </p:ext>
    </p:extLst>
  </p:cSld>
  <p:clrMapOvr>
    <a:masterClrMapping/>
  </p:clrMapOvr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TM02900688[[fn=Facet]]</Template>
  <TotalTime>2</TotalTime>
  <Words>671</Words>
  <Application>Microsoft Office PowerPoint</Application>
  <PresentationFormat>Widescreen</PresentationFormat>
  <Paragraphs>161</Paragraphs>
  <Slides>16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16</vt:i4>
      </vt:variant>
    </vt:vector>
  </HeadingPairs>
  <TitlesOfParts>
    <vt:vector size="23" baseType="lpstr">
      <vt:lpstr>SimSun</vt:lpstr>
      <vt:lpstr>Arial</vt:lpstr>
      <vt:lpstr>Times New Roman</vt:lpstr>
      <vt:lpstr>Trebuchet MS</vt:lpstr>
      <vt:lpstr>Wingdings</vt:lpstr>
      <vt:lpstr>Wingdings 3</vt:lpstr>
      <vt:lpstr>Facet</vt:lpstr>
      <vt:lpstr>Priority Queue</vt:lpstr>
      <vt:lpstr>Priority Queue</vt:lpstr>
      <vt:lpstr>ADT Priority Queue</vt:lpstr>
      <vt:lpstr>ADT Priority Queue</vt:lpstr>
      <vt:lpstr>ADT Priority Queue</vt:lpstr>
      <vt:lpstr>ADT Priority Queue</vt:lpstr>
      <vt:lpstr>ADT Priority Queue</vt:lpstr>
      <vt:lpstr>ADT Priority Queue (Linked)</vt:lpstr>
      <vt:lpstr>ADT Priority Queue (Linked)</vt:lpstr>
      <vt:lpstr>ADT Priority Queue (Linked)</vt:lpstr>
      <vt:lpstr>ADT Priority Queue (Linked)</vt:lpstr>
      <vt:lpstr>ADT Priority Queue</vt:lpstr>
      <vt:lpstr>Double-Ended Queues</vt:lpstr>
      <vt:lpstr>Double-Ended Queues</vt:lpstr>
      <vt:lpstr>Double-Ended Queues</vt:lpstr>
      <vt:lpstr>Double-Ended Queues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Priority Queue</dc:title>
  <dc:creator>Sarona</dc:creator>
  <cp:lastModifiedBy>Sarona</cp:lastModifiedBy>
  <cp:revision>1</cp:revision>
  <dcterms:created xsi:type="dcterms:W3CDTF">2017-10-31T18:11:44Z</dcterms:created>
  <dcterms:modified xsi:type="dcterms:W3CDTF">2017-10-31T18:14:24Z</dcterms:modified>
</cp:coreProperties>
</file>

<file path=docProps/thumbnail.jpeg>
</file>