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8" r:id="rId3"/>
    <p:sldId id="259" r:id="rId4"/>
    <p:sldId id="260" r:id="rId5"/>
    <p:sldId id="261" r:id="rId6"/>
    <p:sldId id="262" r:id="rId7"/>
    <p:sldId id="27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9E38FA-68BE-4D1E-86B5-F858E5EA0470}" type="datetimeFigureOut">
              <a:rPr lang="en-US" smtClean="0"/>
              <a:t>11/7/2017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739BA0-2772-45E3-B09B-54FA239EAF5A}" type="slidenum">
              <a:rPr lang="en-US" smtClean="0"/>
              <a:t>‹#›</a:t>
            </a:fld>
            <a:endParaRPr lang="en-US"/>
          </a:p>
        </p:txBody>
      </p:sp>
    </p:spTree>
    <p:extLst>
      <p:ext uri="{BB962C8B-B14F-4D97-AF65-F5344CB8AC3E}">
        <p14:creationId xmlns:p14="http://schemas.microsoft.com/office/powerpoint/2010/main" val="1909606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4E15E1A2-BC31-4918-A760-1C6A640C110A}"/>
              </a:ext>
            </a:extLst>
          </p:cNvPr>
          <p:cNvSpPr>
            <a:spLocks noGrp="1" noChangeArrowheads="1"/>
          </p:cNvSpPr>
          <p:nvPr>
            <p:ph type="sldNum" sz="quarter" idx="5"/>
          </p:nvPr>
        </p:nvSpPr>
        <p:spPr>
          <a:noFill/>
        </p:spPr>
        <p:txBody>
          <a:bodyPr/>
          <a:lstStyle>
            <a:lvl1pPr defTabSz="927100">
              <a:defRPr sz="2000">
                <a:solidFill>
                  <a:schemeClr val="tx1"/>
                </a:solidFill>
                <a:latin typeface="Times New Roman" panose="02020603050405020304" pitchFamily="18" charset="0"/>
                <a:cs typeface="Times New Roman" panose="02020603050405020304" pitchFamily="18" charset="0"/>
              </a:defRPr>
            </a:lvl1pPr>
            <a:lvl2pPr marL="742950" indent="-285750" defTabSz="927100">
              <a:defRPr sz="2000">
                <a:solidFill>
                  <a:schemeClr val="tx1"/>
                </a:solidFill>
                <a:latin typeface="Times New Roman" panose="02020603050405020304" pitchFamily="18" charset="0"/>
                <a:cs typeface="Times New Roman" panose="02020603050405020304" pitchFamily="18" charset="0"/>
              </a:defRPr>
            </a:lvl2pPr>
            <a:lvl3pPr marL="1143000" indent="-228600" defTabSz="927100">
              <a:defRPr sz="2000">
                <a:solidFill>
                  <a:schemeClr val="tx1"/>
                </a:solidFill>
                <a:latin typeface="Times New Roman" panose="02020603050405020304" pitchFamily="18" charset="0"/>
                <a:cs typeface="Times New Roman" panose="02020603050405020304" pitchFamily="18" charset="0"/>
              </a:defRPr>
            </a:lvl3pPr>
            <a:lvl4pPr marL="1600200" indent="-228600" defTabSz="927100">
              <a:defRPr sz="2000">
                <a:solidFill>
                  <a:schemeClr val="tx1"/>
                </a:solidFill>
                <a:latin typeface="Times New Roman" panose="02020603050405020304" pitchFamily="18" charset="0"/>
                <a:cs typeface="Times New Roman" panose="02020603050405020304" pitchFamily="18" charset="0"/>
              </a:defRPr>
            </a:lvl4pPr>
            <a:lvl5pPr marL="2057400" indent="-228600" defTabSz="927100">
              <a:defRPr sz="2000">
                <a:solidFill>
                  <a:schemeClr val="tx1"/>
                </a:solidFill>
                <a:latin typeface="Times New Roman" panose="02020603050405020304" pitchFamily="18" charset="0"/>
                <a:cs typeface="Times New Roman" panose="02020603050405020304" pitchFamily="18" charset="0"/>
              </a:defRPr>
            </a:lvl5pPr>
            <a:lvl6pPr marL="25146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6pPr>
            <a:lvl7pPr marL="29718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7pPr>
            <a:lvl8pPr marL="34290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8pPr>
            <a:lvl9pPr marL="38862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9pPr>
          </a:lstStyle>
          <a:p>
            <a:fld id="{89AD44DA-15F7-46CB-A0A4-C6A115F7631A}" type="slidenum">
              <a:rPr lang="en-GB" altLang="en-US" sz="1200" smtClean="0"/>
              <a:pPr/>
              <a:t>2</a:t>
            </a:fld>
            <a:endParaRPr lang="en-GB" altLang="en-US" sz="1200"/>
          </a:p>
        </p:txBody>
      </p:sp>
      <p:sp>
        <p:nvSpPr>
          <p:cNvPr id="7171" name="Rectangle 2">
            <a:extLst>
              <a:ext uri="{FF2B5EF4-FFF2-40B4-BE49-F238E27FC236}">
                <a16:creationId xmlns:a16="http://schemas.microsoft.com/office/drawing/2014/main" id="{A4E10893-072E-4F1D-8F6D-F1A5C4EB3760}"/>
              </a:ext>
            </a:extLst>
          </p:cNvPr>
          <p:cNvSpPr>
            <a:spLocks noChangeArrowheads="1" noTextEdit="1"/>
          </p:cNvSpPr>
          <p:nvPr>
            <p:ph type="sldImg"/>
          </p:nvPr>
        </p:nvSpPr>
        <p:spPr>
          <a:ln/>
        </p:spPr>
      </p:sp>
      <p:sp>
        <p:nvSpPr>
          <p:cNvPr id="7172" name="Rectangle 3">
            <a:extLst>
              <a:ext uri="{FF2B5EF4-FFF2-40B4-BE49-F238E27FC236}">
                <a16:creationId xmlns:a16="http://schemas.microsoft.com/office/drawing/2014/main" id="{0C058933-3F4E-4C2D-B713-32F2CEB6D51D}"/>
              </a:ext>
            </a:extLst>
          </p:cNvPr>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4178903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DE48C892-6ACF-465D-80E4-8661C50AD791}"/>
              </a:ext>
            </a:extLst>
          </p:cNvPr>
          <p:cNvSpPr>
            <a:spLocks noGrp="1" noChangeArrowheads="1"/>
          </p:cNvSpPr>
          <p:nvPr>
            <p:ph type="sldNum" sz="quarter" idx="5"/>
          </p:nvPr>
        </p:nvSpPr>
        <p:spPr>
          <a:noFill/>
        </p:spPr>
        <p:txBody>
          <a:bodyPr/>
          <a:lstStyle>
            <a:lvl1pPr defTabSz="927100">
              <a:defRPr sz="2000">
                <a:solidFill>
                  <a:schemeClr val="tx1"/>
                </a:solidFill>
                <a:latin typeface="Times New Roman" panose="02020603050405020304" pitchFamily="18" charset="0"/>
                <a:cs typeface="Times New Roman" panose="02020603050405020304" pitchFamily="18" charset="0"/>
              </a:defRPr>
            </a:lvl1pPr>
            <a:lvl2pPr marL="742950" indent="-285750" defTabSz="927100">
              <a:defRPr sz="2000">
                <a:solidFill>
                  <a:schemeClr val="tx1"/>
                </a:solidFill>
                <a:latin typeface="Times New Roman" panose="02020603050405020304" pitchFamily="18" charset="0"/>
                <a:cs typeface="Times New Roman" panose="02020603050405020304" pitchFamily="18" charset="0"/>
              </a:defRPr>
            </a:lvl2pPr>
            <a:lvl3pPr marL="1143000" indent="-228600" defTabSz="927100">
              <a:defRPr sz="2000">
                <a:solidFill>
                  <a:schemeClr val="tx1"/>
                </a:solidFill>
                <a:latin typeface="Times New Roman" panose="02020603050405020304" pitchFamily="18" charset="0"/>
                <a:cs typeface="Times New Roman" panose="02020603050405020304" pitchFamily="18" charset="0"/>
              </a:defRPr>
            </a:lvl3pPr>
            <a:lvl4pPr marL="1600200" indent="-228600" defTabSz="927100">
              <a:defRPr sz="2000">
                <a:solidFill>
                  <a:schemeClr val="tx1"/>
                </a:solidFill>
                <a:latin typeface="Times New Roman" panose="02020603050405020304" pitchFamily="18" charset="0"/>
                <a:cs typeface="Times New Roman" panose="02020603050405020304" pitchFamily="18" charset="0"/>
              </a:defRPr>
            </a:lvl4pPr>
            <a:lvl5pPr marL="2057400" indent="-228600" defTabSz="927100">
              <a:defRPr sz="2000">
                <a:solidFill>
                  <a:schemeClr val="tx1"/>
                </a:solidFill>
                <a:latin typeface="Times New Roman" panose="02020603050405020304" pitchFamily="18" charset="0"/>
                <a:cs typeface="Times New Roman" panose="02020603050405020304" pitchFamily="18" charset="0"/>
              </a:defRPr>
            </a:lvl5pPr>
            <a:lvl6pPr marL="25146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6pPr>
            <a:lvl7pPr marL="29718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7pPr>
            <a:lvl8pPr marL="34290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8pPr>
            <a:lvl9pPr marL="38862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9pPr>
          </a:lstStyle>
          <a:p>
            <a:fld id="{0EA0B5FC-931B-4489-A9F9-7A7AE72338CC}" type="slidenum">
              <a:rPr lang="en-GB" altLang="en-US" sz="1200" smtClean="0"/>
              <a:pPr/>
              <a:t>3</a:t>
            </a:fld>
            <a:endParaRPr lang="en-GB" altLang="en-US" sz="1200"/>
          </a:p>
        </p:txBody>
      </p:sp>
      <p:sp>
        <p:nvSpPr>
          <p:cNvPr id="11267" name="Rectangle 2">
            <a:extLst>
              <a:ext uri="{FF2B5EF4-FFF2-40B4-BE49-F238E27FC236}">
                <a16:creationId xmlns:a16="http://schemas.microsoft.com/office/drawing/2014/main" id="{252C0BAC-6C9B-4C49-97C3-D5E48BC43681}"/>
              </a:ext>
            </a:extLst>
          </p:cNvPr>
          <p:cNvSpPr>
            <a:spLocks noChangeArrowheads="1" noTextEdit="1"/>
          </p:cNvSpPr>
          <p:nvPr>
            <p:ph type="sldImg"/>
          </p:nvPr>
        </p:nvSpPr>
        <p:spPr>
          <a:ln/>
        </p:spPr>
      </p:sp>
      <p:sp>
        <p:nvSpPr>
          <p:cNvPr id="11268" name="Rectangle 3">
            <a:extLst>
              <a:ext uri="{FF2B5EF4-FFF2-40B4-BE49-F238E27FC236}">
                <a16:creationId xmlns:a16="http://schemas.microsoft.com/office/drawing/2014/main" id="{6B54AA7A-C8FC-4615-AC63-4B89B0B2371D}"/>
              </a:ext>
            </a:extLst>
          </p:cNvPr>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2650256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00B78970-7D7E-4C6E-846A-FD592A840586}"/>
              </a:ext>
            </a:extLst>
          </p:cNvPr>
          <p:cNvSpPr>
            <a:spLocks noGrp="1" noChangeArrowheads="1"/>
          </p:cNvSpPr>
          <p:nvPr>
            <p:ph type="sldNum" sz="quarter" idx="5"/>
          </p:nvPr>
        </p:nvSpPr>
        <p:spPr>
          <a:noFill/>
        </p:spPr>
        <p:txBody>
          <a:bodyPr/>
          <a:lstStyle>
            <a:lvl1pPr defTabSz="927100">
              <a:defRPr sz="2000">
                <a:solidFill>
                  <a:schemeClr val="tx1"/>
                </a:solidFill>
                <a:latin typeface="Times New Roman" panose="02020603050405020304" pitchFamily="18" charset="0"/>
                <a:cs typeface="Times New Roman" panose="02020603050405020304" pitchFamily="18" charset="0"/>
              </a:defRPr>
            </a:lvl1pPr>
            <a:lvl2pPr marL="742950" indent="-285750" defTabSz="927100">
              <a:defRPr sz="2000">
                <a:solidFill>
                  <a:schemeClr val="tx1"/>
                </a:solidFill>
                <a:latin typeface="Times New Roman" panose="02020603050405020304" pitchFamily="18" charset="0"/>
                <a:cs typeface="Times New Roman" panose="02020603050405020304" pitchFamily="18" charset="0"/>
              </a:defRPr>
            </a:lvl2pPr>
            <a:lvl3pPr marL="1143000" indent="-228600" defTabSz="927100">
              <a:defRPr sz="2000">
                <a:solidFill>
                  <a:schemeClr val="tx1"/>
                </a:solidFill>
                <a:latin typeface="Times New Roman" panose="02020603050405020304" pitchFamily="18" charset="0"/>
                <a:cs typeface="Times New Roman" panose="02020603050405020304" pitchFamily="18" charset="0"/>
              </a:defRPr>
            </a:lvl3pPr>
            <a:lvl4pPr marL="1600200" indent="-228600" defTabSz="927100">
              <a:defRPr sz="2000">
                <a:solidFill>
                  <a:schemeClr val="tx1"/>
                </a:solidFill>
                <a:latin typeface="Times New Roman" panose="02020603050405020304" pitchFamily="18" charset="0"/>
                <a:cs typeface="Times New Roman" panose="02020603050405020304" pitchFamily="18" charset="0"/>
              </a:defRPr>
            </a:lvl4pPr>
            <a:lvl5pPr marL="2057400" indent="-228600" defTabSz="927100">
              <a:defRPr sz="2000">
                <a:solidFill>
                  <a:schemeClr val="tx1"/>
                </a:solidFill>
                <a:latin typeface="Times New Roman" panose="02020603050405020304" pitchFamily="18" charset="0"/>
                <a:cs typeface="Times New Roman" panose="02020603050405020304" pitchFamily="18" charset="0"/>
              </a:defRPr>
            </a:lvl5pPr>
            <a:lvl6pPr marL="25146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6pPr>
            <a:lvl7pPr marL="29718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7pPr>
            <a:lvl8pPr marL="34290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8pPr>
            <a:lvl9pPr marL="38862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9pPr>
          </a:lstStyle>
          <a:p>
            <a:fld id="{92AB03FD-4AC2-4541-83B9-A570F5D8092A}" type="slidenum">
              <a:rPr lang="en-GB" altLang="en-US" sz="1200" smtClean="0"/>
              <a:pPr/>
              <a:t>4</a:t>
            </a:fld>
            <a:endParaRPr lang="en-GB" altLang="en-US" sz="1200"/>
          </a:p>
        </p:txBody>
      </p:sp>
      <p:sp>
        <p:nvSpPr>
          <p:cNvPr id="13315" name="Rectangle 2">
            <a:extLst>
              <a:ext uri="{FF2B5EF4-FFF2-40B4-BE49-F238E27FC236}">
                <a16:creationId xmlns:a16="http://schemas.microsoft.com/office/drawing/2014/main" id="{2FF94CC8-B415-47D0-BC99-073755FBD321}"/>
              </a:ext>
            </a:extLst>
          </p:cNvPr>
          <p:cNvSpPr>
            <a:spLocks noChangeArrowheads="1" noTextEdit="1"/>
          </p:cNvSpPr>
          <p:nvPr>
            <p:ph type="sldImg"/>
          </p:nvPr>
        </p:nvSpPr>
        <p:spPr>
          <a:ln/>
        </p:spPr>
      </p:sp>
      <p:sp>
        <p:nvSpPr>
          <p:cNvPr id="13316" name="Rectangle 3">
            <a:extLst>
              <a:ext uri="{FF2B5EF4-FFF2-40B4-BE49-F238E27FC236}">
                <a16:creationId xmlns:a16="http://schemas.microsoft.com/office/drawing/2014/main" id="{CADFB2AD-9A29-4D15-B9A8-773821FD0D9D}"/>
              </a:ext>
            </a:extLst>
          </p:cNvPr>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943173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831A1BA5-B1D4-479D-B445-65934C83F1C4}"/>
              </a:ext>
            </a:extLst>
          </p:cNvPr>
          <p:cNvSpPr>
            <a:spLocks noGrp="1" noChangeArrowheads="1"/>
          </p:cNvSpPr>
          <p:nvPr>
            <p:ph type="sldNum" sz="quarter" idx="5"/>
          </p:nvPr>
        </p:nvSpPr>
        <p:spPr>
          <a:noFill/>
        </p:spPr>
        <p:txBody>
          <a:bodyPr/>
          <a:lstStyle>
            <a:lvl1pPr defTabSz="927100">
              <a:defRPr sz="2000">
                <a:solidFill>
                  <a:schemeClr val="tx1"/>
                </a:solidFill>
                <a:latin typeface="Times New Roman" panose="02020603050405020304" pitchFamily="18" charset="0"/>
                <a:cs typeface="Times New Roman" panose="02020603050405020304" pitchFamily="18" charset="0"/>
              </a:defRPr>
            </a:lvl1pPr>
            <a:lvl2pPr marL="742950" indent="-285750" defTabSz="927100">
              <a:defRPr sz="2000">
                <a:solidFill>
                  <a:schemeClr val="tx1"/>
                </a:solidFill>
                <a:latin typeface="Times New Roman" panose="02020603050405020304" pitchFamily="18" charset="0"/>
                <a:cs typeface="Times New Roman" panose="02020603050405020304" pitchFamily="18" charset="0"/>
              </a:defRPr>
            </a:lvl2pPr>
            <a:lvl3pPr marL="1143000" indent="-228600" defTabSz="927100">
              <a:defRPr sz="2000">
                <a:solidFill>
                  <a:schemeClr val="tx1"/>
                </a:solidFill>
                <a:latin typeface="Times New Roman" panose="02020603050405020304" pitchFamily="18" charset="0"/>
                <a:cs typeface="Times New Roman" panose="02020603050405020304" pitchFamily="18" charset="0"/>
              </a:defRPr>
            </a:lvl3pPr>
            <a:lvl4pPr marL="1600200" indent="-228600" defTabSz="927100">
              <a:defRPr sz="2000">
                <a:solidFill>
                  <a:schemeClr val="tx1"/>
                </a:solidFill>
                <a:latin typeface="Times New Roman" panose="02020603050405020304" pitchFamily="18" charset="0"/>
                <a:cs typeface="Times New Roman" panose="02020603050405020304" pitchFamily="18" charset="0"/>
              </a:defRPr>
            </a:lvl4pPr>
            <a:lvl5pPr marL="2057400" indent="-228600" defTabSz="927100">
              <a:defRPr sz="2000">
                <a:solidFill>
                  <a:schemeClr val="tx1"/>
                </a:solidFill>
                <a:latin typeface="Times New Roman" panose="02020603050405020304" pitchFamily="18" charset="0"/>
                <a:cs typeface="Times New Roman" panose="02020603050405020304" pitchFamily="18" charset="0"/>
              </a:defRPr>
            </a:lvl5pPr>
            <a:lvl6pPr marL="25146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6pPr>
            <a:lvl7pPr marL="29718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7pPr>
            <a:lvl8pPr marL="34290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8pPr>
            <a:lvl9pPr marL="38862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9pPr>
          </a:lstStyle>
          <a:p>
            <a:fld id="{089B6043-244C-467D-B83D-3BE384F1CB67}" type="slidenum">
              <a:rPr lang="en-GB" altLang="en-US" sz="1200" smtClean="0"/>
              <a:pPr/>
              <a:t>5</a:t>
            </a:fld>
            <a:endParaRPr lang="en-GB" altLang="en-US" sz="1200"/>
          </a:p>
        </p:txBody>
      </p:sp>
      <p:sp>
        <p:nvSpPr>
          <p:cNvPr id="15363" name="Rectangle 2">
            <a:extLst>
              <a:ext uri="{FF2B5EF4-FFF2-40B4-BE49-F238E27FC236}">
                <a16:creationId xmlns:a16="http://schemas.microsoft.com/office/drawing/2014/main" id="{701751A3-35F2-4D41-AB9B-13229CF03749}"/>
              </a:ext>
            </a:extLst>
          </p:cNvPr>
          <p:cNvSpPr>
            <a:spLocks noChangeArrowheads="1" noTextEdit="1"/>
          </p:cNvSpPr>
          <p:nvPr>
            <p:ph type="sldImg"/>
          </p:nvPr>
        </p:nvSpPr>
        <p:spPr>
          <a:ln/>
        </p:spPr>
      </p:sp>
      <p:sp>
        <p:nvSpPr>
          <p:cNvPr id="15364" name="Rectangle 3">
            <a:extLst>
              <a:ext uri="{FF2B5EF4-FFF2-40B4-BE49-F238E27FC236}">
                <a16:creationId xmlns:a16="http://schemas.microsoft.com/office/drawing/2014/main" id="{9CAFC8C0-1922-4F64-A110-64D27F79D5CB}"/>
              </a:ext>
            </a:extLst>
          </p:cNvPr>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2331065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D427D980-882C-4582-A1B0-A921F55178DC}"/>
              </a:ext>
            </a:extLst>
          </p:cNvPr>
          <p:cNvSpPr>
            <a:spLocks noGrp="1" noChangeArrowheads="1"/>
          </p:cNvSpPr>
          <p:nvPr>
            <p:ph type="sldNum" sz="quarter" idx="5"/>
          </p:nvPr>
        </p:nvSpPr>
        <p:spPr>
          <a:noFill/>
        </p:spPr>
        <p:txBody>
          <a:bodyPr/>
          <a:lstStyle>
            <a:lvl1pPr defTabSz="927100">
              <a:defRPr sz="2000">
                <a:solidFill>
                  <a:schemeClr val="tx1"/>
                </a:solidFill>
                <a:latin typeface="Times New Roman" panose="02020603050405020304" pitchFamily="18" charset="0"/>
                <a:cs typeface="Times New Roman" panose="02020603050405020304" pitchFamily="18" charset="0"/>
              </a:defRPr>
            </a:lvl1pPr>
            <a:lvl2pPr marL="742950" indent="-285750" defTabSz="927100">
              <a:defRPr sz="2000">
                <a:solidFill>
                  <a:schemeClr val="tx1"/>
                </a:solidFill>
                <a:latin typeface="Times New Roman" panose="02020603050405020304" pitchFamily="18" charset="0"/>
                <a:cs typeface="Times New Roman" panose="02020603050405020304" pitchFamily="18" charset="0"/>
              </a:defRPr>
            </a:lvl2pPr>
            <a:lvl3pPr marL="1143000" indent="-228600" defTabSz="927100">
              <a:defRPr sz="2000">
                <a:solidFill>
                  <a:schemeClr val="tx1"/>
                </a:solidFill>
                <a:latin typeface="Times New Roman" panose="02020603050405020304" pitchFamily="18" charset="0"/>
                <a:cs typeface="Times New Roman" panose="02020603050405020304" pitchFamily="18" charset="0"/>
              </a:defRPr>
            </a:lvl3pPr>
            <a:lvl4pPr marL="1600200" indent="-228600" defTabSz="927100">
              <a:defRPr sz="2000">
                <a:solidFill>
                  <a:schemeClr val="tx1"/>
                </a:solidFill>
                <a:latin typeface="Times New Roman" panose="02020603050405020304" pitchFamily="18" charset="0"/>
                <a:cs typeface="Times New Roman" panose="02020603050405020304" pitchFamily="18" charset="0"/>
              </a:defRPr>
            </a:lvl4pPr>
            <a:lvl5pPr marL="2057400" indent="-228600" defTabSz="927100">
              <a:defRPr sz="2000">
                <a:solidFill>
                  <a:schemeClr val="tx1"/>
                </a:solidFill>
                <a:latin typeface="Times New Roman" panose="02020603050405020304" pitchFamily="18" charset="0"/>
                <a:cs typeface="Times New Roman" panose="02020603050405020304" pitchFamily="18" charset="0"/>
              </a:defRPr>
            </a:lvl5pPr>
            <a:lvl6pPr marL="25146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6pPr>
            <a:lvl7pPr marL="29718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7pPr>
            <a:lvl8pPr marL="34290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8pPr>
            <a:lvl9pPr marL="38862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9pPr>
          </a:lstStyle>
          <a:p>
            <a:fld id="{21EC3F9D-A371-45A2-8B73-2B67E27522A9}" type="slidenum">
              <a:rPr lang="en-GB" altLang="en-US" sz="1200" smtClean="0"/>
              <a:pPr/>
              <a:t>6</a:t>
            </a:fld>
            <a:endParaRPr lang="en-GB" altLang="en-US" sz="1200"/>
          </a:p>
        </p:txBody>
      </p:sp>
      <p:sp>
        <p:nvSpPr>
          <p:cNvPr id="17411" name="Rectangle 2">
            <a:extLst>
              <a:ext uri="{FF2B5EF4-FFF2-40B4-BE49-F238E27FC236}">
                <a16:creationId xmlns:a16="http://schemas.microsoft.com/office/drawing/2014/main" id="{2D426CD5-80AA-431B-946B-138ED53A4C64}"/>
              </a:ext>
            </a:extLst>
          </p:cNvPr>
          <p:cNvSpPr>
            <a:spLocks noChangeArrowheads="1" noTextEdit="1"/>
          </p:cNvSpPr>
          <p:nvPr>
            <p:ph type="sldImg"/>
          </p:nvPr>
        </p:nvSpPr>
        <p:spPr>
          <a:ln/>
        </p:spPr>
      </p:sp>
      <p:sp>
        <p:nvSpPr>
          <p:cNvPr id="17412" name="Rectangle 3">
            <a:extLst>
              <a:ext uri="{FF2B5EF4-FFF2-40B4-BE49-F238E27FC236}">
                <a16:creationId xmlns:a16="http://schemas.microsoft.com/office/drawing/2014/main" id="{D31FB02E-DFA2-4069-8EE3-ECAC92F14326}"/>
              </a:ext>
            </a:extLst>
          </p:cNvPr>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336373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A3EA267C-CC01-4856-B199-25D6DC181E89}"/>
              </a:ext>
            </a:extLst>
          </p:cNvPr>
          <p:cNvSpPr>
            <a:spLocks noGrp="1" noChangeArrowheads="1"/>
          </p:cNvSpPr>
          <p:nvPr>
            <p:ph type="sldNum" sz="quarter" idx="5"/>
          </p:nvPr>
        </p:nvSpPr>
        <p:spPr>
          <a:noFill/>
        </p:spPr>
        <p:txBody>
          <a:bodyPr/>
          <a:lstStyle>
            <a:lvl1pPr defTabSz="927100">
              <a:defRPr sz="2000">
                <a:solidFill>
                  <a:schemeClr val="tx1"/>
                </a:solidFill>
                <a:latin typeface="Times New Roman" panose="02020603050405020304" pitchFamily="18" charset="0"/>
                <a:cs typeface="Times New Roman" panose="02020603050405020304" pitchFamily="18" charset="0"/>
              </a:defRPr>
            </a:lvl1pPr>
            <a:lvl2pPr marL="742950" indent="-285750" defTabSz="927100">
              <a:defRPr sz="2000">
                <a:solidFill>
                  <a:schemeClr val="tx1"/>
                </a:solidFill>
                <a:latin typeface="Times New Roman" panose="02020603050405020304" pitchFamily="18" charset="0"/>
                <a:cs typeface="Times New Roman" panose="02020603050405020304" pitchFamily="18" charset="0"/>
              </a:defRPr>
            </a:lvl2pPr>
            <a:lvl3pPr marL="1143000" indent="-228600" defTabSz="927100">
              <a:defRPr sz="2000">
                <a:solidFill>
                  <a:schemeClr val="tx1"/>
                </a:solidFill>
                <a:latin typeface="Times New Roman" panose="02020603050405020304" pitchFamily="18" charset="0"/>
                <a:cs typeface="Times New Roman" panose="02020603050405020304" pitchFamily="18" charset="0"/>
              </a:defRPr>
            </a:lvl3pPr>
            <a:lvl4pPr marL="1600200" indent="-228600" defTabSz="927100">
              <a:defRPr sz="2000">
                <a:solidFill>
                  <a:schemeClr val="tx1"/>
                </a:solidFill>
                <a:latin typeface="Times New Roman" panose="02020603050405020304" pitchFamily="18" charset="0"/>
                <a:cs typeface="Times New Roman" panose="02020603050405020304" pitchFamily="18" charset="0"/>
              </a:defRPr>
            </a:lvl4pPr>
            <a:lvl5pPr marL="2057400" indent="-228600" defTabSz="927100">
              <a:defRPr sz="2000">
                <a:solidFill>
                  <a:schemeClr val="tx1"/>
                </a:solidFill>
                <a:latin typeface="Times New Roman" panose="02020603050405020304" pitchFamily="18" charset="0"/>
                <a:cs typeface="Times New Roman" panose="02020603050405020304" pitchFamily="18" charset="0"/>
              </a:defRPr>
            </a:lvl5pPr>
            <a:lvl6pPr marL="25146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6pPr>
            <a:lvl7pPr marL="29718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7pPr>
            <a:lvl8pPr marL="34290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8pPr>
            <a:lvl9pPr marL="38862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9pPr>
          </a:lstStyle>
          <a:p>
            <a:fld id="{F911410A-7E5B-443C-934E-33F9D7F9E452}" type="slidenum">
              <a:rPr lang="en-GB" altLang="en-US" sz="1200" smtClean="0"/>
              <a:pPr/>
              <a:t>10</a:t>
            </a:fld>
            <a:endParaRPr lang="en-GB" altLang="en-US" sz="1200"/>
          </a:p>
        </p:txBody>
      </p:sp>
      <p:sp>
        <p:nvSpPr>
          <p:cNvPr id="31747" name="Rectangle 2">
            <a:extLst>
              <a:ext uri="{FF2B5EF4-FFF2-40B4-BE49-F238E27FC236}">
                <a16:creationId xmlns:a16="http://schemas.microsoft.com/office/drawing/2014/main" id="{787F1088-3E06-499E-B0E8-BB2D2690BE0A}"/>
              </a:ext>
            </a:extLst>
          </p:cNvPr>
          <p:cNvSpPr>
            <a:spLocks noChangeArrowheads="1" noTextEdit="1"/>
          </p:cNvSpPr>
          <p:nvPr>
            <p:ph type="sldImg"/>
          </p:nvPr>
        </p:nvSpPr>
        <p:spPr>
          <a:ln/>
        </p:spPr>
      </p:sp>
      <p:sp>
        <p:nvSpPr>
          <p:cNvPr id="31748" name="Rectangle 3">
            <a:extLst>
              <a:ext uri="{FF2B5EF4-FFF2-40B4-BE49-F238E27FC236}">
                <a16:creationId xmlns:a16="http://schemas.microsoft.com/office/drawing/2014/main" id="{5AA87615-DDC4-4BF0-9A3A-BC663FFA389F}"/>
              </a:ext>
            </a:extLst>
          </p:cNvPr>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1780098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4676F3DC-6873-4290-A86F-C4199BD64373}"/>
              </a:ext>
            </a:extLst>
          </p:cNvPr>
          <p:cNvSpPr>
            <a:spLocks noGrp="1" noChangeArrowheads="1"/>
          </p:cNvSpPr>
          <p:nvPr>
            <p:ph type="sldNum" sz="quarter" idx="5"/>
          </p:nvPr>
        </p:nvSpPr>
        <p:spPr>
          <a:noFill/>
        </p:spPr>
        <p:txBody>
          <a:bodyPr/>
          <a:lstStyle>
            <a:lvl1pPr defTabSz="927100">
              <a:defRPr sz="2000">
                <a:solidFill>
                  <a:schemeClr val="tx1"/>
                </a:solidFill>
                <a:latin typeface="Times New Roman" panose="02020603050405020304" pitchFamily="18" charset="0"/>
                <a:cs typeface="Times New Roman" panose="02020603050405020304" pitchFamily="18" charset="0"/>
              </a:defRPr>
            </a:lvl1pPr>
            <a:lvl2pPr marL="742950" indent="-285750" defTabSz="927100">
              <a:defRPr sz="2000">
                <a:solidFill>
                  <a:schemeClr val="tx1"/>
                </a:solidFill>
                <a:latin typeface="Times New Roman" panose="02020603050405020304" pitchFamily="18" charset="0"/>
                <a:cs typeface="Times New Roman" panose="02020603050405020304" pitchFamily="18" charset="0"/>
              </a:defRPr>
            </a:lvl2pPr>
            <a:lvl3pPr marL="1143000" indent="-228600" defTabSz="927100">
              <a:defRPr sz="2000">
                <a:solidFill>
                  <a:schemeClr val="tx1"/>
                </a:solidFill>
                <a:latin typeface="Times New Roman" panose="02020603050405020304" pitchFamily="18" charset="0"/>
                <a:cs typeface="Times New Roman" panose="02020603050405020304" pitchFamily="18" charset="0"/>
              </a:defRPr>
            </a:lvl3pPr>
            <a:lvl4pPr marL="1600200" indent="-228600" defTabSz="927100">
              <a:defRPr sz="2000">
                <a:solidFill>
                  <a:schemeClr val="tx1"/>
                </a:solidFill>
                <a:latin typeface="Times New Roman" panose="02020603050405020304" pitchFamily="18" charset="0"/>
                <a:cs typeface="Times New Roman" panose="02020603050405020304" pitchFamily="18" charset="0"/>
              </a:defRPr>
            </a:lvl4pPr>
            <a:lvl5pPr marL="2057400" indent="-228600" defTabSz="927100">
              <a:defRPr sz="2000">
                <a:solidFill>
                  <a:schemeClr val="tx1"/>
                </a:solidFill>
                <a:latin typeface="Times New Roman" panose="02020603050405020304" pitchFamily="18" charset="0"/>
                <a:cs typeface="Times New Roman" panose="02020603050405020304" pitchFamily="18" charset="0"/>
              </a:defRPr>
            </a:lvl5pPr>
            <a:lvl6pPr marL="25146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6pPr>
            <a:lvl7pPr marL="29718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7pPr>
            <a:lvl8pPr marL="34290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8pPr>
            <a:lvl9pPr marL="38862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9pPr>
          </a:lstStyle>
          <a:p>
            <a:fld id="{FD60065B-FAA0-4E0F-9557-282CF62DCE05}" type="slidenum">
              <a:rPr lang="en-GB" altLang="en-US" sz="1200" smtClean="0"/>
              <a:pPr/>
              <a:t>11</a:t>
            </a:fld>
            <a:endParaRPr lang="en-GB" altLang="en-US" sz="1200"/>
          </a:p>
        </p:txBody>
      </p:sp>
      <p:sp>
        <p:nvSpPr>
          <p:cNvPr id="33795" name="Rectangle 2">
            <a:extLst>
              <a:ext uri="{FF2B5EF4-FFF2-40B4-BE49-F238E27FC236}">
                <a16:creationId xmlns:a16="http://schemas.microsoft.com/office/drawing/2014/main" id="{5A82994F-3D72-4170-BECD-1CE8C71DF960}"/>
              </a:ext>
            </a:extLst>
          </p:cNvPr>
          <p:cNvSpPr>
            <a:spLocks noChangeArrowheads="1" noTextEdit="1"/>
          </p:cNvSpPr>
          <p:nvPr>
            <p:ph type="sldImg"/>
          </p:nvPr>
        </p:nvSpPr>
        <p:spPr>
          <a:ln/>
        </p:spPr>
      </p:sp>
      <p:sp>
        <p:nvSpPr>
          <p:cNvPr id="33796" name="Rectangle 3">
            <a:extLst>
              <a:ext uri="{FF2B5EF4-FFF2-40B4-BE49-F238E27FC236}">
                <a16:creationId xmlns:a16="http://schemas.microsoft.com/office/drawing/2014/main" id="{5C42365E-1CB0-4912-B097-850514322AB4}"/>
              </a:ext>
            </a:extLst>
          </p:cNvPr>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1778537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18141558-CA59-4C54-BC8E-722FCC01D805}"/>
              </a:ext>
            </a:extLst>
          </p:cNvPr>
          <p:cNvSpPr>
            <a:spLocks noGrp="1" noChangeArrowheads="1"/>
          </p:cNvSpPr>
          <p:nvPr>
            <p:ph type="sldNum" sz="quarter" idx="5"/>
          </p:nvPr>
        </p:nvSpPr>
        <p:spPr>
          <a:noFill/>
        </p:spPr>
        <p:txBody>
          <a:bodyPr/>
          <a:lstStyle>
            <a:lvl1pPr defTabSz="927100">
              <a:defRPr sz="2000">
                <a:solidFill>
                  <a:schemeClr val="tx1"/>
                </a:solidFill>
                <a:latin typeface="Times New Roman" panose="02020603050405020304" pitchFamily="18" charset="0"/>
                <a:cs typeface="Times New Roman" panose="02020603050405020304" pitchFamily="18" charset="0"/>
              </a:defRPr>
            </a:lvl1pPr>
            <a:lvl2pPr marL="742950" indent="-285750" defTabSz="927100">
              <a:defRPr sz="2000">
                <a:solidFill>
                  <a:schemeClr val="tx1"/>
                </a:solidFill>
                <a:latin typeface="Times New Roman" panose="02020603050405020304" pitchFamily="18" charset="0"/>
                <a:cs typeface="Times New Roman" panose="02020603050405020304" pitchFamily="18" charset="0"/>
              </a:defRPr>
            </a:lvl2pPr>
            <a:lvl3pPr marL="1143000" indent="-228600" defTabSz="927100">
              <a:defRPr sz="2000">
                <a:solidFill>
                  <a:schemeClr val="tx1"/>
                </a:solidFill>
                <a:latin typeface="Times New Roman" panose="02020603050405020304" pitchFamily="18" charset="0"/>
                <a:cs typeface="Times New Roman" panose="02020603050405020304" pitchFamily="18" charset="0"/>
              </a:defRPr>
            </a:lvl3pPr>
            <a:lvl4pPr marL="1600200" indent="-228600" defTabSz="927100">
              <a:defRPr sz="2000">
                <a:solidFill>
                  <a:schemeClr val="tx1"/>
                </a:solidFill>
                <a:latin typeface="Times New Roman" panose="02020603050405020304" pitchFamily="18" charset="0"/>
                <a:cs typeface="Times New Roman" panose="02020603050405020304" pitchFamily="18" charset="0"/>
              </a:defRPr>
            </a:lvl4pPr>
            <a:lvl5pPr marL="2057400" indent="-228600" defTabSz="927100">
              <a:defRPr sz="2000">
                <a:solidFill>
                  <a:schemeClr val="tx1"/>
                </a:solidFill>
                <a:latin typeface="Times New Roman" panose="02020603050405020304" pitchFamily="18" charset="0"/>
                <a:cs typeface="Times New Roman" panose="02020603050405020304" pitchFamily="18" charset="0"/>
              </a:defRPr>
            </a:lvl5pPr>
            <a:lvl6pPr marL="25146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6pPr>
            <a:lvl7pPr marL="29718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7pPr>
            <a:lvl8pPr marL="34290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8pPr>
            <a:lvl9pPr marL="3886200" indent="-228600" defTabSz="927100" eaLnBrk="0" fontAlgn="base" hangingPunct="0">
              <a:spcBef>
                <a:spcPct val="0"/>
              </a:spcBef>
              <a:spcAft>
                <a:spcPct val="0"/>
              </a:spcAft>
              <a:defRPr sz="2000">
                <a:solidFill>
                  <a:schemeClr val="tx1"/>
                </a:solidFill>
                <a:latin typeface="Times New Roman" panose="02020603050405020304" pitchFamily="18" charset="0"/>
                <a:cs typeface="Times New Roman" panose="02020603050405020304" pitchFamily="18" charset="0"/>
              </a:defRPr>
            </a:lvl9pPr>
          </a:lstStyle>
          <a:p>
            <a:fld id="{33C9100D-AFC2-434C-9DD0-90286E06F002}" type="slidenum">
              <a:rPr lang="en-GB" altLang="en-US" sz="1200" smtClean="0"/>
              <a:pPr/>
              <a:t>12</a:t>
            </a:fld>
            <a:endParaRPr lang="en-GB" altLang="en-US" sz="1200"/>
          </a:p>
        </p:txBody>
      </p:sp>
      <p:sp>
        <p:nvSpPr>
          <p:cNvPr id="35843" name="Rectangle 2">
            <a:extLst>
              <a:ext uri="{FF2B5EF4-FFF2-40B4-BE49-F238E27FC236}">
                <a16:creationId xmlns:a16="http://schemas.microsoft.com/office/drawing/2014/main" id="{4BFDE6E4-CE06-418F-9FEF-1BD6F3110142}"/>
              </a:ext>
            </a:extLst>
          </p:cNvPr>
          <p:cNvSpPr>
            <a:spLocks noChangeArrowheads="1" noTextEdit="1"/>
          </p:cNvSpPr>
          <p:nvPr>
            <p:ph type="sldImg"/>
          </p:nvPr>
        </p:nvSpPr>
        <p:spPr>
          <a:ln/>
        </p:spPr>
      </p:sp>
      <p:sp>
        <p:nvSpPr>
          <p:cNvPr id="35844" name="Rectangle 3">
            <a:extLst>
              <a:ext uri="{FF2B5EF4-FFF2-40B4-BE49-F238E27FC236}">
                <a16:creationId xmlns:a16="http://schemas.microsoft.com/office/drawing/2014/main" id="{5DD58573-7D97-4E32-98DE-45FD550FBB2A}"/>
              </a:ext>
            </a:extLst>
          </p:cNvPr>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2494807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4B0D9-55DC-43FB-9DB8-5D5E73BF74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041C197-405D-4C09-BBA9-C4614D6408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68AE299-8DF7-4942-8FEC-1EE8CCB9CB15}"/>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5" name="Footer Placeholder 4">
            <a:extLst>
              <a:ext uri="{FF2B5EF4-FFF2-40B4-BE49-F238E27FC236}">
                <a16:creationId xmlns:a16="http://schemas.microsoft.com/office/drawing/2014/main" id="{2B9BD2C1-7EEF-49F1-8575-1B7A61AA4E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73696F-DE48-4413-A4A7-C14459DEC87E}"/>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1728084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4ADDF-FEEB-4956-8045-5FBD5EC6FC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4A49B66-016D-4C91-877A-B3A4A7445A2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1E4218-82B6-4F65-8E5B-C0AB410253B1}"/>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5" name="Footer Placeholder 4">
            <a:extLst>
              <a:ext uri="{FF2B5EF4-FFF2-40B4-BE49-F238E27FC236}">
                <a16:creationId xmlns:a16="http://schemas.microsoft.com/office/drawing/2014/main" id="{F4A1A201-EF1B-482B-AF0C-C5FDA468D5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A15EDB-2F5F-4303-9ABD-FEAEE2B7D180}"/>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3777288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447190-60EE-4787-8464-2C7894AEA6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6ECDC79-2166-4E89-B8A0-AA1177121BB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DC0CD3-4BA5-4FC8-BC6D-C5E33501EF38}"/>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5" name="Footer Placeholder 4">
            <a:extLst>
              <a:ext uri="{FF2B5EF4-FFF2-40B4-BE49-F238E27FC236}">
                <a16:creationId xmlns:a16="http://schemas.microsoft.com/office/drawing/2014/main" id="{B04B0B0C-8E82-4734-A9BC-2C02E44DB1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8A5E7F-7FBD-4A5F-BD0F-9C6C38678F27}"/>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106792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61355-0087-4BF2-9E35-C57131B34F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0FF7A0-396F-4EBC-8B45-40012E8FD3F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17A55D-6D13-49E0-BE19-BEEB51A96422}"/>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5" name="Footer Placeholder 4">
            <a:extLst>
              <a:ext uri="{FF2B5EF4-FFF2-40B4-BE49-F238E27FC236}">
                <a16:creationId xmlns:a16="http://schemas.microsoft.com/office/drawing/2014/main" id="{38E74751-94C6-4544-8030-1E4FF2EBD6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834B89-0736-4467-900A-955AB3B184A5}"/>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239167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240F2-A4F9-46A5-AFC4-A5F6F75734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6F71315-8A56-409F-A502-392DFC73AF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44CC2E2-7DBD-42DD-88F7-489CD8F054B5}"/>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5" name="Footer Placeholder 4">
            <a:extLst>
              <a:ext uri="{FF2B5EF4-FFF2-40B4-BE49-F238E27FC236}">
                <a16:creationId xmlns:a16="http://schemas.microsoft.com/office/drawing/2014/main" id="{3F04D17C-3ED2-4EAD-8D80-D7B2B71ED0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761E6D-6BCF-4EE6-B70F-1922F0F662B9}"/>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1031804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5291E-E54D-452C-978D-52899ACACB2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841C55-CCDC-4299-9530-E0FF3ECF079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61A3C61-468F-49DD-B5F5-2B016E35D6A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39DE97B-23E0-42CC-A3E2-D2F529322414}"/>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6" name="Footer Placeholder 5">
            <a:extLst>
              <a:ext uri="{FF2B5EF4-FFF2-40B4-BE49-F238E27FC236}">
                <a16:creationId xmlns:a16="http://schemas.microsoft.com/office/drawing/2014/main" id="{11E88C53-B193-4BD7-906E-0D623D261C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C8A620-E208-4FAE-9150-14C21AA029EE}"/>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1570804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43D6B-0349-4ECA-8157-1434FD1304C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91FFCB3-1C65-4F05-899A-4341B649BB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B6F3AD9-9FEC-4A91-B5AD-B9179FD4102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74FB42-9F73-4A75-809E-5DED816F5B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EF2FB9A-C19D-4816-B277-1BB947FEF54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5B5537-274D-4585-BD6B-426F2C8C7709}"/>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8" name="Footer Placeholder 7">
            <a:extLst>
              <a:ext uri="{FF2B5EF4-FFF2-40B4-BE49-F238E27FC236}">
                <a16:creationId xmlns:a16="http://schemas.microsoft.com/office/drawing/2014/main" id="{D9FE9D8F-F831-4B59-A5AE-07AC13C87F6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24B31D3-CE90-41B1-B349-7C25ECDF7778}"/>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1516698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BA86C-C9F4-4BD9-84C4-2EFE444559C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BE35CF7-E88F-43DA-97DC-5CB313588CAD}"/>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4" name="Footer Placeholder 3">
            <a:extLst>
              <a:ext uri="{FF2B5EF4-FFF2-40B4-BE49-F238E27FC236}">
                <a16:creationId xmlns:a16="http://schemas.microsoft.com/office/drawing/2014/main" id="{57A0A1B1-6B25-41CA-A4F7-22074E70D7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CB5E52-6764-4420-B50E-3E2A25BE295F}"/>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2204502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5C05FD-7DD3-432C-979B-C450CD709FA3}"/>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3" name="Footer Placeholder 2">
            <a:extLst>
              <a:ext uri="{FF2B5EF4-FFF2-40B4-BE49-F238E27FC236}">
                <a16:creationId xmlns:a16="http://schemas.microsoft.com/office/drawing/2014/main" id="{93B92B96-69E3-42A8-AB97-5A23EF1644B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8D1A774-CD76-4995-9280-A165A9EDEE14}"/>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4104321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AC7F-0385-4FF3-9B0B-2FD9E8FB0E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FA3C867-AC8B-4B7D-9993-86F5D9483E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AD03A9-D32B-4862-A359-DAF11BA634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E44216D-CD4D-4DA5-8D42-D95CFF6CE3F5}"/>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6" name="Footer Placeholder 5">
            <a:extLst>
              <a:ext uri="{FF2B5EF4-FFF2-40B4-BE49-F238E27FC236}">
                <a16:creationId xmlns:a16="http://schemas.microsoft.com/office/drawing/2014/main" id="{FDEA82A8-8E73-4C77-9C0B-C0C114D9BD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B29364-EA36-47BC-B87C-90689FD0B1DA}"/>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1563134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CB8E5-D4A8-4D30-BBCF-E29BC373A4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1474F3F-3A5A-4AC0-B39A-8AA93794CE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3250A96-C98B-45B4-AA94-532560E694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9096687-6345-47AE-8C6B-082D05051193}"/>
              </a:ext>
            </a:extLst>
          </p:cNvPr>
          <p:cNvSpPr>
            <a:spLocks noGrp="1"/>
          </p:cNvSpPr>
          <p:nvPr>
            <p:ph type="dt" sz="half" idx="10"/>
          </p:nvPr>
        </p:nvSpPr>
        <p:spPr/>
        <p:txBody>
          <a:bodyPr/>
          <a:lstStyle/>
          <a:p>
            <a:fld id="{1BDCE618-9EA8-4FD5-8ABF-FC28883222F8}" type="datetimeFigureOut">
              <a:rPr lang="en-US" smtClean="0"/>
              <a:t>11/7/2017</a:t>
            </a:fld>
            <a:endParaRPr lang="en-US"/>
          </a:p>
        </p:txBody>
      </p:sp>
      <p:sp>
        <p:nvSpPr>
          <p:cNvPr id="6" name="Footer Placeholder 5">
            <a:extLst>
              <a:ext uri="{FF2B5EF4-FFF2-40B4-BE49-F238E27FC236}">
                <a16:creationId xmlns:a16="http://schemas.microsoft.com/office/drawing/2014/main" id="{1CDDE6D9-E25E-473D-B350-F8F1D3E0E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AB6967-63F0-4824-B879-CDE400E3845B}"/>
              </a:ext>
            </a:extLst>
          </p:cNvPr>
          <p:cNvSpPr>
            <a:spLocks noGrp="1"/>
          </p:cNvSpPr>
          <p:nvPr>
            <p:ph type="sldNum" sz="quarter" idx="12"/>
          </p:nvPr>
        </p:nvSpPr>
        <p:spPr/>
        <p:txBody>
          <a:bodyPr/>
          <a:lstStyle/>
          <a:p>
            <a:fld id="{C3D44A96-01B3-4ECD-8A10-24913F562661}" type="slidenum">
              <a:rPr lang="en-US" smtClean="0"/>
              <a:t>‹#›</a:t>
            </a:fld>
            <a:endParaRPr lang="en-US"/>
          </a:p>
        </p:txBody>
      </p:sp>
    </p:spTree>
    <p:extLst>
      <p:ext uri="{BB962C8B-B14F-4D97-AF65-F5344CB8AC3E}">
        <p14:creationId xmlns:p14="http://schemas.microsoft.com/office/powerpoint/2010/main" val="888690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BE5067-9964-492A-93B5-A6DDEC556B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1E034D-5DE4-4925-B947-2BCF30AA38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2D95CB-1797-417B-AEAC-765766E901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DCE618-9EA8-4FD5-8ABF-FC28883222F8}" type="datetimeFigureOut">
              <a:rPr lang="en-US" smtClean="0"/>
              <a:t>11/7/2017</a:t>
            </a:fld>
            <a:endParaRPr lang="en-US"/>
          </a:p>
        </p:txBody>
      </p:sp>
      <p:sp>
        <p:nvSpPr>
          <p:cNvPr id="5" name="Footer Placeholder 4">
            <a:extLst>
              <a:ext uri="{FF2B5EF4-FFF2-40B4-BE49-F238E27FC236}">
                <a16:creationId xmlns:a16="http://schemas.microsoft.com/office/drawing/2014/main" id="{B1D3497D-73E1-4610-B9E6-FA043A5F90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752D2D8-8BBB-4276-B580-E6AAED22E5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44A96-01B3-4ECD-8A10-24913F562661}" type="slidenum">
              <a:rPr lang="en-US" smtClean="0"/>
              <a:t>‹#›</a:t>
            </a:fld>
            <a:endParaRPr lang="en-US"/>
          </a:p>
        </p:txBody>
      </p:sp>
    </p:spTree>
    <p:extLst>
      <p:ext uri="{BB962C8B-B14F-4D97-AF65-F5344CB8AC3E}">
        <p14:creationId xmlns:p14="http://schemas.microsoft.com/office/powerpoint/2010/main" val="679415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38241-F356-4AD3-82E2-34223DF05494}"/>
              </a:ext>
            </a:extLst>
          </p:cNvPr>
          <p:cNvSpPr>
            <a:spLocks noGrp="1"/>
          </p:cNvSpPr>
          <p:nvPr>
            <p:ph type="ctrTitle"/>
          </p:nvPr>
        </p:nvSpPr>
        <p:spPr/>
        <p:txBody>
          <a:bodyPr/>
          <a:lstStyle/>
          <a:p>
            <a:r>
              <a:rPr lang="en-US" dirty="0"/>
              <a:t>ADT list</a:t>
            </a:r>
          </a:p>
        </p:txBody>
      </p:sp>
      <p:sp>
        <p:nvSpPr>
          <p:cNvPr id="3" name="Subtitle 2">
            <a:extLst>
              <a:ext uri="{FF2B5EF4-FFF2-40B4-BE49-F238E27FC236}">
                <a16:creationId xmlns:a16="http://schemas.microsoft.com/office/drawing/2014/main" id="{FEF33FD1-D729-41BD-B7DE-77A3B7BE47D6}"/>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910873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5">
            <a:extLst>
              <a:ext uri="{FF2B5EF4-FFF2-40B4-BE49-F238E27FC236}">
                <a16:creationId xmlns:a16="http://schemas.microsoft.com/office/drawing/2014/main" id="{5F15D093-26F9-4ECB-A0A2-7BE8B905D2DC}"/>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B31E88B9-0265-41D9-A4E3-AEC05B19D037}" type="slidenum">
              <a:rPr lang="en-US" altLang="en-US" sz="1400"/>
              <a:pPr>
                <a:spcBef>
                  <a:spcPct val="0"/>
                </a:spcBef>
                <a:buFontTx/>
                <a:buNone/>
              </a:pPr>
              <a:t>10</a:t>
            </a:fld>
            <a:endParaRPr lang="en-US" altLang="en-US" sz="1400"/>
          </a:p>
        </p:txBody>
      </p:sp>
      <p:sp>
        <p:nvSpPr>
          <p:cNvPr id="30723" name="Rectangle 2">
            <a:extLst>
              <a:ext uri="{FF2B5EF4-FFF2-40B4-BE49-F238E27FC236}">
                <a16:creationId xmlns:a16="http://schemas.microsoft.com/office/drawing/2014/main" id="{FDBFFF80-5CC0-4418-B64E-8CAD488BA2B2}"/>
              </a:ext>
            </a:extLst>
          </p:cNvPr>
          <p:cNvSpPr>
            <a:spLocks noGrp="1" noChangeArrowheads="1"/>
          </p:cNvSpPr>
          <p:nvPr>
            <p:ph type="title"/>
          </p:nvPr>
        </p:nvSpPr>
        <p:spPr/>
        <p:txBody>
          <a:bodyPr/>
          <a:lstStyle/>
          <a:p>
            <a:r>
              <a:rPr lang="en-US" altLang="en-US" dirty="0"/>
              <a:t>ADT List: Implementations (Linked List)</a:t>
            </a:r>
          </a:p>
        </p:txBody>
      </p:sp>
      <p:sp>
        <p:nvSpPr>
          <p:cNvPr id="30724" name="Rectangle 3">
            <a:extLst>
              <a:ext uri="{FF2B5EF4-FFF2-40B4-BE49-F238E27FC236}">
                <a16:creationId xmlns:a16="http://schemas.microsoft.com/office/drawing/2014/main" id="{3DDF4D66-EB07-4E55-AFF4-25A033083470}"/>
              </a:ext>
            </a:extLst>
          </p:cNvPr>
          <p:cNvSpPr>
            <a:spLocks noGrp="1" noChangeArrowheads="1"/>
          </p:cNvSpPr>
          <p:nvPr>
            <p:ph type="body" idx="1"/>
          </p:nvPr>
        </p:nvSpPr>
        <p:spPr/>
        <p:txBody>
          <a:bodyPr>
            <a:normAutofit lnSpcReduction="10000"/>
          </a:bodyPr>
          <a:lstStyle/>
          <a:p>
            <a:pPr eaLnBrk="1" hangingPunct="1">
              <a:lnSpc>
                <a:spcPct val="90000"/>
              </a:lnSpc>
              <a:buFontTx/>
              <a:buNone/>
            </a:pPr>
            <a:r>
              <a:rPr lang="en-US" altLang="en-US" sz="2400">
                <a:solidFill>
                  <a:srgbClr val="0000FF"/>
                </a:solidFill>
                <a:latin typeface="SimSun" panose="02010600030101010101" pitchFamily="2" charset="-122"/>
              </a:rPr>
              <a:t>	</a:t>
            </a:r>
            <a:r>
              <a:rPr lang="en-US" altLang="en-US" sz="2400">
                <a:latin typeface="SimSun" panose="02010600030101010101" pitchFamily="2" charset="-122"/>
              </a:rPr>
              <a:t>public boolean full () {</a:t>
            </a:r>
          </a:p>
          <a:p>
            <a:pPr eaLnBrk="1" hangingPunct="1">
              <a:lnSpc>
                <a:spcPct val="90000"/>
              </a:lnSpc>
              <a:buFontTx/>
              <a:buNone/>
            </a:pPr>
            <a:r>
              <a:rPr lang="en-US" altLang="en-US" sz="2400">
                <a:latin typeface="SimSun" panose="02010600030101010101" pitchFamily="2" charset="-122"/>
              </a:rPr>
              <a:t>	   return false;}</a:t>
            </a:r>
          </a:p>
          <a:p>
            <a:pPr eaLnBrk="1" hangingPunct="1">
              <a:lnSpc>
                <a:spcPct val="90000"/>
              </a:lnSpc>
              <a:buFontTx/>
              <a:buNone/>
            </a:pPr>
            <a:r>
              <a:rPr lang="en-US" altLang="en-US" sz="2400">
                <a:latin typeface="SimSun" panose="02010600030101010101" pitchFamily="2" charset="-122"/>
              </a:rPr>
              <a:t>	public void findfirst () {</a:t>
            </a:r>
          </a:p>
          <a:p>
            <a:pPr eaLnBrk="1" hangingPunct="1">
              <a:lnSpc>
                <a:spcPct val="90000"/>
              </a:lnSpc>
              <a:buFontTx/>
              <a:buNone/>
            </a:pPr>
            <a:r>
              <a:rPr lang="en-US" altLang="en-US" sz="2400">
                <a:latin typeface="SimSun" panose="02010600030101010101" pitchFamily="2" charset="-122"/>
              </a:rPr>
              <a:t>	   current = head;}</a:t>
            </a:r>
          </a:p>
          <a:p>
            <a:pPr eaLnBrk="1" hangingPunct="1">
              <a:lnSpc>
                <a:spcPct val="90000"/>
              </a:lnSpc>
              <a:buFontTx/>
              <a:buNone/>
            </a:pPr>
            <a:r>
              <a:rPr lang="en-US" altLang="en-US" sz="2400">
                <a:latin typeface="SimSun" panose="02010600030101010101" pitchFamily="2" charset="-122"/>
              </a:rPr>
              <a:t>	public void findnext () {</a:t>
            </a:r>
          </a:p>
          <a:p>
            <a:pPr eaLnBrk="1" hangingPunct="1">
              <a:lnSpc>
                <a:spcPct val="90000"/>
              </a:lnSpc>
              <a:buFontTx/>
              <a:buNone/>
            </a:pPr>
            <a:r>
              <a:rPr lang="en-US" altLang="en-US" sz="2400">
                <a:latin typeface="SimSun" panose="02010600030101010101" pitchFamily="2" charset="-122"/>
              </a:rPr>
              <a:t>	   current = current.next;}</a:t>
            </a:r>
          </a:p>
          <a:p>
            <a:pPr eaLnBrk="1" hangingPunct="1">
              <a:lnSpc>
                <a:spcPct val="90000"/>
              </a:lnSpc>
              <a:buFontTx/>
              <a:buNone/>
            </a:pPr>
            <a:r>
              <a:rPr lang="en-US" altLang="en-US" sz="2400">
                <a:latin typeface="SimSun" panose="02010600030101010101" pitchFamily="2" charset="-122"/>
              </a:rPr>
              <a:t>	public T retrieve () {</a:t>
            </a:r>
          </a:p>
          <a:p>
            <a:pPr eaLnBrk="1" hangingPunct="1">
              <a:lnSpc>
                <a:spcPct val="90000"/>
              </a:lnSpc>
              <a:buFontTx/>
              <a:buNone/>
            </a:pPr>
            <a:r>
              <a:rPr lang="en-US" altLang="en-US" sz="2400">
                <a:latin typeface="SimSun" panose="02010600030101010101" pitchFamily="2" charset="-122"/>
              </a:rPr>
              <a:t>	   return current.data;}</a:t>
            </a:r>
          </a:p>
          <a:p>
            <a:pPr eaLnBrk="1" hangingPunct="1">
              <a:lnSpc>
                <a:spcPct val="90000"/>
              </a:lnSpc>
              <a:buFontTx/>
              <a:buNone/>
            </a:pPr>
            <a:r>
              <a:rPr lang="en-US" altLang="en-US" sz="2400">
                <a:latin typeface="SimSun" panose="02010600030101010101" pitchFamily="2" charset="-122"/>
              </a:rPr>
              <a:t>	public void update (T val) {</a:t>
            </a:r>
          </a:p>
          <a:p>
            <a:pPr eaLnBrk="1" hangingPunct="1">
              <a:lnSpc>
                <a:spcPct val="90000"/>
              </a:lnSpc>
              <a:buFontTx/>
              <a:buNone/>
            </a:pPr>
            <a:r>
              <a:rPr lang="en-US" altLang="en-US" sz="2400">
                <a:latin typeface="SimSun" panose="02010600030101010101" pitchFamily="2" charset="-122"/>
              </a:rPr>
              <a:t>	   current.data = val;}</a:t>
            </a:r>
          </a:p>
        </p:txBody>
      </p:sp>
    </p:spTree>
    <p:extLst>
      <p:ext uri="{BB962C8B-B14F-4D97-AF65-F5344CB8AC3E}">
        <p14:creationId xmlns:p14="http://schemas.microsoft.com/office/powerpoint/2010/main" val="216861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a:extLst>
              <a:ext uri="{FF2B5EF4-FFF2-40B4-BE49-F238E27FC236}">
                <a16:creationId xmlns:a16="http://schemas.microsoft.com/office/drawing/2014/main" id="{B6FB5473-21CC-405E-9090-4E9A28479EE0}"/>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5454A60C-5CBF-4E28-B4F3-3BB4045ABD38}" type="slidenum">
              <a:rPr lang="en-US" altLang="en-US" sz="1400"/>
              <a:pPr>
                <a:spcBef>
                  <a:spcPct val="0"/>
                </a:spcBef>
                <a:buFontTx/>
                <a:buNone/>
              </a:pPr>
              <a:t>11</a:t>
            </a:fld>
            <a:endParaRPr lang="en-US" altLang="en-US" sz="1400"/>
          </a:p>
        </p:txBody>
      </p:sp>
      <p:sp>
        <p:nvSpPr>
          <p:cNvPr id="32771" name="Rectangle 2">
            <a:extLst>
              <a:ext uri="{FF2B5EF4-FFF2-40B4-BE49-F238E27FC236}">
                <a16:creationId xmlns:a16="http://schemas.microsoft.com/office/drawing/2014/main" id="{14E84574-2DE1-4247-936D-B8E1245615C5}"/>
              </a:ext>
            </a:extLst>
          </p:cNvPr>
          <p:cNvSpPr>
            <a:spLocks noGrp="1" noChangeArrowheads="1"/>
          </p:cNvSpPr>
          <p:nvPr>
            <p:ph type="title"/>
          </p:nvPr>
        </p:nvSpPr>
        <p:spPr/>
        <p:txBody>
          <a:bodyPr/>
          <a:lstStyle/>
          <a:p>
            <a:r>
              <a:rPr lang="en-US" altLang="en-US" dirty="0"/>
              <a:t>ADT List: Implementations (Linked List)</a:t>
            </a:r>
          </a:p>
        </p:txBody>
      </p:sp>
      <p:sp>
        <p:nvSpPr>
          <p:cNvPr id="32772" name="Rectangle 3">
            <a:extLst>
              <a:ext uri="{FF2B5EF4-FFF2-40B4-BE49-F238E27FC236}">
                <a16:creationId xmlns:a16="http://schemas.microsoft.com/office/drawing/2014/main" id="{FDC7082E-E8ED-4450-A887-3D437C00BB7C}"/>
              </a:ext>
            </a:extLst>
          </p:cNvPr>
          <p:cNvSpPr>
            <a:spLocks noGrp="1" noChangeArrowheads="1"/>
          </p:cNvSpPr>
          <p:nvPr>
            <p:ph type="body" idx="1"/>
          </p:nvPr>
        </p:nvSpPr>
        <p:spPr/>
        <p:txBody>
          <a:bodyPr>
            <a:normAutofit fontScale="92500" lnSpcReduction="10000"/>
          </a:bodyPr>
          <a:lstStyle/>
          <a:p>
            <a:pPr eaLnBrk="1" hangingPunct="1">
              <a:lnSpc>
                <a:spcPct val="90000"/>
              </a:lnSpc>
              <a:buFontTx/>
              <a:buNone/>
            </a:pPr>
            <a:r>
              <a:rPr lang="en-US" altLang="en-US" sz="2000">
                <a:solidFill>
                  <a:srgbClr val="0000FF"/>
                </a:solidFill>
                <a:latin typeface="SimSun" panose="02010600030101010101" pitchFamily="2" charset="-122"/>
              </a:rPr>
              <a:t>	</a:t>
            </a:r>
            <a:r>
              <a:rPr lang="en-US" altLang="en-US" sz="2000">
                <a:latin typeface="SimSun" panose="02010600030101010101" pitchFamily="2" charset="-122"/>
              </a:rPr>
              <a:t>public void insert (T val) {</a:t>
            </a:r>
          </a:p>
          <a:p>
            <a:pPr eaLnBrk="1" hangingPunct="1">
              <a:lnSpc>
                <a:spcPct val="90000"/>
              </a:lnSpc>
              <a:buFontTx/>
              <a:buNone/>
            </a:pPr>
            <a:endParaRPr lang="en-US" altLang="en-US" sz="2000">
              <a:latin typeface="SimSun" panose="02010600030101010101" pitchFamily="2" charset="-122"/>
            </a:endParaRPr>
          </a:p>
          <a:p>
            <a:pPr eaLnBrk="1" hangingPunct="1">
              <a:lnSpc>
                <a:spcPct val="90000"/>
              </a:lnSpc>
              <a:buFontTx/>
              <a:buNone/>
            </a:pPr>
            <a:r>
              <a:rPr lang="en-US" altLang="en-US" sz="2000">
                <a:latin typeface="SimSun" panose="02010600030101010101" pitchFamily="2" charset="-122"/>
              </a:rPr>
              <a:t>	Node&lt;T&gt; tmp;</a:t>
            </a:r>
          </a:p>
          <a:p>
            <a:pPr eaLnBrk="1" hangingPunct="1">
              <a:lnSpc>
                <a:spcPct val="90000"/>
              </a:lnSpc>
              <a:buFontTx/>
              <a:buNone/>
            </a:pPr>
            <a:r>
              <a:rPr lang="en-US" altLang="en-US" sz="2000">
                <a:latin typeface="SimSun" panose="02010600030101010101" pitchFamily="2" charset="-122"/>
              </a:rPr>
              <a:t>        if (empty()){</a:t>
            </a:r>
          </a:p>
          <a:p>
            <a:pPr eaLnBrk="1" hangingPunct="1">
              <a:lnSpc>
                <a:spcPct val="90000"/>
              </a:lnSpc>
              <a:buFontTx/>
              <a:buNone/>
            </a:pPr>
            <a:r>
              <a:rPr lang="en-US" altLang="en-US" sz="2000">
                <a:latin typeface="SimSun" panose="02010600030101010101" pitchFamily="2" charset="-122"/>
              </a:rPr>
              <a:t>            current = head = new Node&lt;T&gt; (val);</a:t>
            </a:r>
          </a:p>
          <a:p>
            <a:pPr eaLnBrk="1" hangingPunct="1">
              <a:lnSpc>
                <a:spcPct val="90000"/>
              </a:lnSpc>
              <a:buFontTx/>
              <a:buNone/>
            </a:pPr>
            <a:r>
              <a:rPr lang="en-US" altLang="en-US" sz="2000">
                <a:latin typeface="SimSun" panose="02010600030101010101" pitchFamily="2" charset="-122"/>
              </a:rPr>
              <a:t>        }</a:t>
            </a:r>
          </a:p>
          <a:p>
            <a:pPr eaLnBrk="1" hangingPunct="1">
              <a:lnSpc>
                <a:spcPct val="90000"/>
              </a:lnSpc>
              <a:buFontTx/>
              <a:buNone/>
            </a:pPr>
            <a:r>
              <a:rPr lang="en-US" altLang="en-US" sz="2000">
                <a:latin typeface="SimSun" panose="02010600030101010101" pitchFamily="2" charset="-122"/>
              </a:rPr>
              <a:t>        else {</a:t>
            </a:r>
          </a:p>
          <a:p>
            <a:pPr eaLnBrk="1" hangingPunct="1">
              <a:lnSpc>
                <a:spcPct val="90000"/>
              </a:lnSpc>
              <a:buFontTx/>
              <a:buNone/>
            </a:pPr>
            <a:r>
              <a:rPr lang="en-US" altLang="en-US" sz="2000">
                <a:latin typeface="SimSun" panose="02010600030101010101" pitchFamily="2" charset="-122"/>
              </a:rPr>
              <a:t>	   tmp = current.next;</a:t>
            </a:r>
          </a:p>
          <a:p>
            <a:pPr eaLnBrk="1" hangingPunct="1">
              <a:lnSpc>
                <a:spcPct val="90000"/>
              </a:lnSpc>
              <a:buFontTx/>
              <a:buNone/>
            </a:pPr>
            <a:r>
              <a:rPr lang="en-US" altLang="en-US" sz="2000">
                <a:latin typeface="SimSun" panose="02010600030101010101" pitchFamily="2" charset="-122"/>
              </a:rPr>
              <a:t>	   current.next = new Node&lt;T&gt; (val);</a:t>
            </a:r>
          </a:p>
          <a:p>
            <a:pPr eaLnBrk="1" hangingPunct="1">
              <a:lnSpc>
                <a:spcPct val="90000"/>
              </a:lnSpc>
              <a:buFontTx/>
              <a:buNone/>
            </a:pPr>
            <a:r>
              <a:rPr lang="en-US" altLang="en-US" sz="2000">
                <a:latin typeface="SimSun" panose="02010600030101010101" pitchFamily="2" charset="-122"/>
              </a:rPr>
              <a:t>	   current = current.next;</a:t>
            </a:r>
          </a:p>
          <a:p>
            <a:pPr eaLnBrk="1" hangingPunct="1">
              <a:lnSpc>
                <a:spcPct val="90000"/>
              </a:lnSpc>
              <a:buFontTx/>
              <a:buNone/>
            </a:pPr>
            <a:r>
              <a:rPr lang="en-US" altLang="en-US" sz="2000">
                <a:latin typeface="SimSun" panose="02010600030101010101" pitchFamily="2" charset="-122"/>
              </a:rPr>
              <a:t>	   current.next = tmp;}</a:t>
            </a:r>
          </a:p>
          <a:p>
            <a:pPr eaLnBrk="1" hangingPunct="1">
              <a:lnSpc>
                <a:spcPct val="90000"/>
              </a:lnSpc>
              <a:buFontTx/>
              <a:buNone/>
            </a:pPr>
            <a:r>
              <a:rPr lang="en-US" altLang="en-US" sz="2000">
                <a:latin typeface="SimSun" panose="02010600030101010101" pitchFamily="2" charset="-122"/>
              </a:rPr>
              <a:t> }</a:t>
            </a:r>
          </a:p>
        </p:txBody>
      </p:sp>
    </p:spTree>
    <p:extLst>
      <p:ext uri="{BB962C8B-B14F-4D97-AF65-F5344CB8AC3E}">
        <p14:creationId xmlns:p14="http://schemas.microsoft.com/office/powerpoint/2010/main" val="4234782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5">
            <a:extLst>
              <a:ext uri="{FF2B5EF4-FFF2-40B4-BE49-F238E27FC236}">
                <a16:creationId xmlns:a16="http://schemas.microsoft.com/office/drawing/2014/main" id="{BC394EAF-0656-4C98-87E8-2CC7936FF467}"/>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99F364CB-71AF-42A6-9444-9C730B381394}" type="slidenum">
              <a:rPr lang="en-US" altLang="en-US" sz="1400"/>
              <a:pPr>
                <a:spcBef>
                  <a:spcPct val="0"/>
                </a:spcBef>
                <a:buFontTx/>
                <a:buNone/>
              </a:pPr>
              <a:t>12</a:t>
            </a:fld>
            <a:endParaRPr lang="en-US" altLang="en-US" sz="1400"/>
          </a:p>
        </p:txBody>
      </p:sp>
      <p:sp>
        <p:nvSpPr>
          <p:cNvPr id="34819" name="Rectangle 2">
            <a:extLst>
              <a:ext uri="{FF2B5EF4-FFF2-40B4-BE49-F238E27FC236}">
                <a16:creationId xmlns:a16="http://schemas.microsoft.com/office/drawing/2014/main" id="{33442327-C5F6-43B8-A07B-7C4A02E8C254}"/>
              </a:ext>
            </a:extLst>
          </p:cNvPr>
          <p:cNvSpPr>
            <a:spLocks noGrp="1" noChangeArrowheads="1"/>
          </p:cNvSpPr>
          <p:nvPr>
            <p:ph type="title"/>
          </p:nvPr>
        </p:nvSpPr>
        <p:spPr/>
        <p:txBody>
          <a:bodyPr/>
          <a:lstStyle/>
          <a:p>
            <a:r>
              <a:rPr lang="en-US" altLang="en-US" dirty="0"/>
              <a:t>ADT List: Implementations (Linked List)</a:t>
            </a:r>
          </a:p>
        </p:txBody>
      </p:sp>
      <p:sp>
        <p:nvSpPr>
          <p:cNvPr id="34820" name="Rectangle 3">
            <a:extLst>
              <a:ext uri="{FF2B5EF4-FFF2-40B4-BE49-F238E27FC236}">
                <a16:creationId xmlns:a16="http://schemas.microsoft.com/office/drawing/2014/main" id="{A6468990-038F-4ED3-938C-009B7BE767AB}"/>
              </a:ext>
            </a:extLst>
          </p:cNvPr>
          <p:cNvSpPr>
            <a:spLocks noGrp="1" noChangeArrowheads="1"/>
          </p:cNvSpPr>
          <p:nvPr>
            <p:ph type="body" idx="1"/>
          </p:nvPr>
        </p:nvSpPr>
        <p:spPr>
          <a:xfrm>
            <a:off x="2209800" y="1752600"/>
            <a:ext cx="7772400" cy="4572000"/>
          </a:xfrm>
        </p:spPr>
        <p:txBody>
          <a:bodyPr>
            <a:normAutofit fontScale="92500" lnSpcReduction="20000"/>
          </a:bodyPr>
          <a:lstStyle/>
          <a:p>
            <a:pPr eaLnBrk="1" hangingPunct="1">
              <a:lnSpc>
                <a:spcPct val="90000"/>
              </a:lnSpc>
              <a:buFontTx/>
              <a:buNone/>
            </a:pPr>
            <a:r>
              <a:rPr lang="en-US" altLang="en-US" sz="2000">
                <a:latin typeface="SimSun" panose="02010600030101010101" pitchFamily="2" charset="-122"/>
              </a:rPr>
              <a:t>	public void remove () {</a:t>
            </a:r>
          </a:p>
          <a:p>
            <a:pPr eaLnBrk="1" hangingPunct="1">
              <a:lnSpc>
                <a:spcPct val="90000"/>
              </a:lnSpc>
              <a:buFontTx/>
              <a:buNone/>
            </a:pPr>
            <a:r>
              <a:rPr lang="en-US" altLang="en-US" sz="2000">
                <a:latin typeface="SimSun" panose="02010600030101010101" pitchFamily="2" charset="-122"/>
              </a:rPr>
              <a:t>	   if (current == head) {</a:t>
            </a:r>
          </a:p>
          <a:p>
            <a:pPr eaLnBrk="1" hangingPunct="1">
              <a:lnSpc>
                <a:spcPct val="90000"/>
              </a:lnSpc>
              <a:buFontTx/>
              <a:buNone/>
            </a:pPr>
            <a:r>
              <a:rPr lang="en-US" altLang="en-US" sz="2000">
                <a:latin typeface="SimSun" panose="02010600030101010101" pitchFamily="2" charset="-122"/>
              </a:rPr>
              <a:t>	       head = head.next; }</a:t>
            </a:r>
          </a:p>
          <a:p>
            <a:pPr eaLnBrk="1" hangingPunct="1">
              <a:lnSpc>
                <a:spcPct val="90000"/>
              </a:lnSpc>
              <a:buFontTx/>
              <a:buNone/>
            </a:pPr>
            <a:r>
              <a:rPr lang="en-US" altLang="en-US" sz="2000">
                <a:latin typeface="SimSun" panose="02010600030101010101" pitchFamily="2" charset="-122"/>
              </a:rPr>
              <a:t>	   else {</a:t>
            </a:r>
          </a:p>
          <a:p>
            <a:pPr eaLnBrk="1" hangingPunct="1">
              <a:lnSpc>
                <a:spcPct val="90000"/>
              </a:lnSpc>
              <a:buFontTx/>
              <a:buNone/>
            </a:pPr>
            <a:r>
              <a:rPr lang="en-US" altLang="en-US" sz="2000">
                <a:latin typeface="SimSun" panose="02010600030101010101" pitchFamily="2" charset="-122"/>
              </a:rPr>
              <a:t>	       Node&lt;T&gt; tmp = head;</a:t>
            </a:r>
          </a:p>
          <a:p>
            <a:pPr eaLnBrk="1" hangingPunct="1">
              <a:lnSpc>
                <a:spcPct val="90000"/>
              </a:lnSpc>
              <a:buFontTx/>
              <a:buNone/>
            </a:pPr>
            <a:r>
              <a:rPr lang="en-US" altLang="en-US" sz="2000">
                <a:latin typeface="SimSun" panose="02010600030101010101" pitchFamily="2" charset="-122"/>
              </a:rPr>
              <a:t>	       while (tmp.next != current) tmp = tmp.next;</a:t>
            </a:r>
          </a:p>
          <a:p>
            <a:pPr eaLnBrk="1" hangingPunct="1">
              <a:lnSpc>
                <a:spcPct val="90000"/>
              </a:lnSpc>
              <a:buFontTx/>
              <a:buNone/>
            </a:pPr>
            <a:r>
              <a:rPr lang="en-US" altLang="en-US" sz="2000">
                <a:latin typeface="SimSun" panose="02010600030101010101" pitchFamily="2" charset="-122"/>
              </a:rPr>
              <a:t>	       tmp.next = current.next; }</a:t>
            </a:r>
          </a:p>
          <a:p>
            <a:pPr eaLnBrk="1" hangingPunct="1">
              <a:lnSpc>
                <a:spcPct val="90000"/>
              </a:lnSpc>
              <a:buFontTx/>
              <a:buNone/>
            </a:pPr>
            <a:r>
              <a:rPr lang="en-US" altLang="en-US" sz="2000">
                <a:latin typeface="SimSun" panose="02010600030101010101" pitchFamily="2" charset="-122"/>
              </a:rPr>
              <a:t>	   if (current.next == null) {</a:t>
            </a:r>
          </a:p>
          <a:p>
            <a:pPr eaLnBrk="1" hangingPunct="1">
              <a:lnSpc>
                <a:spcPct val="90000"/>
              </a:lnSpc>
              <a:buFontTx/>
              <a:buNone/>
            </a:pPr>
            <a:r>
              <a:rPr lang="en-US" altLang="en-US" sz="2000">
                <a:latin typeface="SimSun" panose="02010600030101010101" pitchFamily="2" charset="-122"/>
              </a:rPr>
              <a:t>	       current = head; }</a:t>
            </a:r>
          </a:p>
          <a:p>
            <a:pPr eaLnBrk="1" hangingPunct="1">
              <a:lnSpc>
                <a:spcPct val="90000"/>
              </a:lnSpc>
              <a:buFontTx/>
              <a:buNone/>
            </a:pPr>
            <a:r>
              <a:rPr lang="en-US" altLang="en-US" sz="2000">
                <a:latin typeface="SimSun" panose="02010600030101010101" pitchFamily="2" charset="-122"/>
              </a:rPr>
              <a:t>	   else {</a:t>
            </a:r>
          </a:p>
          <a:p>
            <a:pPr eaLnBrk="1" hangingPunct="1">
              <a:lnSpc>
                <a:spcPct val="90000"/>
              </a:lnSpc>
              <a:buFontTx/>
              <a:buNone/>
            </a:pPr>
            <a:r>
              <a:rPr lang="en-US" altLang="en-US" sz="2000">
                <a:latin typeface="SimSun" panose="02010600030101010101" pitchFamily="2" charset="-122"/>
              </a:rPr>
              <a:t>	       current = current.next; }</a:t>
            </a:r>
          </a:p>
          <a:p>
            <a:pPr eaLnBrk="1" hangingPunct="1">
              <a:lnSpc>
                <a:spcPct val="90000"/>
              </a:lnSpc>
              <a:buFontTx/>
              <a:buNone/>
            </a:pPr>
            <a:r>
              <a:rPr lang="en-US" altLang="en-US" sz="2000">
                <a:latin typeface="SimSun" panose="02010600030101010101" pitchFamily="2" charset="-122"/>
              </a:rPr>
              <a:t>	   }</a:t>
            </a:r>
          </a:p>
          <a:p>
            <a:pPr eaLnBrk="1" hangingPunct="1">
              <a:lnSpc>
                <a:spcPct val="90000"/>
              </a:lnSpc>
              <a:buFontTx/>
              <a:buNone/>
            </a:pPr>
            <a:r>
              <a:rPr lang="en-US" altLang="en-US" sz="2000">
                <a:latin typeface="SimSun" panose="02010600030101010101" pitchFamily="2" charset="-122"/>
              </a:rPr>
              <a:t>}</a:t>
            </a:r>
          </a:p>
        </p:txBody>
      </p:sp>
    </p:spTree>
    <p:extLst>
      <p:ext uri="{BB962C8B-B14F-4D97-AF65-F5344CB8AC3E}">
        <p14:creationId xmlns:p14="http://schemas.microsoft.com/office/powerpoint/2010/main" val="1645372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07C35-ED97-4973-97EA-51B4A578D858}"/>
              </a:ext>
            </a:extLst>
          </p:cNvPr>
          <p:cNvSpPr>
            <a:spLocks noGrp="1"/>
          </p:cNvSpPr>
          <p:nvPr>
            <p:ph type="title"/>
          </p:nvPr>
        </p:nvSpPr>
        <p:spPr/>
        <p:txBody>
          <a:bodyPr/>
          <a:lstStyle/>
          <a:p>
            <a:r>
              <a:rPr lang="en-US" altLang="en-US" dirty="0"/>
              <a:t>ADT List: Implementations (Array)</a:t>
            </a:r>
            <a:endParaRPr lang="en-US" dirty="0"/>
          </a:p>
        </p:txBody>
      </p:sp>
      <p:sp>
        <p:nvSpPr>
          <p:cNvPr id="3" name="Content Placeholder 2">
            <a:extLst>
              <a:ext uri="{FF2B5EF4-FFF2-40B4-BE49-F238E27FC236}">
                <a16:creationId xmlns:a16="http://schemas.microsoft.com/office/drawing/2014/main" id="{B99DEEC3-2BC9-4FB8-90D2-80F87F146E97}"/>
              </a:ext>
            </a:extLst>
          </p:cNvPr>
          <p:cNvSpPr>
            <a:spLocks noGrp="1"/>
          </p:cNvSpPr>
          <p:nvPr>
            <p:ph idx="1"/>
          </p:nvPr>
        </p:nvSpPr>
        <p:spPr>
          <a:xfrm>
            <a:off x="838200" y="1505242"/>
            <a:ext cx="10515600" cy="5352757"/>
          </a:xfrm>
        </p:spPr>
        <p:txBody>
          <a:bodyPr>
            <a:normAutofit fontScale="85000" lnSpcReduction="20000"/>
          </a:bodyPr>
          <a:lstStyle/>
          <a:p>
            <a:r>
              <a:rPr lang="en-US" b="1" dirty="0"/>
              <a:t>The Array class</a:t>
            </a:r>
          </a:p>
          <a:p>
            <a:pPr>
              <a:buNone/>
            </a:pPr>
            <a:r>
              <a:rPr lang="en-US" altLang="en-US" dirty="0">
                <a:latin typeface="SimSun" panose="02010600030101010101" pitchFamily="2" charset="-122"/>
              </a:rPr>
              <a:t>public class </a:t>
            </a:r>
            <a:r>
              <a:rPr lang="en-US" altLang="en-US" dirty="0" err="1">
                <a:latin typeface="SimSun" panose="02010600030101010101" pitchFamily="2" charset="-122"/>
              </a:rPr>
              <a:t>ArrayList</a:t>
            </a:r>
            <a:r>
              <a:rPr lang="en-US" altLang="en-US" dirty="0">
                <a:latin typeface="SimSun" panose="02010600030101010101" pitchFamily="2" charset="-122"/>
              </a:rPr>
              <a:t>&lt;T&gt; </a:t>
            </a:r>
          </a:p>
          <a:p>
            <a:pPr>
              <a:buNone/>
            </a:pPr>
            <a:r>
              <a:rPr lang="en-US" altLang="en-US" dirty="0">
                <a:latin typeface="SimSun" panose="02010600030101010101" pitchFamily="2" charset="-122"/>
              </a:rPr>
              <a:t>{</a:t>
            </a:r>
          </a:p>
          <a:p>
            <a:pPr>
              <a:buNone/>
            </a:pPr>
            <a:r>
              <a:rPr lang="en-US" altLang="en-US" dirty="0">
                <a:latin typeface="SimSun" panose="02010600030101010101" pitchFamily="2" charset="-122"/>
              </a:rPr>
              <a:t>    private </a:t>
            </a:r>
            <a:r>
              <a:rPr lang="en-US" altLang="en-US" dirty="0" err="1">
                <a:latin typeface="SimSun" panose="02010600030101010101" pitchFamily="2" charset="-122"/>
              </a:rPr>
              <a:t>int</a:t>
            </a:r>
            <a:r>
              <a:rPr lang="en-US" altLang="en-US" dirty="0">
                <a:latin typeface="SimSun" panose="02010600030101010101" pitchFamily="2" charset="-122"/>
              </a:rPr>
              <a:t> </a:t>
            </a:r>
            <a:r>
              <a:rPr lang="en-US" altLang="en-US" dirty="0" err="1">
                <a:latin typeface="SimSun" panose="02010600030101010101" pitchFamily="2" charset="-122"/>
              </a:rPr>
              <a:t>maxsize</a:t>
            </a:r>
            <a:r>
              <a:rPr lang="en-US" altLang="en-US" dirty="0">
                <a:latin typeface="SimSun" panose="02010600030101010101" pitchFamily="2" charset="-122"/>
              </a:rPr>
              <a:t>;</a:t>
            </a:r>
          </a:p>
          <a:p>
            <a:pPr>
              <a:buNone/>
            </a:pPr>
            <a:r>
              <a:rPr lang="en-US" altLang="en-US" dirty="0">
                <a:latin typeface="SimSun" panose="02010600030101010101" pitchFamily="2" charset="-122"/>
              </a:rPr>
              <a:t>    private </a:t>
            </a:r>
            <a:r>
              <a:rPr lang="en-US" altLang="en-US" dirty="0" err="1">
                <a:latin typeface="SimSun" panose="02010600030101010101" pitchFamily="2" charset="-122"/>
              </a:rPr>
              <a:t>int</a:t>
            </a:r>
            <a:r>
              <a:rPr lang="en-US" altLang="en-US" dirty="0">
                <a:latin typeface="SimSun" panose="02010600030101010101" pitchFamily="2" charset="-122"/>
              </a:rPr>
              <a:t> size;</a:t>
            </a:r>
          </a:p>
          <a:p>
            <a:pPr>
              <a:buNone/>
            </a:pPr>
            <a:r>
              <a:rPr lang="en-US" altLang="en-US" dirty="0">
                <a:latin typeface="SimSun" panose="02010600030101010101" pitchFamily="2" charset="-122"/>
              </a:rPr>
              <a:t>    private </a:t>
            </a:r>
            <a:r>
              <a:rPr lang="en-US" altLang="en-US" dirty="0" err="1">
                <a:latin typeface="SimSun" panose="02010600030101010101" pitchFamily="2" charset="-122"/>
              </a:rPr>
              <a:t>int</a:t>
            </a:r>
            <a:r>
              <a:rPr lang="en-US" altLang="en-US" dirty="0">
                <a:latin typeface="SimSun" panose="02010600030101010101" pitchFamily="2" charset="-122"/>
              </a:rPr>
              <a:t> current;</a:t>
            </a:r>
          </a:p>
          <a:p>
            <a:pPr>
              <a:buNone/>
            </a:pPr>
            <a:r>
              <a:rPr lang="en-US" altLang="en-US" dirty="0">
                <a:latin typeface="SimSun" panose="02010600030101010101" pitchFamily="2" charset="-122"/>
              </a:rPr>
              <a:t>    private T[] nodes;</a:t>
            </a:r>
          </a:p>
          <a:p>
            <a:pPr>
              <a:buNone/>
            </a:pPr>
            <a:r>
              <a:rPr lang="en-US" altLang="en-US" dirty="0">
                <a:latin typeface="SimSun" panose="02010600030101010101" pitchFamily="2" charset="-122"/>
              </a:rPr>
              <a:t>    </a:t>
            </a:r>
          </a:p>
          <a:p>
            <a:pPr>
              <a:buNone/>
            </a:pPr>
            <a:r>
              <a:rPr lang="en-US" altLang="en-US" dirty="0">
                <a:latin typeface="SimSun" panose="02010600030101010101" pitchFamily="2" charset="-122"/>
              </a:rPr>
              <a:t>    /** Creates a new instance of </a:t>
            </a:r>
            <a:r>
              <a:rPr lang="en-US" altLang="en-US" dirty="0" err="1">
                <a:latin typeface="SimSun" panose="02010600030101010101" pitchFamily="2" charset="-122"/>
              </a:rPr>
              <a:t>ArrayList</a:t>
            </a:r>
            <a:r>
              <a:rPr lang="en-US" altLang="en-US" dirty="0">
                <a:latin typeface="SimSun" panose="02010600030101010101" pitchFamily="2" charset="-122"/>
              </a:rPr>
              <a:t> */</a:t>
            </a:r>
          </a:p>
          <a:p>
            <a:pPr>
              <a:buNone/>
            </a:pPr>
            <a:r>
              <a:rPr lang="en-US" altLang="en-US" dirty="0">
                <a:latin typeface="SimSun" panose="02010600030101010101" pitchFamily="2" charset="-122"/>
              </a:rPr>
              <a:t>    public </a:t>
            </a:r>
            <a:r>
              <a:rPr lang="en-US" altLang="en-US" dirty="0" err="1">
                <a:latin typeface="SimSun" panose="02010600030101010101" pitchFamily="2" charset="-122"/>
              </a:rPr>
              <a:t>ArrayList</a:t>
            </a:r>
            <a:r>
              <a:rPr lang="en-US" altLang="en-US" dirty="0">
                <a:latin typeface="SimSun" panose="02010600030101010101" pitchFamily="2" charset="-122"/>
              </a:rPr>
              <a:t>(</a:t>
            </a:r>
            <a:r>
              <a:rPr lang="en-US" altLang="en-US" dirty="0" err="1">
                <a:latin typeface="SimSun" panose="02010600030101010101" pitchFamily="2" charset="-122"/>
              </a:rPr>
              <a:t>int</a:t>
            </a:r>
            <a:r>
              <a:rPr lang="en-US" altLang="en-US" dirty="0">
                <a:latin typeface="SimSun" panose="02010600030101010101" pitchFamily="2" charset="-122"/>
              </a:rPr>
              <a:t> n) {</a:t>
            </a:r>
          </a:p>
          <a:p>
            <a:pPr>
              <a:buNone/>
            </a:pPr>
            <a:r>
              <a:rPr lang="en-US" altLang="en-US" dirty="0">
                <a:latin typeface="SimSun" panose="02010600030101010101" pitchFamily="2" charset="-122"/>
              </a:rPr>
              <a:t>        </a:t>
            </a:r>
            <a:r>
              <a:rPr lang="en-US" altLang="en-US" dirty="0" err="1">
                <a:latin typeface="SimSun" panose="02010600030101010101" pitchFamily="2" charset="-122"/>
              </a:rPr>
              <a:t>maxsize</a:t>
            </a:r>
            <a:r>
              <a:rPr lang="en-US" altLang="en-US" dirty="0">
                <a:latin typeface="SimSun" panose="02010600030101010101" pitchFamily="2" charset="-122"/>
              </a:rPr>
              <a:t> = n;</a:t>
            </a:r>
          </a:p>
          <a:p>
            <a:pPr>
              <a:buNone/>
            </a:pPr>
            <a:r>
              <a:rPr lang="en-US" altLang="en-US" dirty="0">
                <a:latin typeface="SimSun" panose="02010600030101010101" pitchFamily="2" charset="-122"/>
              </a:rPr>
              <a:t>        size = 0;</a:t>
            </a:r>
          </a:p>
          <a:p>
            <a:pPr>
              <a:buNone/>
            </a:pPr>
            <a:r>
              <a:rPr lang="en-US" altLang="en-US" dirty="0">
                <a:latin typeface="SimSun" panose="02010600030101010101" pitchFamily="2" charset="-122"/>
              </a:rPr>
              <a:t>        current = -1;</a:t>
            </a:r>
          </a:p>
          <a:p>
            <a:pPr>
              <a:buNone/>
            </a:pPr>
            <a:r>
              <a:rPr lang="en-US" altLang="en-US" dirty="0">
                <a:latin typeface="SimSun" panose="02010600030101010101" pitchFamily="2" charset="-122"/>
              </a:rPr>
              <a:t>        nodes = (T[]) new Object[n]; }</a:t>
            </a:r>
            <a:endParaRPr lang="en-US" dirty="0"/>
          </a:p>
        </p:txBody>
      </p:sp>
    </p:spTree>
    <p:extLst>
      <p:ext uri="{BB962C8B-B14F-4D97-AF65-F5344CB8AC3E}">
        <p14:creationId xmlns:p14="http://schemas.microsoft.com/office/powerpoint/2010/main" val="3106602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a:extLst>
              <a:ext uri="{FF2B5EF4-FFF2-40B4-BE49-F238E27FC236}">
                <a16:creationId xmlns:a16="http://schemas.microsoft.com/office/drawing/2014/main" id="{AAAB3085-11F3-4637-8BD2-4C2B0BB3CAAC}"/>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8DB0701A-CEB7-44B8-B704-02EFC1928056}" type="slidenum">
              <a:rPr lang="en-US" altLang="en-US" sz="1400"/>
              <a:pPr>
                <a:spcBef>
                  <a:spcPct val="0"/>
                </a:spcBef>
                <a:buFontTx/>
                <a:buNone/>
              </a:pPr>
              <a:t>14</a:t>
            </a:fld>
            <a:endParaRPr lang="en-US" altLang="en-US" sz="1400"/>
          </a:p>
        </p:txBody>
      </p:sp>
      <p:sp>
        <p:nvSpPr>
          <p:cNvPr id="40963" name="Rectangle 2">
            <a:extLst>
              <a:ext uri="{FF2B5EF4-FFF2-40B4-BE49-F238E27FC236}">
                <a16:creationId xmlns:a16="http://schemas.microsoft.com/office/drawing/2014/main" id="{16C28466-6E32-4C28-ADA1-FCFFCDBB5296}"/>
              </a:ext>
            </a:extLst>
          </p:cNvPr>
          <p:cNvSpPr>
            <a:spLocks noGrp="1" noChangeArrowheads="1"/>
          </p:cNvSpPr>
          <p:nvPr>
            <p:ph type="title"/>
          </p:nvPr>
        </p:nvSpPr>
        <p:spPr/>
        <p:txBody>
          <a:bodyPr/>
          <a:lstStyle/>
          <a:p>
            <a:r>
              <a:rPr lang="en-US" altLang="en-US" dirty="0"/>
              <a:t>ADT List Implementation (Array)</a:t>
            </a:r>
          </a:p>
        </p:txBody>
      </p:sp>
      <p:sp>
        <p:nvSpPr>
          <p:cNvPr id="40964" name="Rectangle 3">
            <a:extLst>
              <a:ext uri="{FF2B5EF4-FFF2-40B4-BE49-F238E27FC236}">
                <a16:creationId xmlns:a16="http://schemas.microsoft.com/office/drawing/2014/main" id="{39BE1FA9-C300-48FF-8A5E-7AA6A1560381}"/>
              </a:ext>
            </a:extLst>
          </p:cNvPr>
          <p:cNvSpPr>
            <a:spLocks noGrp="1" noChangeArrowheads="1"/>
          </p:cNvSpPr>
          <p:nvPr>
            <p:ph type="body" idx="1"/>
          </p:nvPr>
        </p:nvSpPr>
        <p:spPr/>
        <p:txBody>
          <a:bodyPr/>
          <a:lstStyle/>
          <a:p>
            <a:pPr eaLnBrk="1" hangingPunct="1">
              <a:buFontTx/>
              <a:buNone/>
            </a:pPr>
            <a:r>
              <a:rPr lang="en-US" altLang="en-US"/>
              <a:t> </a:t>
            </a:r>
            <a:r>
              <a:rPr lang="en-US" altLang="en-US" sz="2000">
                <a:latin typeface="SimSun" panose="02010600030101010101" pitchFamily="2" charset="-122"/>
              </a:rPr>
              <a:t>public boolean full () {</a:t>
            </a:r>
          </a:p>
          <a:p>
            <a:pPr eaLnBrk="1" hangingPunct="1">
              <a:buFontTx/>
              <a:buNone/>
            </a:pPr>
            <a:r>
              <a:rPr lang="en-US" altLang="en-US" sz="2000">
                <a:latin typeface="SimSun" panose="02010600030101010101" pitchFamily="2" charset="-122"/>
              </a:rPr>
              <a:t>        return size == maxsize; }</a:t>
            </a:r>
          </a:p>
          <a:p>
            <a:pPr eaLnBrk="1" hangingPunct="1">
              <a:buFontTx/>
              <a:buNone/>
            </a:pPr>
            <a:r>
              <a:rPr lang="en-US" altLang="en-US" sz="2000">
                <a:latin typeface="SimSun" panose="02010600030101010101" pitchFamily="2" charset="-122"/>
              </a:rPr>
              <a:t> public boolean empty () </a:t>
            </a:r>
          </a:p>
          <a:p>
            <a:pPr eaLnBrk="1" hangingPunct="1">
              <a:buFontTx/>
              <a:buNone/>
            </a:pPr>
            <a:r>
              <a:rPr lang="en-US" altLang="en-US" sz="2000">
                <a:latin typeface="SimSun" panose="02010600030101010101" pitchFamily="2" charset="-122"/>
              </a:rPr>
              <a:t>        return size == 0; }</a:t>
            </a:r>
          </a:p>
          <a:p>
            <a:pPr eaLnBrk="1" hangingPunct="1">
              <a:buFontTx/>
              <a:buNone/>
            </a:pPr>
            <a:r>
              <a:rPr lang="en-US" altLang="en-US" sz="2000">
                <a:latin typeface="SimSun" panose="02010600030101010101" pitchFamily="2" charset="-122"/>
              </a:rPr>
              <a:t> public boolean last () {</a:t>
            </a:r>
          </a:p>
          <a:p>
            <a:pPr eaLnBrk="1" hangingPunct="1">
              <a:buFontTx/>
              <a:buNone/>
            </a:pPr>
            <a:r>
              <a:rPr lang="en-US" altLang="en-US" sz="2000">
                <a:latin typeface="SimSun" panose="02010600030101010101" pitchFamily="2" charset="-122"/>
              </a:rPr>
              <a:t>        return current == (size-1); }</a:t>
            </a:r>
          </a:p>
          <a:p>
            <a:pPr eaLnBrk="1" hangingPunct="1">
              <a:buFontTx/>
              <a:buNone/>
            </a:pPr>
            <a:r>
              <a:rPr lang="en-US" altLang="en-US" sz="2000">
                <a:latin typeface="SimSun" panose="02010600030101010101" pitchFamily="2" charset="-122"/>
              </a:rPr>
              <a:t> public void findfirst () {</a:t>
            </a:r>
          </a:p>
          <a:p>
            <a:pPr eaLnBrk="1" hangingPunct="1">
              <a:buFontTx/>
              <a:buNone/>
            </a:pPr>
            <a:r>
              <a:rPr lang="en-US" altLang="en-US" sz="2000">
                <a:latin typeface="SimSun" panose="02010600030101010101" pitchFamily="2" charset="-122"/>
              </a:rPr>
              <a:t>        current = 0; }</a:t>
            </a:r>
          </a:p>
          <a:p>
            <a:pPr eaLnBrk="1" hangingPunct="1">
              <a:buFontTx/>
              <a:buNone/>
            </a:pPr>
            <a:r>
              <a:rPr lang="en-US" altLang="en-US" sz="2000">
                <a:latin typeface="SimSun" panose="02010600030101010101" pitchFamily="2" charset="-122"/>
              </a:rPr>
              <a:t> public void findnext () {</a:t>
            </a:r>
          </a:p>
          <a:p>
            <a:pPr eaLnBrk="1" hangingPunct="1">
              <a:buFontTx/>
              <a:buNone/>
            </a:pPr>
            <a:r>
              <a:rPr lang="en-US" altLang="en-US" sz="2000">
                <a:latin typeface="SimSun" panose="02010600030101010101" pitchFamily="2" charset="-122"/>
              </a:rPr>
              <a:t>        current++; }</a:t>
            </a:r>
          </a:p>
        </p:txBody>
      </p:sp>
    </p:spTree>
    <p:extLst>
      <p:ext uri="{BB962C8B-B14F-4D97-AF65-F5344CB8AC3E}">
        <p14:creationId xmlns:p14="http://schemas.microsoft.com/office/powerpoint/2010/main" val="1617994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a:extLst>
              <a:ext uri="{FF2B5EF4-FFF2-40B4-BE49-F238E27FC236}">
                <a16:creationId xmlns:a16="http://schemas.microsoft.com/office/drawing/2014/main" id="{5C2CC994-8F86-4CD9-828F-90FA4C1707C3}"/>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E448AF4F-F954-493E-AE6F-BFC5E5E68846}" type="slidenum">
              <a:rPr lang="en-US" altLang="en-US" sz="1400"/>
              <a:pPr>
                <a:spcBef>
                  <a:spcPct val="0"/>
                </a:spcBef>
                <a:buFontTx/>
                <a:buNone/>
              </a:pPr>
              <a:t>15</a:t>
            </a:fld>
            <a:endParaRPr lang="en-US" altLang="en-US" sz="1400"/>
          </a:p>
        </p:txBody>
      </p:sp>
      <p:sp>
        <p:nvSpPr>
          <p:cNvPr id="41987" name="Rectangle 2">
            <a:extLst>
              <a:ext uri="{FF2B5EF4-FFF2-40B4-BE49-F238E27FC236}">
                <a16:creationId xmlns:a16="http://schemas.microsoft.com/office/drawing/2014/main" id="{36CA5388-4C8B-4C10-978E-2D93A27033D0}"/>
              </a:ext>
            </a:extLst>
          </p:cNvPr>
          <p:cNvSpPr>
            <a:spLocks noGrp="1" noChangeArrowheads="1"/>
          </p:cNvSpPr>
          <p:nvPr>
            <p:ph type="title"/>
          </p:nvPr>
        </p:nvSpPr>
        <p:spPr/>
        <p:txBody>
          <a:bodyPr/>
          <a:lstStyle/>
          <a:p>
            <a:r>
              <a:rPr lang="en-US" altLang="en-US" dirty="0"/>
              <a:t>ADT List Implementation (Array)</a:t>
            </a:r>
          </a:p>
        </p:txBody>
      </p:sp>
      <p:sp>
        <p:nvSpPr>
          <p:cNvPr id="41988" name="Rectangle 3">
            <a:extLst>
              <a:ext uri="{FF2B5EF4-FFF2-40B4-BE49-F238E27FC236}">
                <a16:creationId xmlns:a16="http://schemas.microsoft.com/office/drawing/2014/main" id="{305484E4-7750-4836-ADA8-40D20362B42C}"/>
              </a:ext>
            </a:extLst>
          </p:cNvPr>
          <p:cNvSpPr>
            <a:spLocks noGrp="1" noChangeArrowheads="1"/>
          </p:cNvSpPr>
          <p:nvPr>
            <p:ph type="body" idx="1"/>
          </p:nvPr>
        </p:nvSpPr>
        <p:spPr/>
        <p:txBody>
          <a:bodyPr>
            <a:normAutofit fontScale="92500" lnSpcReduction="10000"/>
          </a:bodyPr>
          <a:lstStyle/>
          <a:p>
            <a:pPr eaLnBrk="1" hangingPunct="1">
              <a:lnSpc>
                <a:spcPct val="90000"/>
              </a:lnSpc>
              <a:buFontTx/>
              <a:buNone/>
            </a:pPr>
            <a:r>
              <a:rPr lang="en-US" altLang="en-US" sz="2000">
                <a:latin typeface="SimSun" panose="02010600030101010101" pitchFamily="2" charset="-122"/>
              </a:rPr>
              <a:t> public T retrieve () {</a:t>
            </a:r>
          </a:p>
          <a:p>
            <a:pPr eaLnBrk="1" hangingPunct="1">
              <a:lnSpc>
                <a:spcPct val="90000"/>
              </a:lnSpc>
              <a:buFontTx/>
              <a:buNone/>
            </a:pPr>
            <a:r>
              <a:rPr lang="en-US" altLang="en-US" sz="2000">
                <a:latin typeface="SimSun" panose="02010600030101010101" pitchFamily="2" charset="-122"/>
              </a:rPr>
              <a:t>        return nodes[current]; }</a:t>
            </a:r>
          </a:p>
          <a:p>
            <a:pPr eaLnBrk="1" hangingPunct="1">
              <a:lnSpc>
                <a:spcPct val="90000"/>
              </a:lnSpc>
              <a:buFontTx/>
              <a:buNone/>
            </a:pPr>
            <a:r>
              <a:rPr lang="en-US" altLang="en-US" sz="2000">
                <a:latin typeface="SimSun" panose="02010600030101010101" pitchFamily="2" charset="-122"/>
              </a:rPr>
              <a:t> public void update (T val) {</a:t>
            </a:r>
          </a:p>
          <a:p>
            <a:pPr eaLnBrk="1" hangingPunct="1">
              <a:lnSpc>
                <a:spcPct val="90000"/>
              </a:lnSpc>
              <a:buFontTx/>
              <a:buNone/>
            </a:pPr>
            <a:r>
              <a:rPr lang="en-US" altLang="en-US" sz="2000">
                <a:latin typeface="SimSun" panose="02010600030101010101" pitchFamily="2" charset="-122"/>
              </a:rPr>
              <a:t>        nodes[current] = val; }</a:t>
            </a:r>
          </a:p>
          <a:p>
            <a:pPr eaLnBrk="1" hangingPunct="1">
              <a:lnSpc>
                <a:spcPct val="90000"/>
              </a:lnSpc>
              <a:buFontTx/>
              <a:buNone/>
            </a:pPr>
            <a:r>
              <a:rPr lang="en-US" altLang="en-US" sz="2000">
                <a:latin typeface="SimSun" panose="02010600030101010101" pitchFamily="2" charset="-122"/>
              </a:rPr>
              <a:t> public void insert (T val) {</a:t>
            </a:r>
          </a:p>
          <a:p>
            <a:pPr eaLnBrk="1" hangingPunct="1">
              <a:lnSpc>
                <a:spcPct val="90000"/>
              </a:lnSpc>
              <a:buFontTx/>
              <a:buNone/>
            </a:pPr>
            <a:r>
              <a:rPr lang="en-US" altLang="en-US" sz="2000">
                <a:latin typeface="SimSun" panose="02010600030101010101" pitchFamily="2" charset="-122"/>
              </a:rPr>
              <a:t>        for (int i = size-1; i &gt; current; --i) {</a:t>
            </a:r>
          </a:p>
          <a:p>
            <a:pPr eaLnBrk="1" hangingPunct="1">
              <a:lnSpc>
                <a:spcPct val="90000"/>
              </a:lnSpc>
              <a:buFontTx/>
              <a:buNone/>
            </a:pPr>
            <a:r>
              <a:rPr lang="en-US" altLang="en-US" sz="2000">
                <a:latin typeface="SimSun" panose="02010600030101010101" pitchFamily="2" charset="-122"/>
              </a:rPr>
              <a:t>            nodes[i+1] = nodes[i];</a:t>
            </a:r>
          </a:p>
          <a:p>
            <a:pPr eaLnBrk="1" hangingPunct="1">
              <a:lnSpc>
                <a:spcPct val="90000"/>
              </a:lnSpc>
              <a:buFontTx/>
              <a:buNone/>
            </a:pPr>
            <a:r>
              <a:rPr lang="en-US" altLang="en-US" sz="2000">
                <a:latin typeface="SimSun" panose="02010600030101010101" pitchFamily="2" charset="-122"/>
              </a:rPr>
              <a:t>        }</a:t>
            </a:r>
          </a:p>
          <a:p>
            <a:pPr eaLnBrk="1" hangingPunct="1">
              <a:lnSpc>
                <a:spcPct val="90000"/>
              </a:lnSpc>
              <a:buFontTx/>
              <a:buNone/>
            </a:pPr>
            <a:r>
              <a:rPr lang="en-US" altLang="en-US" sz="2000">
                <a:latin typeface="SimSun" panose="02010600030101010101" pitchFamily="2" charset="-122"/>
              </a:rPr>
              <a:t>        current++;</a:t>
            </a:r>
          </a:p>
          <a:p>
            <a:pPr eaLnBrk="1" hangingPunct="1">
              <a:lnSpc>
                <a:spcPct val="90000"/>
              </a:lnSpc>
              <a:buFontTx/>
              <a:buNone/>
            </a:pPr>
            <a:r>
              <a:rPr lang="en-US" altLang="en-US" sz="2000">
                <a:latin typeface="SimSun" panose="02010600030101010101" pitchFamily="2" charset="-122"/>
              </a:rPr>
              <a:t>        nodes[current] = val;</a:t>
            </a:r>
          </a:p>
          <a:p>
            <a:pPr eaLnBrk="1" hangingPunct="1">
              <a:lnSpc>
                <a:spcPct val="90000"/>
              </a:lnSpc>
              <a:buFontTx/>
              <a:buNone/>
            </a:pPr>
            <a:r>
              <a:rPr lang="en-US" altLang="en-US" sz="2000">
                <a:latin typeface="SimSun" panose="02010600030101010101" pitchFamily="2" charset="-122"/>
              </a:rPr>
              <a:t>        size++;</a:t>
            </a:r>
          </a:p>
          <a:p>
            <a:pPr eaLnBrk="1" hangingPunct="1">
              <a:lnSpc>
                <a:spcPct val="90000"/>
              </a:lnSpc>
              <a:buFontTx/>
              <a:buNone/>
            </a:pPr>
            <a:r>
              <a:rPr lang="en-US" altLang="en-US" sz="2000">
                <a:latin typeface="SimSun" panose="02010600030101010101" pitchFamily="2" charset="-122"/>
              </a:rPr>
              <a:t>    }</a:t>
            </a:r>
          </a:p>
        </p:txBody>
      </p:sp>
    </p:spTree>
    <p:extLst>
      <p:ext uri="{BB962C8B-B14F-4D97-AF65-F5344CB8AC3E}">
        <p14:creationId xmlns:p14="http://schemas.microsoft.com/office/powerpoint/2010/main" val="2474909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5">
            <a:extLst>
              <a:ext uri="{FF2B5EF4-FFF2-40B4-BE49-F238E27FC236}">
                <a16:creationId xmlns:a16="http://schemas.microsoft.com/office/drawing/2014/main" id="{BED7CE68-BF87-4B58-A4BA-2FF9572DB6FC}"/>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F412A334-6D20-42D6-9885-61CF43C3E88F}" type="slidenum">
              <a:rPr lang="en-US" altLang="en-US" sz="1400"/>
              <a:pPr>
                <a:spcBef>
                  <a:spcPct val="0"/>
                </a:spcBef>
                <a:buFontTx/>
                <a:buNone/>
              </a:pPr>
              <a:t>16</a:t>
            </a:fld>
            <a:endParaRPr lang="en-US" altLang="en-US" sz="1400"/>
          </a:p>
        </p:txBody>
      </p:sp>
      <p:sp>
        <p:nvSpPr>
          <p:cNvPr id="43011" name="Rectangle 2">
            <a:extLst>
              <a:ext uri="{FF2B5EF4-FFF2-40B4-BE49-F238E27FC236}">
                <a16:creationId xmlns:a16="http://schemas.microsoft.com/office/drawing/2014/main" id="{4D35E973-CACC-4B7C-B6F3-5AF9F6253FDC}"/>
              </a:ext>
            </a:extLst>
          </p:cNvPr>
          <p:cNvSpPr>
            <a:spLocks noGrp="1" noChangeArrowheads="1"/>
          </p:cNvSpPr>
          <p:nvPr>
            <p:ph type="title"/>
          </p:nvPr>
        </p:nvSpPr>
        <p:spPr/>
        <p:txBody>
          <a:bodyPr/>
          <a:lstStyle/>
          <a:p>
            <a:r>
              <a:rPr lang="en-US" altLang="en-US" dirty="0"/>
              <a:t>ADT List Implementation (Array)</a:t>
            </a:r>
          </a:p>
        </p:txBody>
      </p:sp>
      <p:sp>
        <p:nvSpPr>
          <p:cNvPr id="43012" name="Rectangle 4">
            <a:extLst>
              <a:ext uri="{FF2B5EF4-FFF2-40B4-BE49-F238E27FC236}">
                <a16:creationId xmlns:a16="http://schemas.microsoft.com/office/drawing/2014/main" id="{D9D1E0E2-6CC9-4DFF-89D3-62D31F4C20B0}"/>
              </a:ext>
            </a:extLst>
          </p:cNvPr>
          <p:cNvSpPr>
            <a:spLocks noGrp="1" noChangeArrowheads="1"/>
          </p:cNvSpPr>
          <p:nvPr>
            <p:ph type="body" idx="1"/>
          </p:nvPr>
        </p:nvSpPr>
        <p:spPr>
          <a:noFill/>
        </p:spPr>
        <p:txBody>
          <a:bodyPr/>
          <a:lstStyle/>
          <a:p>
            <a:pPr eaLnBrk="1" hangingPunct="1">
              <a:buFontTx/>
              <a:buNone/>
            </a:pPr>
            <a:r>
              <a:rPr lang="en-US" altLang="en-US" sz="2000">
                <a:latin typeface="SimSun" panose="02010600030101010101" pitchFamily="2" charset="-122"/>
              </a:rPr>
              <a:t> public void remove () {</a:t>
            </a:r>
          </a:p>
          <a:p>
            <a:pPr eaLnBrk="1" hangingPunct="1">
              <a:buFontTx/>
              <a:buNone/>
            </a:pPr>
            <a:r>
              <a:rPr lang="en-US" altLang="en-US" sz="2000">
                <a:latin typeface="SimSun" panose="02010600030101010101" pitchFamily="2" charset="-122"/>
              </a:rPr>
              <a:t>        for (int i = current + 1; i &lt; size; i++) {</a:t>
            </a:r>
          </a:p>
          <a:p>
            <a:pPr eaLnBrk="1" hangingPunct="1">
              <a:buFontTx/>
              <a:buNone/>
            </a:pPr>
            <a:r>
              <a:rPr lang="en-US" altLang="en-US" sz="2000">
                <a:latin typeface="SimSun" panose="02010600030101010101" pitchFamily="2" charset="-122"/>
              </a:rPr>
              <a:t>            nodes[i-1] = nodes[i];</a:t>
            </a:r>
          </a:p>
          <a:p>
            <a:pPr eaLnBrk="1" hangingPunct="1">
              <a:buFontTx/>
              <a:buNone/>
            </a:pPr>
            <a:r>
              <a:rPr lang="en-US" altLang="en-US" sz="2000">
                <a:latin typeface="SimSun" panose="02010600030101010101" pitchFamily="2" charset="-122"/>
              </a:rPr>
              <a:t>        }</a:t>
            </a:r>
          </a:p>
          <a:p>
            <a:pPr eaLnBrk="1" hangingPunct="1">
              <a:buFontTx/>
              <a:buNone/>
            </a:pPr>
            <a:r>
              <a:rPr lang="en-US" altLang="en-US" sz="2000">
                <a:latin typeface="SimSun" panose="02010600030101010101" pitchFamily="2" charset="-122"/>
              </a:rPr>
              <a:t>        size--;</a:t>
            </a:r>
          </a:p>
          <a:p>
            <a:pPr eaLnBrk="1" hangingPunct="1">
              <a:buFontTx/>
              <a:buNone/>
            </a:pPr>
            <a:r>
              <a:rPr lang="en-US" altLang="en-US" sz="2000">
                <a:latin typeface="SimSun" panose="02010600030101010101" pitchFamily="2" charset="-122"/>
              </a:rPr>
              <a:t>        if (size == 0) current = -1;</a:t>
            </a:r>
          </a:p>
          <a:p>
            <a:pPr eaLnBrk="1" hangingPunct="1">
              <a:buFontTx/>
              <a:buNone/>
            </a:pPr>
            <a:r>
              <a:rPr lang="en-US" altLang="en-US" sz="2000">
                <a:latin typeface="SimSun" panose="02010600030101010101" pitchFamily="2" charset="-122"/>
              </a:rPr>
              <a:t>        else if (current == size) current = 0;</a:t>
            </a:r>
          </a:p>
          <a:p>
            <a:pPr eaLnBrk="1" hangingPunct="1">
              <a:buFontTx/>
              <a:buNone/>
            </a:pPr>
            <a:r>
              <a:rPr lang="en-US" altLang="en-US" sz="2000">
                <a:latin typeface="SimSun" panose="02010600030101010101" pitchFamily="2" charset="-122"/>
              </a:rPr>
              <a:t>    }</a:t>
            </a:r>
          </a:p>
          <a:p>
            <a:pPr eaLnBrk="1" hangingPunct="1">
              <a:buFontTx/>
              <a:buNone/>
            </a:pPr>
            <a:r>
              <a:rPr lang="en-US" altLang="en-US" sz="2000">
                <a:latin typeface="SimSun" panose="02010600030101010101" pitchFamily="2" charset="-122"/>
              </a:rPr>
              <a:t>}</a:t>
            </a:r>
          </a:p>
        </p:txBody>
      </p:sp>
    </p:spTree>
    <p:extLst>
      <p:ext uri="{BB962C8B-B14F-4D97-AF65-F5344CB8AC3E}">
        <p14:creationId xmlns:p14="http://schemas.microsoft.com/office/powerpoint/2010/main" val="74586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B92B8-D003-45A1-A422-EB48A89E4784}"/>
              </a:ext>
            </a:extLst>
          </p:cNvPr>
          <p:cNvSpPr>
            <a:spLocks noGrp="1"/>
          </p:cNvSpPr>
          <p:nvPr>
            <p:ph type="title"/>
          </p:nvPr>
        </p:nvSpPr>
        <p:spPr/>
        <p:txBody>
          <a:bodyPr/>
          <a:lstStyle/>
          <a:p>
            <a:r>
              <a:rPr lang="en-US" altLang="en-US" dirty="0"/>
              <a:t>ADT List: Queue</a:t>
            </a:r>
            <a:endParaRPr lang="en-US" dirty="0"/>
          </a:p>
        </p:txBody>
      </p:sp>
      <p:sp>
        <p:nvSpPr>
          <p:cNvPr id="3" name="Content Placeholder 2">
            <a:extLst>
              <a:ext uri="{FF2B5EF4-FFF2-40B4-BE49-F238E27FC236}">
                <a16:creationId xmlns:a16="http://schemas.microsoft.com/office/drawing/2014/main" id="{19E3E2AA-633F-4586-B86F-013F070E44FA}"/>
              </a:ext>
            </a:extLst>
          </p:cNvPr>
          <p:cNvSpPr>
            <a:spLocks noGrp="1"/>
          </p:cNvSpPr>
          <p:nvPr>
            <p:ph idx="1"/>
          </p:nvPr>
        </p:nvSpPr>
        <p:spPr/>
        <p:txBody>
          <a:bodyPr/>
          <a:lstStyle/>
          <a:p>
            <a:r>
              <a:rPr lang="en-US" dirty="0"/>
              <a:t>Queue operations are:</a:t>
            </a:r>
          </a:p>
          <a:p>
            <a:r>
              <a:rPr lang="en-US" dirty="0"/>
              <a:t>Enqueue(e) -&gt; Insert element e at the rear of the queue.</a:t>
            </a:r>
          </a:p>
          <a:p>
            <a:r>
              <a:rPr lang="en-US" dirty="0"/>
              <a:t>Dequeue -&gt; Remove and return from the queue the object at the front</a:t>
            </a:r>
          </a:p>
          <a:p>
            <a:r>
              <a:rPr lang="en-US" dirty="0"/>
              <a:t>length() -&gt; Return the number of elements in the queue</a:t>
            </a:r>
          </a:p>
          <a:p>
            <a:r>
              <a:rPr lang="en-US" dirty="0" err="1"/>
              <a:t>Isempty</a:t>
            </a:r>
            <a:r>
              <a:rPr lang="en-US" dirty="0"/>
              <a:t>() -&gt; Return a Boolean value that indicates whether queue is empty.</a:t>
            </a:r>
          </a:p>
          <a:p>
            <a:r>
              <a:rPr lang="en-US" dirty="0" err="1"/>
              <a:t>Isfull</a:t>
            </a:r>
            <a:r>
              <a:rPr lang="en-US" dirty="0"/>
              <a:t>() -&gt; Return a Boolean value that indicates whether queue is full.</a:t>
            </a:r>
          </a:p>
          <a:p>
            <a:endParaRPr lang="en-US" dirty="0"/>
          </a:p>
          <a:p>
            <a:endParaRPr lang="en-US" dirty="0"/>
          </a:p>
        </p:txBody>
      </p:sp>
    </p:spTree>
    <p:extLst>
      <p:ext uri="{BB962C8B-B14F-4D97-AF65-F5344CB8AC3E}">
        <p14:creationId xmlns:p14="http://schemas.microsoft.com/office/powerpoint/2010/main" val="2569322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7E509-EEA5-46A1-81A9-8B4653FCEB88}"/>
              </a:ext>
            </a:extLst>
          </p:cNvPr>
          <p:cNvSpPr>
            <a:spLocks noGrp="1"/>
          </p:cNvSpPr>
          <p:nvPr>
            <p:ph type="title"/>
          </p:nvPr>
        </p:nvSpPr>
        <p:spPr/>
        <p:txBody>
          <a:bodyPr/>
          <a:lstStyle/>
          <a:p>
            <a:r>
              <a:rPr lang="en-US" altLang="en-US" dirty="0"/>
              <a:t>ADT List: Queue</a:t>
            </a:r>
            <a:endParaRPr lang="en-US" dirty="0"/>
          </a:p>
        </p:txBody>
      </p:sp>
      <p:sp>
        <p:nvSpPr>
          <p:cNvPr id="3" name="Content Placeholder 2">
            <a:extLst>
              <a:ext uri="{FF2B5EF4-FFF2-40B4-BE49-F238E27FC236}">
                <a16:creationId xmlns:a16="http://schemas.microsoft.com/office/drawing/2014/main" id="{97F427D7-0299-43DB-9B7C-26329B31C41B}"/>
              </a:ext>
            </a:extLst>
          </p:cNvPr>
          <p:cNvSpPr>
            <a:spLocks noGrp="1"/>
          </p:cNvSpPr>
          <p:nvPr>
            <p:ph idx="1"/>
          </p:nvPr>
        </p:nvSpPr>
        <p:spPr/>
        <p:txBody>
          <a:bodyPr/>
          <a:lstStyle/>
          <a:p>
            <a:r>
              <a:rPr lang="en-US" dirty="0"/>
              <a:t>Queue can be implemented in two ways</a:t>
            </a:r>
          </a:p>
          <a:p>
            <a:r>
              <a:rPr lang="en-US" dirty="0"/>
              <a:t>Arrays</a:t>
            </a:r>
          </a:p>
          <a:p>
            <a:r>
              <a:rPr lang="en-US" dirty="0"/>
              <a:t>Linked Lists</a:t>
            </a:r>
          </a:p>
          <a:p>
            <a:endParaRPr lang="en-US" dirty="0"/>
          </a:p>
        </p:txBody>
      </p:sp>
    </p:spTree>
    <p:extLst>
      <p:ext uri="{BB962C8B-B14F-4D97-AF65-F5344CB8AC3E}">
        <p14:creationId xmlns:p14="http://schemas.microsoft.com/office/powerpoint/2010/main" val="2962324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a:extLst>
              <a:ext uri="{FF2B5EF4-FFF2-40B4-BE49-F238E27FC236}">
                <a16:creationId xmlns:a16="http://schemas.microsoft.com/office/drawing/2014/main" id="{DBBAB9B0-1DAF-4CA7-81D7-E607D81F449F}"/>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CD37F87A-CF31-4C91-8896-FE06EEA948D0}" type="slidenum">
              <a:rPr lang="en-US" altLang="en-US" sz="1400"/>
              <a:pPr>
                <a:spcBef>
                  <a:spcPct val="0"/>
                </a:spcBef>
                <a:buFontTx/>
                <a:buNone/>
              </a:pPr>
              <a:t>19</a:t>
            </a:fld>
            <a:endParaRPr lang="en-US" altLang="en-US" sz="1400"/>
          </a:p>
        </p:txBody>
      </p:sp>
      <p:sp>
        <p:nvSpPr>
          <p:cNvPr id="21507" name="Rectangle 2">
            <a:extLst>
              <a:ext uri="{FF2B5EF4-FFF2-40B4-BE49-F238E27FC236}">
                <a16:creationId xmlns:a16="http://schemas.microsoft.com/office/drawing/2014/main" id="{E744FD6B-DD38-409E-B95E-FC6A5F106485}"/>
              </a:ext>
            </a:extLst>
          </p:cNvPr>
          <p:cNvSpPr>
            <a:spLocks noGrp="1" noChangeArrowheads="1"/>
          </p:cNvSpPr>
          <p:nvPr>
            <p:ph type="title"/>
          </p:nvPr>
        </p:nvSpPr>
        <p:spPr/>
        <p:txBody>
          <a:bodyPr/>
          <a:lstStyle/>
          <a:p>
            <a:pPr eaLnBrk="1" hangingPunct="1"/>
            <a:r>
              <a:rPr lang="en-US" altLang="en-US"/>
              <a:t>ADT Queue (Array Implementaion)</a:t>
            </a:r>
          </a:p>
        </p:txBody>
      </p:sp>
      <p:sp>
        <p:nvSpPr>
          <p:cNvPr id="21508" name="Rectangle 3">
            <a:extLst>
              <a:ext uri="{FF2B5EF4-FFF2-40B4-BE49-F238E27FC236}">
                <a16:creationId xmlns:a16="http://schemas.microsoft.com/office/drawing/2014/main" id="{48AA0E24-79CA-4248-A9A4-18182A293482}"/>
              </a:ext>
            </a:extLst>
          </p:cNvPr>
          <p:cNvSpPr>
            <a:spLocks noGrp="1" noChangeArrowheads="1"/>
          </p:cNvSpPr>
          <p:nvPr>
            <p:ph type="body" idx="1"/>
          </p:nvPr>
        </p:nvSpPr>
        <p:spPr/>
        <p:txBody>
          <a:bodyPr>
            <a:normAutofit fontScale="92500" lnSpcReduction="10000"/>
          </a:bodyPr>
          <a:lstStyle/>
          <a:p>
            <a:pPr eaLnBrk="1" hangingPunct="1">
              <a:lnSpc>
                <a:spcPct val="90000"/>
              </a:lnSpc>
              <a:buFontTx/>
              <a:buNone/>
            </a:pPr>
            <a:r>
              <a:rPr lang="en-US" altLang="en-US" sz="2000" dirty="0">
                <a:latin typeface="SimSun" panose="02010600030101010101" pitchFamily="2" charset="-122"/>
              </a:rPr>
              <a:t>public class </a:t>
            </a:r>
            <a:r>
              <a:rPr lang="en-US" altLang="en-US" sz="2000" dirty="0" err="1">
                <a:latin typeface="SimSun" panose="02010600030101010101" pitchFamily="2" charset="-122"/>
              </a:rPr>
              <a:t>ArrayQueue</a:t>
            </a:r>
            <a:r>
              <a:rPr lang="en-US" altLang="en-US" sz="2000" dirty="0">
                <a:latin typeface="SimSun" panose="02010600030101010101" pitchFamily="2" charset="-122"/>
              </a:rPr>
              <a:t> &lt;T&gt; {</a:t>
            </a:r>
          </a:p>
          <a:p>
            <a:pPr eaLnBrk="1" hangingPunct="1">
              <a:lnSpc>
                <a:spcPct val="90000"/>
              </a:lnSpc>
              <a:buFontTx/>
              <a:buNone/>
            </a:pPr>
            <a:r>
              <a:rPr lang="en-US" altLang="en-US" sz="2000" dirty="0">
                <a:latin typeface="SimSun" panose="02010600030101010101" pitchFamily="2" charset="-122"/>
              </a:rPr>
              <a:t>    private </a:t>
            </a:r>
            <a:r>
              <a:rPr lang="en-US" altLang="en-US" sz="2000" dirty="0" err="1">
                <a:latin typeface="SimSun" panose="02010600030101010101" pitchFamily="2" charset="-122"/>
              </a:rPr>
              <a:t>int</a:t>
            </a:r>
            <a:r>
              <a:rPr lang="en-US" altLang="en-US" sz="2000" dirty="0">
                <a:latin typeface="SimSun" panose="02010600030101010101" pitchFamily="2" charset="-122"/>
              </a:rPr>
              <a:t> </a:t>
            </a:r>
            <a:r>
              <a:rPr lang="en-US" altLang="en-US" sz="2000" dirty="0" err="1">
                <a:latin typeface="SimSun" panose="02010600030101010101" pitchFamily="2" charset="-122"/>
              </a:rPr>
              <a:t>maxsize</a:t>
            </a:r>
            <a:r>
              <a:rPr lang="en-US" altLang="en-US" sz="2000" dirty="0">
                <a:latin typeface="SimSun" panose="02010600030101010101" pitchFamily="2" charset="-122"/>
              </a:rPr>
              <a:t>;</a:t>
            </a:r>
          </a:p>
          <a:p>
            <a:pPr eaLnBrk="1" hangingPunct="1">
              <a:lnSpc>
                <a:spcPct val="90000"/>
              </a:lnSpc>
              <a:buFontTx/>
              <a:buNone/>
            </a:pPr>
            <a:r>
              <a:rPr lang="en-US" altLang="en-US" sz="2000" dirty="0">
                <a:latin typeface="SimSun" panose="02010600030101010101" pitchFamily="2" charset="-122"/>
              </a:rPr>
              <a:t>    private </a:t>
            </a:r>
            <a:r>
              <a:rPr lang="en-US" altLang="en-US" sz="2000" dirty="0" err="1">
                <a:latin typeface="SimSun" panose="02010600030101010101" pitchFamily="2" charset="-122"/>
              </a:rPr>
              <a:t>int</a:t>
            </a:r>
            <a:r>
              <a:rPr lang="en-US" altLang="en-US" sz="2000" dirty="0">
                <a:latin typeface="SimSun" panose="02010600030101010101" pitchFamily="2" charset="-122"/>
              </a:rPr>
              <a:t> size;</a:t>
            </a:r>
          </a:p>
          <a:p>
            <a:pPr eaLnBrk="1" hangingPunct="1">
              <a:lnSpc>
                <a:spcPct val="90000"/>
              </a:lnSpc>
              <a:buFontTx/>
              <a:buNone/>
            </a:pPr>
            <a:r>
              <a:rPr lang="en-US" altLang="en-US" sz="2000" dirty="0">
                <a:latin typeface="SimSun" panose="02010600030101010101" pitchFamily="2" charset="-122"/>
              </a:rPr>
              <a:t>    private </a:t>
            </a:r>
            <a:r>
              <a:rPr lang="en-US" altLang="en-US" sz="2000" dirty="0" err="1">
                <a:latin typeface="SimSun" panose="02010600030101010101" pitchFamily="2" charset="-122"/>
              </a:rPr>
              <a:t>int</a:t>
            </a:r>
            <a:r>
              <a:rPr lang="en-US" altLang="en-US" sz="2000" dirty="0">
                <a:latin typeface="SimSun" panose="02010600030101010101" pitchFamily="2" charset="-122"/>
              </a:rPr>
              <a:t> head, tail;</a:t>
            </a:r>
          </a:p>
          <a:p>
            <a:pPr eaLnBrk="1" hangingPunct="1">
              <a:lnSpc>
                <a:spcPct val="90000"/>
              </a:lnSpc>
              <a:buFontTx/>
              <a:buNone/>
            </a:pPr>
            <a:r>
              <a:rPr lang="en-US" altLang="en-US" sz="2000" dirty="0">
                <a:latin typeface="SimSun" panose="02010600030101010101" pitchFamily="2" charset="-122"/>
              </a:rPr>
              <a:t>    private T[] nodes;</a:t>
            </a:r>
          </a:p>
          <a:p>
            <a:pPr eaLnBrk="1" hangingPunct="1">
              <a:lnSpc>
                <a:spcPct val="90000"/>
              </a:lnSpc>
              <a:buFontTx/>
              <a:buNone/>
            </a:pPr>
            <a:r>
              <a:rPr lang="en-US" altLang="en-US" sz="2000" dirty="0">
                <a:latin typeface="SimSun" panose="02010600030101010101" pitchFamily="2" charset="-122"/>
              </a:rPr>
              <a:t>    /** Creates a new instance of </a:t>
            </a:r>
            <a:r>
              <a:rPr lang="en-US" altLang="en-US" sz="2000" dirty="0" err="1">
                <a:latin typeface="SimSun" panose="02010600030101010101" pitchFamily="2" charset="-122"/>
              </a:rPr>
              <a:t>ArrayQueue</a:t>
            </a:r>
            <a:r>
              <a:rPr lang="en-US" altLang="en-US" sz="2000" dirty="0">
                <a:latin typeface="SimSun" panose="02010600030101010101" pitchFamily="2" charset="-122"/>
              </a:rPr>
              <a:t> */</a:t>
            </a:r>
          </a:p>
          <a:p>
            <a:pPr eaLnBrk="1" hangingPunct="1">
              <a:lnSpc>
                <a:spcPct val="90000"/>
              </a:lnSpc>
              <a:buFontTx/>
              <a:buNone/>
            </a:pPr>
            <a:r>
              <a:rPr lang="en-US" altLang="en-US" sz="2000" dirty="0">
                <a:latin typeface="SimSun" panose="02010600030101010101" pitchFamily="2" charset="-122"/>
              </a:rPr>
              <a:t>public </a:t>
            </a:r>
            <a:r>
              <a:rPr lang="en-US" altLang="en-US" sz="2000" dirty="0" err="1">
                <a:latin typeface="SimSun" panose="02010600030101010101" pitchFamily="2" charset="-122"/>
              </a:rPr>
              <a:t>ArrayQueue</a:t>
            </a:r>
            <a:r>
              <a:rPr lang="en-US" altLang="en-US" sz="2000" dirty="0">
                <a:latin typeface="SimSun" panose="02010600030101010101" pitchFamily="2" charset="-122"/>
              </a:rPr>
              <a:t>(</a:t>
            </a:r>
            <a:r>
              <a:rPr lang="en-US" altLang="en-US" sz="2000" dirty="0" err="1">
                <a:latin typeface="SimSun" panose="02010600030101010101" pitchFamily="2" charset="-122"/>
              </a:rPr>
              <a:t>int</a:t>
            </a:r>
            <a:r>
              <a:rPr lang="en-US" altLang="en-US" sz="2000" dirty="0">
                <a:latin typeface="SimSun" panose="02010600030101010101" pitchFamily="2" charset="-122"/>
              </a:rPr>
              <a:t> n) {</a:t>
            </a:r>
          </a:p>
          <a:p>
            <a:pPr eaLnBrk="1" hangingPunct="1">
              <a:lnSpc>
                <a:spcPct val="90000"/>
              </a:lnSpc>
              <a:buFontTx/>
              <a:buNone/>
            </a:pPr>
            <a:r>
              <a:rPr lang="en-US" altLang="en-US" sz="2000" dirty="0">
                <a:latin typeface="SimSun" panose="02010600030101010101" pitchFamily="2" charset="-122"/>
              </a:rPr>
              <a:t>        </a:t>
            </a:r>
            <a:r>
              <a:rPr lang="en-US" altLang="en-US" sz="2000" dirty="0" err="1">
                <a:latin typeface="SimSun" panose="02010600030101010101" pitchFamily="2" charset="-122"/>
              </a:rPr>
              <a:t>maxsize</a:t>
            </a:r>
            <a:r>
              <a:rPr lang="en-US" altLang="en-US" sz="2000" dirty="0">
                <a:latin typeface="SimSun" panose="02010600030101010101" pitchFamily="2" charset="-122"/>
              </a:rPr>
              <a:t> = n;</a:t>
            </a:r>
          </a:p>
          <a:p>
            <a:pPr eaLnBrk="1" hangingPunct="1">
              <a:lnSpc>
                <a:spcPct val="90000"/>
              </a:lnSpc>
              <a:buFontTx/>
              <a:buNone/>
            </a:pPr>
            <a:r>
              <a:rPr lang="en-US" altLang="en-US" sz="2000" dirty="0">
                <a:latin typeface="SimSun" panose="02010600030101010101" pitchFamily="2" charset="-122"/>
              </a:rPr>
              <a:t>        size = 0;</a:t>
            </a:r>
          </a:p>
          <a:p>
            <a:pPr eaLnBrk="1" hangingPunct="1">
              <a:lnSpc>
                <a:spcPct val="90000"/>
              </a:lnSpc>
              <a:buFontTx/>
              <a:buNone/>
            </a:pPr>
            <a:r>
              <a:rPr lang="en-US" altLang="en-US" sz="2000" dirty="0">
                <a:latin typeface="SimSun" panose="02010600030101010101" pitchFamily="2" charset="-122"/>
              </a:rPr>
              <a:t>        head = tail = 0;</a:t>
            </a:r>
          </a:p>
          <a:p>
            <a:pPr eaLnBrk="1" hangingPunct="1">
              <a:lnSpc>
                <a:spcPct val="90000"/>
              </a:lnSpc>
              <a:buFontTx/>
              <a:buNone/>
            </a:pPr>
            <a:r>
              <a:rPr lang="en-US" altLang="en-US" sz="2000" dirty="0">
                <a:latin typeface="SimSun" panose="02010600030101010101" pitchFamily="2" charset="-122"/>
              </a:rPr>
              <a:t>        nodes = (T[]) new Object[n];</a:t>
            </a:r>
          </a:p>
          <a:p>
            <a:pPr eaLnBrk="1" hangingPunct="1">
              <a:lnSpc>
                <a:spcPct val="90000"/>
              </a:lnSpc>
              <a:buFontTx/>
              <a:buNone/>
            </a:pPr>
            <a:r>
              <a:rPr lang="en-US" altLang="en-US" sz="2000" dirty="0">
                <a:latin typeface="SimSun" panose="02010600030101010101" pitchFamily="2" charset="-122"/>
              </a:rPr>
              <a:t>    }</a:t>
            </a:r>
          </a:p>
        </p:txBody>
      </p:sp>
    </p:spTree>
    <p:extLst>
      <p:ext uri="{BB962C8B-B14F-4D97-AF65-F5344CB8AC3E}">
        <p14:creationId xmlns:p14="http://schemas.microsoft.com/office/powerpoint/2010/main" val="745658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4">
            <a:extLst>
              <a:ext uri="{FF2B5EF4-FFF2-40B4-BE49-F238E27FC236}">
                <a16:creationId xmlns:a16="http://schemas.microsoft.com/office/drawing/2014/main" id="{853DD8A9-3779-42AB-BAE8-803AC2E09235}"/>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06515A3F-0DFC-4189-81A5-D0A13193845D}" type="slidenum">
              <a:rPr lang="en-US" altLang="en-US" sz="1400"/>
              <a:pPr>
                <a:spcBef>
                  <a:spcPct val="0"/>
                </a:spcBef>
                <a:buFontTx/>
                <a:buNone/>
              </a:pPr>
              <a:t>2</a:t>
            </a:fld>
            <a:endParaRPr lang="en-US" altLang="en-US" sz="1400"/>
          </a:p>
        </p:txBody>
      </p:sp>
      <p:sp>
        <p:nvSpPr>
          <p:cNvPr id="6147" name="Rectangle 2">
            <a:extLst>
              <a:ext uri="{FF2B5EF4-FFF2-40B4-BE49-F238E27FC236}">
                <a16:creationId xmlns:a16="http://schemas.microsoft.com/office/drawing/2014/main" id="{44D68981-85E9-4920-A725-5E9D580E84B1}"/>
              </a:ext>
            </a:extLst>
          </p:cNvPr>
          <p:cNvSpPr>
            <a:spLocks noGrp="1" noChangeArrowheads="1"/>
          </p:cNvSpPr>
          <p:nvPr>
            <p:ph type="title"/>
          </p:nvPr>
        </p:nvSpPr>
        <p:spPr/>
        <p:txBody>
          <a:bodyPr/>
          <a:lstStyle/>
          <a:p>
            <a:pPr eaLnBrk="1" hangingPunct="1"/>
            <a:r>
              <a:rPr lang="en-US" altLang="en-US"/>
              <a:t>ADT List</a:t>
            </a:r>
          </a:p>
        </p:txBody>
      </p:sp>
      <p:grpSp>
        <p:nvGrpSpPr>
          <p:cNvPr id="123931" name="Group 27">
            <a:extLst>
              <a:ext uri="{FF2B5EF4-FFF2-40B4-BE49-F238E27FC236}">
                <a16:creationId xmlns:a16="http://schemas.microsoft.com/office/drawing/2014/main" id="{0F360FB5-5983-4B63-A2EF-2CC342F03E2C}"/>
              </a:ext>
            </a:extLst>
          </p:cNvPr>
          <p:cNvGrpSpPr>
            <a:grpSpLocks/>
          </p:cNvGrpSpPr>
          <p:nvPr/>
        </p:nvGrpSpPr>
        <p:grpSpPr bwMode="auto">
          <a:xfrm>
            <a:off x="4572000" y="2286000"/>
            <a:ext cx="3200400" cy="2057400"/>
            <a:chOff x="1920" y="1440"/>
            <a:chExt cx="2016" cy="1296"/>
          </a:xfrm>
        </p:grpSpPr>
        <p:grpSp>
          <p:nvGrpSpPr>
            <p:cNvPr id="6164" name="Group 4">
              <a:extLst>
                <a:ext uri="{FF2B5EF4-FFF2-40B4-BE49-F238E27FC236}">
                  <a16:creationId xmlns:a16="http://schemas.microsoft.com/office/drawing/2014/main" id="{05E60B8D-0BB7-47A1-B2F3-014DD7A571B6}"/>
                </a:ext>
              </a:extLst>
            </p:cNvPr>
            <p:cNvGrpSpPr>
              <a:grpSpLocks/>
            </p:cNvGrpSpPr>
            <p:nvPr/>
          </p:nvGrpSpPr>
          <p:grpSpPr bwMode="auto">
            <a:xfrm>
              <a:off x="1920" y="1440"/>
              <a:ext cx="2016" cy="1296"/>
              <a:chOff x="3072" y="1488"/>
              <a:chExt cx="2016" cy="1296"/>
            </a:xfrm>
          </p:grpSpPr>
          <p:grpSp>
            <p:nvGrpSpPr>
              <p:cNvPr id="6166" name="Group 5">
                <a:extLst>
                  <a:ext uri="{FF2B5EF4-FFF2-40B4-BE49-F238E27FC236}">
                    <a16:creationId xmlns:a16="http://schemas.microsoft.com/office/drawing/2014/main" id="{5CA27164-6E1E-4AE4-A61D-D9F62FDE922E}"/>
                  </a:ext>
                </a:extLst>
              </p:cNvPr>
              <p:cNvGrpSpPr>
                <a:grpSpLocks/>
              </p:cNvGrpSpPr>
              <p:nvPr/>
            </p:nvGrpSpPr>
            <p:grpSpPr bwMode="auto">
              <a:xfrm>
                <a:off x="3072" y="1488"/>
                <a:ext cx="722" cy="288"/>
                <a:chOff x="3072" y="1488"/>
                <a:chExt cx="722" cy="288"/>
              </a:xfrm>
            </p:grpSpPr>
            <p:sp>
              <p:nvSpPr>
                <p:cNvPr id="6177" name="Rectangle 6">
                  <a:extLst>
                    <a:ext uri="{FF2B5EF4-FFF2-40B4-BE49-F238E27FC236}">
                      <a16:creationId xmlns:a16="http://schemas.microsoft.com/office/drawing/2014/main" id="{58FF5C62-92FD-4C47-A507-B5A2D544E36C}"/>
                    </a:ext>
                  </a:extLst>
                </p:cNvPr>
                <p:cNvSpPr>
                  <a:spLocks noChangeArrowheads="1"/>
                </p:cNvSpPr>
                <p:nvPr/>
              </p:nvSpPr>
              <p:spPr bwMode="auto">
                <a:xfrm>
                  <a:off x="3072" y="1488"/>
                  <a:ext cx="720" cy="2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6178" name="Text Box 7">
                  <a:extLst>
                    <a:ext uri="{FF2B5EF4-FFF2-40B4-BE49-F238E27FC236}">
                      <a16:creationId xmlns:a16="http://schemas.microsoft.com/office/drawing/2014/main" id="{B3101E02-B7EA-44A4-91F4-B09573EE0826}"/>
                    </a:ext>
                  </a:extLst>
                </p:cNvPr>
                <p:cNvSpPr txBox="1">
                  <a:spLocks noChangeArrowheads="1"/>
                </p:cNvSpPr>
                <p:nvPr/>
              </p:nvSpPr>
              <p:spPr bwMode="auto">
                <a:xfrm>
                  <a:off x="3110" y="1512"/>
                  <a:ext cx="6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1800" b="1"/>
                    <a:t>Elements</a:t>
                  </a:r>
                  <a:endParaRPr lang="en-GB" altLang="en-US" sz="1800" b="1"/>
                </a:p>
              </p:txBody>
            </p:sp>
          </p:grpSp>
          <p:grpSp>
            <p:nvGrpSpPr>
              <p:cNvPr id="6167" name="Group 8">
                <a:extLst>
                  <a:ext uri="{FF2B5EF4-FFF2-40B4-BE49-F238E27FC236}">
                    <a16:creationId xmlns:a16="http://schemas.microsoft.com/office/drawing/2014/main" id="{BBBE252B-FF1B-4555-9FCF-9063707D68E9}"/>
                  </a:ext>
                </a:extLst>
              </p:cNvPr>
              <p:cNvGrpSpPr>
                <a:grpSpLocks/>
              </p:cNvGrpSpPr>
              <p:nvPr/>
            </p:nvGrpSpPr>
            <p:grpSpPr bwMode="auto">
              <a:xfrm>
                <a:off x="3840" y="1488"/>
                <a:ext cx="720" cy="288"/>
                <a:chOff x="4416" y="1968"/>
                <a:chExt cx="720" cy="288"/>
              </a:xfrm>
            </p:grpSpPr>
            <p:sp>
              <p:nvSpPr>
                <p:cNvPr id="6175" name="Text Box 9">
                  <a:extLst>
                    <a:ext uri="{FF2B5EF4-FFF2-40B4-BE49-F238E27FC236}">
                      <a16:creationId xmlns:a16="http://schemas.microsoft.com/office/drawing/2014/main" id="{3531C8FC-6B10-4EC5-9302-2BE0F9A03F3F}"/>
                    </a:ext>
                  </a:extLst>
                </p:cNvPr>
                <p:cNvSpPr txBox="1">
                  <a:spLocks noChangeArrowheads="1"/>
                </p:cNvSpPr>
                <p:nvPr/>
              </p:nvSpPr>
              <p:spPr bwMode="auto">
                <a:xfrm>
                  <a:off x="4416" y="2016"/>
                  <a:ext cx="7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1800" b="1"/>
                    <a:t>Structure</a:t>
                  </a:r>
                  <a:endParaRPr lang="en-GB" altLang="en-US" sz="1800" b="1"/>
                </a:p>
              </p:txBody>
            </p:sp>
            <p:sp>
              <p:nvSpPr>
                <p:cNvPr id="6176" name="Rectangle 10">
                  <a:extLst>
                    <a:ext uri="{FF2B5EF4-FFF2-40B4-BE49-F238E27FC236}">
                      <a16:creationId xmlns:a16="http://schemas.microsoft.com/office/drawing/2014/main" id="{AA7EB408-A0CB-4927-8244-E646BDF9B5A9}"/>
                    </a:ext>
                  </a:extLst>
                </p:cNvPr>
                <p:cNvSpPr>
                  <a:spLocks noChangeArrowheads="1"/>
                </p:cNvSpPr>
                <p:nvPr/>
              </p:nvSpPr>
              <p:spPr bwMode="auto">
                <a:xfrm>
                  <a:off x="4416" y="1968"/>
                  <a:ext cx="720" cy="2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grpSp>
          <p:sp>
            <p:nvSpPr>
              <p:cNvPr id="6168" name="Rectangle 11">
                <a:extLst>
                  <a:ext uri="{FF2B5EF4-FFF2-40B4-BE49-F238E27FC236}">
                    <a16:creationId xmlns:a16="http://schemas.microsoft.com/office/drawing/2014/main" id="{E1877749-1342-4FFA-901F-720AD6752500}"/>
                  </a:ext>
                </a:extLst>
              </p:cNvPr>
              <p:cNvSpPr>
                <a:spLocks noChangeArrowheads="1"/>
              </p:cNvSpPr>
              <p:nvPr/>
            </p:nvSpPr>
            <p:spPr bwMode="auto">
              <a:xfrm>
                <a:off x="3360" y="2112"/>
                <a:ext cx="720" cy="2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6169" name="Rectangle 12">
                <a:extLst>
                  <a:ext uri="{FF2B5EF4-FFF2-40B4-BE49-F238E27FC236}">
                    <a16:creationId xmlns:a16="http://schemas.microsoft.com/office/drawing/2014/main" id="{589C1E38-D941-45D4-9DDD-6528D3189947}"/>
                  </a:ext>
                </a:extLst>
              </p:cNvPr>
              <p:cNvSpPr>
                <a:spLocks noChangeArrowheads="1"/>
              </p:cNvSpPr>
              <p:nvPr/>
            </p:nvSpPr>
            <p:spPr bwMode="auto">
              <a:xfrm>
                <a:off x="4272" y="2112"/>
                <a:ext cx="816" cy="2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6170" name="Text Box 13">
                <a:extLst>
                  <a:ext uri="{FF2B5EF4-FFF2-40B4-BE49-F238E27FC236}">
                    <a16:creationId xmlns:a16="http://schemas.microsoft.com/office/drawing/2014/main" id="{E31A69FB-4E00-476D-B9FF-57BDF4846D25}"/>
                  </a:ext>
                </a:extLst>
              </p:cNvPr>
              <p:cNvSpPr txBox="1">
                <a:spLocks noChangeArrowheads="1"/>
              </p:cNvSpPr>
              <p:nvPr/>
            </p:nvSpPr>
            <p:spPr bwMode="auto">
              <a:xfrm>
                <a:off x="4272" y="2160"/>
                <a:ext cx="80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1800" b="1"/>
                  <a:t>Operations</a:t>
                </a:r>
                <a:endParaRPr lang="en-GB" altLang="en-US" sz="1800" b="1"/>
              </a:p>
            </p:txBody>
          </p:sp>
          <p:sp>
            <p:nvSpPr>
              <p:cNvPr id="6171" name="AutoShape 14">
                <a:extLst>
                  <a:ext uri="{FF2B5EF4-FFF2-40B4-BE49-F238E27FC236}">
                    <a16:creationId xmlns:a16="http://schemas.microsoft.com/office/drawing/2014/main" id="{972F0CE9-3B14-4140-9D90-B8EBBAEAAC9F}"/>
                  </a:ext>
                </a:extLst>
              </p:cNvPr>
              <p:cNvSpPr>
                <a:spLocks noChangeArrowheads="1"/>
              </p:cNvSpPr>
              <p:nvPr/>
            </p:nvSpPr>
            <p:spPr bwMode="auto">
              <a:xfrm>
                <a:off x="3360" y="1776"/>
                <a:ext cx="306" cy="336"/>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6172" name="AutoShape 15">
                <a:extLst>
                  <a:ext uri="{FF2B5EF4-FFF2-40B4-BE49-F238E27FC236}">
                    <a16:creationId xmlns:a16="http://schemas.microsoft.com/office/drawing/2014/main" id="{4FFF1F4B-4565-44FB-B9C6-1E2975C3F48E}"/>
                  </a:ext>
                </a:extLst>
              </p:cNvPr>
              <p:cNvSpPr>
                <a:spLocks noChangeArrowheads="1"/>
              </p:cNvSpPr>
              <p:nvPr/>
            </p:nvSpPr>
            <p:spPr bwMode="auto">
              <a:xfrm>
                <a:off x="3840" y="1776"/>
                <a:ext cx="306" cy="336"/>
              </a:xfrm>
              <a:prstGeom prst="downArrow">
                <a:avLst>
                  <a:gd name="adj1" fmla="val 50000"/>
                  <a:gd name="adj2" fmla="val 274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6173" name="AutoShape 16">
                <a:extLst>
                  <a:ext uri="{FF2B5EF4-FFF2-40B4-BE49-F238E27FC236}">
                    <a16:creationId xmlns:a16="http://schemas.microsoft.com/office/drawing/2014/main" id="{FEA4FE9E-BFD9-40C0-83D2-C892816B8513}"/>
                  </a:ext>
                </a:extLst>
              </p:cNvPr>
              <p:cNvSpPr>
                <a:spLocks noChangeArrowheads="1"/>
              </p:cNvSpPr>
              <p:nvPr/>
            </p:nvSpPr>
            <p:spPr bwMode="auto">
              <a:xfrm>
                <a:off x="3696" y="2400"/>
                <a:ext cx="306" cy="384"/>
              </a:xfrm>
              <a:prstGeom prst="downArrow">
                <a:avLst>
                  <a:gd name="adj1" fmla="val 50000"/>
                  <a:gd name="adj2" fmla="val 3137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6174" name="AutoShape 17">
                <a:extLst>
                  <a:ext uri="{FF2B5EF4-FFF2-40B4-BE49-F238E27FC236}">
                    <a16:creationId xmlns:a16="http://schemas.microsoft.com/office/drawing/2014/main" id="{7D7A30F0-94E5-4481-BE1E-DA4CBB90DD9C}"/>
                  </a:ext>
                </a:extLst>
              </p:cNvPr>
              <p:cNvSpPr>
                <a:spLocks noChangeArrowheads="1"/>
              </p:cNvSpPr>
              <p:nvPr/>
            </p:nvSpPr>
            <p:spPr bwMode="auto">
              <a:xfrm>
                <a:off x="4464" y="2400"/>
                <a:ext cx="306" cy="384"/>
              </a:xfrm>
              <a:prstGeom prst="downArrow">
                <a:avLst>
                  <a:gd name="adj1" fmla="val 50000"/>
                  <a:gd name="adj2" fmla="val 3137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grpSp>
        <p:sp>
          <p:nvSpPr>
            <p:cNvPr id="6165" name="Rectangle 18">
              <a:extLst>
                <a:ext uri="{FF2B5EF4-FFF2-40B4-BE49-F238E27FC236}">
                  <a16:creationId xmlns:a16="http://schemas.microsoft.com/office/drawing/2014/main" id="{572341C0-0018-4087-B85D-93BC5BD79A4E}"/>
                </a:ext>
              </a:extLst>
            </p:cNvPr>
            <p:cNvSpPr>
              <a:spLocks noChangeArrowheads="1"/>
            </p:cNvSpPr>
            <p:nvPr/>
          </p:nvSpPr>
          <p:spPr bwMode="auto">
            <a:xfrm>
              <a:off x="2256" y="2112"/>
              <a:ext cx="60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1800" b="1"/>
                <a:t>Domain</a:t>
              </a:r>
              <a:endParaRPr lang="en-GB" altLang="en-US" sz="1800" b="1"/>
            </a:p>
          </p:txBody>
        </p:sp>
      </p:grpSp>
      <p:sp>
        <p:nvSpPr>
          <p:cNvPr id="123926" name="AutoShape 22">
            <a:extLst>
              <a:ext uri="{FF2B5EF4-FFF2-40B4-BE49-F238E27FC236}">
                <a16:creationId xmlns:a16="http://schemas.microsoft.com/office/drawing/2014/main" id="{74503A75-A87F-4423-A314-A9AD046BCCC1}"/>
              </a:ext>
            </a:extLst>
          </p:cNvPr>
          <p:cNvSpPr>
            <a:spLocks noChangeArrowheads="1"/>
          </p:cNvSpPr>
          <p:nvPr/>
        </p:nvSpPr>
        <p:spPr bwMode="auto">
          <a:xfrm>
            <a:off x="6172201" y="4724400"/>
            <a:ext cx="485775" cy="304800"/>
          </a:xfrm>
          <a:prstGeom prst="downArrow">
            <a:avLst>
              <a:gd name="adj1" fmla="val 50000"/>
              <a:gd name="adj2"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123927" name="AutoShape 23">
            <a:extLst>
              <a:ext uri="{FF2B5EF4-FFF2-40B4-BE49-F238E27FC236}">
                <a16:creationId xmlns:a16="http://schemas.microsoft.com/office/drawing/2014/main" id="{DE3D3895-0AA4-40AD-B9AA-6D47C9C196AA}"/>
              </a:ext>
            </a:extLst>
          </p:cNvPr>
          <p:cNvSpPr>
            <a:spLocks noChangeArrowheads="1"/>
          </p:cNvSpPr>
          <p:nvPr/>
        </p:nvSpPr>
        <p:spPr bwMode="auto">
          <a:xfrm>
            <a:off x="6172201" y="5410200"/>
            <a:ext cx="485775" cy="304800"/>
          </a:xfrm>
          <a:prstGeom prst="downArrow">
            <a:avLst>
              <a:gd name="adj1" fmla="val 50000"/>
              <a:gd name="adj2"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grpSp>
        <p:nvGrpSpPr>
          <p:cNvPr id="123936" name="Group 32">
            <a:extLst>
              <a:ext uri="{FF2B5EF4-FFF2-40B4-BE49-F238E27FC236}">
                <a16:creationId xmlns:a16="http://schemas.microsoft.com/office/drawing/2014/main" id="{62A5A5C2-2330-44BB-A1DB-AA71AE8160EF}"/>
              </a:ext>
            </a:extLst>
          </p:cNvPr>
          <p:cNvGrpSpPr>
            <a:grpSpLocks/>
          </p:cNvGrpSpPr>
          <p:nvPr/>
        </p:nvGrpSpPr>
        <p:grpSpPr bwMode="auto">
          <a:xfrm>
            <a:off x="5562600" y="4343400"/>
            <a:ext cx="1752600" cy="381000"/>
            <a:chOff x="2544" y="2736"/>
            <a:chExt cx="1104" cy="240"/>
          </a:xfrm>
        </p:grpSpPr>
        <p:sp>
          <p:nvSpPr>
            <p:cNvPr id="6162" name="Rectangle 19">
              <a:extLst>
                <a:ext uri="{FF2B5EF4-FFF2-40B4-BE49-F238E27FC236}">
                  <a16:creationId xmlns:a16="http://schemas.microsoft.com/office/drawing/2014/main" id="{92DD52E9-16AD-40DF-B0C7-97BACF3F63DB}"/>
                </a:ext>
              </a:extLst>
            </p:cNvPr>
            <p:cNvSpPr>
              <a:spLocks noChangeArrowheads="1"/>
            </p:cNvSpPr>
            <p:nvPr/>
          </p:nvSpPr>
          <p:spPr bwMode="auto">
            <a:xfrm>
              <a:off x="2544" y="2736"/>
              <a:ext cx="110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6163" name="Text Box 24">
              <a:extLst>
                <a:ext uri="{FF2B5EF4-FFF2-40B4-BE49-F238E27FC236}">
                  <a16:creationId xmlns:a16="http://schemas.microsoft.com/office/drawing/2014/main" id="{B91F436A-8A0E-4B3A-BD95-23959A43CB7F}"/>
                </a:ext>
              </a:extLst>
            </p:cNvPr>
            <p:cNvSpPr txBox="1">
              <a:spLocks noChangeArrowheads="1"/>
            </p:cNvSpPr>
            <p:nvPr/>
          </p:nvSpPr>
          <p:spPr bwMode="auto">
            <a:xfrm>
              <a:off x="2640" y="2736"/>
              <a:ext cx="9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1800" b="1"/>
                <a:t>Specification</a:t>
              </a:r>
              <a:endParaRPr lang="en-GB" altLang="en-US" sz="1800" b="1"/>
            </a:p>
          </p:txBody>
        </p:sp>
      </p:grpSp>
      <p:grpSp>
        <p:nvGrpSpPr>
          <p:cNvPr id="123937" name="Group 33">
            <a:extLst>
              <a:ext uri="{FF2B5EF4-FFF2-40B4-BE49-F238E27FC236}">
                <a16:creationId xmlns:a16="http://schemas.microsoft.com/office/drawing/2014/main" id="{5D517762-2FAB-4118-B7E7-487DF4D3842B}"/>
              </a:ext>
            </a:extLst>
          </p:cNvPr>
          <p:cNvGrpSpPr>
            <a:grpSpLocks/>
          </p:cNvGrpSpPr>
          <p:nvPr/>
        </p:nvGrpSpPr>
        <p:grpSpPr bwMode="auto">
          <a:xfrm>
            <a:off x="5562600" y="5029200"/>
            <a:ext cx="1752600" cy="381000"/>
            <a:chOff x="2544" y="3168"/>
            <a:chExt cx="1104" cy="240"/>
          </a:xfrm>
        </p:grpSpPr>
        <p:sp>
          <p:nvSpPr>
            <p:cNvPr id="6160" name="Rectangle 21">
              <a:extLst>
                <a:ext uri="{FF2B5EF4-FFF2-40B4-BE49-F238E27FC236}">
                  <a16:creationId xmlns:a16="http://schemas.microsoft.com/office/drawing/2014/main" id="{F11F2599-A248-4879-A7E0-357B65D9AE7F}"/>
                </a:ext>
              </a:extLst>
            </p:cNvPr>
            <p:cNvSpPr>
              <a:spLocks noChangeArrowheads="1"/>
            </p:cNvSpPr>
            <p:nvPr/>
          </p:nvSpPr>
          <p:spPr bwMode="auto">
            <a:xfrm>
              <a:off x="2544" y="3168"/>
              <a:ext cx="110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6161" name="Text Box 25">
              <a:extLst>
                <a:ext uri="{FF2B5EF4-FFF2-40B4-BE49-F238E27FC236}">
                  <a16:creationId xmlns:a16="http://schemas.microsoft.com/office/drawing/2014/main" id="{0F26EBE6-7B81-4A07-A243-B70EFBF0763A}"/>
                </a:ext>
              </a:extLst>
            </p:cNvPr>
            <p:cNvSpPr txBox="1">
              <a:spLocks noChangeArrowheads="1"/>
            </p:cNvSpPr>
            <p:nvPr/>
          </p:nvSpPr>
          <p:spPr bwMode="auto">
            <a:xfrm>
              <a:off x="2544" y="3168"/>
              <a:ext cx="10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1800" b="1"/>
                <a:t>Representation</a:t>
              </a:r>
              <a:endParaRPr lang="en-GB" altLang="en-US" sz="1800" b="1"/>
            </a:p>
          </p:txBody>
        </p:sp>
      </p:grpSp>
      <p:grpSp>
        <p:nvGrpSpPr>
          <p:cNvPr id="123938" name="Group 34">
            <a:extLst>
              <a:ext uri="{FF2B5EF4-FFF2-40B4-BE49-F238E27FC236}">
                <a16:creationId xmlns:a16="http://schemas.microsoft.com/office/drawing/2014/main" id="{936B673C-ED64-4404-BBFF-8D90E0013DB8}"/>
              </a:ext>
            </a:extLst>
          </p:cNvPr>
          <p:cNvGrpSpPr>
            <a:grpSpLocks/>
          </p:cNvGrpSpPr>
          <p:nvPr/>
        </p:nvGrpSpPr>
        <p:grpSpPr bwMode="auto">
          <a:xfrm>
            <a:off x="5562600" y="5715000"/>
            <a:ext cx="1752600" cy="381000"/>
            <a:chOff x="2544" y="3600"/>
            <a:chExt cx="1104" cy="240"/>
          </a:xfrm>
        </p:grpSpPr>
        <p:sp>
          <p:nvSpPr>
            <p:cNvPr id="6158" name="Rectangle 20">
              <a:extLst>
                <a:ext uri="{FF2B5EF4-FFF2-40B4-BE49-F238E27FC236}">
                  <a16:creationId xmlns:a16="http://schemas.microsoft.com/office/drawing/2014/main" id="{B4E38A37-624C-4339-A3C7-551AFD8EB2C9}"/>
                </a:ext>
              </a:extLst>
            </p:cNvPr>
            <p:cNvSpPr>
              <a:spLocks noChangeArrowheads="1"/>
            </p:cNvSpPr>
            <p:nvPr/>
          </p:nvSpPr>
          <p:spPr bwMode="auto">
            <a:xfrm>
              <a:off x="2544" y="3600"/>
              <a:ext cx="110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6159" name="Text Box 26">
              <a:extLst>
                <a:ext uri="{FF2B5EF4-FFF2-40B4-BE49-F238E27FC236}">
                  <a16:creationId xmlns:a16="http://schemas.microsoft.com/office/drawing/2014/main" id="{1F5AF378-0EDD-406B-A28B-A93B3A2EEBFF}"/>
                </a:ext>
              </a:extLst>
            </p:cNvPr>
            <p:cNvSpPr txBox="1">
              <a:spLocks noChangeArrowheads="1"/>
            </p:cNvSpPr>
            <p:nvPr/>
          </p:nvSpPr>
          <p:spPr bwMode="auto">
            <a:xfrm>
              <a:off x="2544" y="3600"/>
              <a:ext cx="11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1800" b="1"/>
                <a:t>Implementation</a:t>
              </a:r>
              <a:endParaRPr lang="en-GB" altLang="en-US" sz="1800" b="1"/>
            </a:p>
          </p:txBody>
        </p:sp>
      </p:grpSp>
      <p:sp>
        <p:nvSpPr>
          <p:cNvPr id="123932" name="Text Box 28">
            <a:extLst>
              <a:ext uri="{FF2B5EF4-FFF2-40B4-BE49-F238E27FC236}">
                <a16:creationId xmlns:a16="http://schemas.microsoft.com/office/drawing/2014/main" id="{B2B08E73-1617-41A1-A630-413048A4FC23}"/>
              </a:ext>
            </a:extLst>
          </p:cNvPr>
          <p:cNvSpPr txBox="1">
            <a:spLocks noChangeArrowheads="1"/>
          </p:cNvSpPr>
          <p:nvPr/>
        </p:nvSpPr>
        <p:spPr bwMode="auto">
          <a:xfrm>
            <a:off x="3276600" y="4038600"/>
            <a:ext cx="1727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1800" b="1"/>
              <a:t>User of an ADT</a:t>
            </a:r>
          </a:p>
          <a:p>
            <a:pPr eaLnBrk="1" hangingPunct="1">
              <a:spcBef>
                <a:spcPct val="0"/>
              </a:spcBef>
              <a:buFontTx/>
              <a:buNone/>
            </a:pPr>
            <a:r>
              <a:rPr lang="en-US" altLang="en-US" sz="1800" b="1"/>
              <a:t>must only </a:t>
            </a:r>
          </a:p>
          <a:p>
            <a:pPr eaLnBrk="1" hangingPunct="1">
              <a:spcBef>
                <a:spcPct val="0"/>
              </a:spcBef>
              <a:buFontTx/>
              <a:buNone/>
            </a:pPr>
            <a:r>
              <a:rPr lang="en-US" altLang="en-US" sz="1800" b="1"/>
              <a:t>know this</a:t>
            </a:r>
            <a:endParaRPr lang="en-GB" altLang="en-US" sz="1800" b="1"/>
          </a:p>
        </p:txBody>
      </p:sp>
      <p:sp>
        <p:nvSpPr>
          <p:cNvPr id="123933" name="AutoShape 29">
            <a:extLst>
              <a:ext uri="{FF2B5EF4-FFF2-40B4-BE49-F238E27FC236}">
                <a16:creationId xmlns:a16="http://schemas.microsoft.com/office/drawing/2014/main" id="{FD1AF4D4-75BA-4A9B-AE12-243B7431373D}"/>
              </a:ext>
            </a:extLst>
          </p:cNvPr>
          <p:cNvSpPr>
            <a:spLocks/>
          </p:cNvSpPr>
          <p:nvPr/>
        </p:nvSpPr>
        <p:spPr bwMode="auto">
          <a:xfrm>
            <a:off x="5257800" y="4343400"/>
            <a:ext cx="76200" cy="457200"/>
          </a:xfrm>
          <a:prstGeom prst="leftBrace">
            <a:avLst>
              <a:gd name="adj1" fmla="val 50000"/>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123934" name="AutoShape 30">
            <a:extLst>
              <a:ext uri="{FF2B5EF4-FFF2-40B4-BE49-F238E27FC236}">
                <a16:creationId xmlns:a16="http://schemas.microsoft.com/office/drawing/2014/main" id="{CDBFF225-C324-4C0B-B896-4C5FB3F957AC}"/>
              </a:ext>
            </a:extLst>
          </p:cNvPr>
          <p:cNvSpPr>
            <a:spLocks/>
          </p:cNvSpPr>
          <p:nvPr/>
        </p:nvSpPr>
        <p:spPr bwMode="auto">
          <a:xfrm>
            <a:off x="7391400" y="4343400"/>
            <a:ext cx="228600" cy="1828800"/>
          </a:xfrm>
          <a:prstGeom prst="rightBrace">
            <a:avLst>
              <a:gd name="adj1" fmla="val 66667"/>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000"/>
          </a:p>
        </p:txBody>
      </p:sp>
      <p:sp>
        <p:nvSpPr>
          <p:cNvPr id="123935" name="Text Box 31">
            <a:extLst>
              <a:ext uri="{FF2B5EF4-FFF2-40B4-BE49-F238E27FC236}">
                <a16:creationId xmlns:a16="http://schemas.microsoft.com/office/drawing/2014/main" id="{B62648C0-E44A-43FC-A4B2-7D0DC36C5B03}"/>
              </a:ext>
            </a:extLst>
          </p:cNvPr>
          <p:cNvSpPr txBox="1">
            <a:spLocks noChangeArrowheads="1"/>
          </p:cNvSpPr>
          <p:nvPr/>
        </p:nvSpPr>
        <p:spPr bwMode="auto">
          <a:xfrm>
            <a:off x="7696200" y="4724400"/>
            <a:ext cx="19939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1800" b="1"/>
              <a:t>Implementer must</a:t>
            </a:r>
          </a:p>
          <a:p>
            <a:pPr eaLnBrk="1" hangingPunct="1">
              <a:spcBef>
                <a:spcPct val="0"/>
              </a:spcBef>
              <a:buFontTx/>
              <a:buNone/>
            </a:pPr>
            <a:r>
              <a:rPr lang="en-US" altLang="en-US" sz="1800" b="1"/>
              <a:t>know all these.</a:t>
            </a:r>
            <a:endParaRPr lang="en-GB" altLang="en-US" sz="1800" b="1"/>
          </a:p>
        </p:txBody>
      </p:sp>
    </p:spTree>
    <p:extLst>
      <p:ext uri="{BB962C8B-B14F-4D97-AF65-F5344CB8AC3E}">
        <p14:creationId xmlns:p14="http://schemas.microsoft.com/office/powerpoint/2010/main" val="1767385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a:extLst>
              <a:ext uri="{FF2B5EF4-FFF2-40B4-BE49-F238E27FC236}">
                <a16:creationId xmlns:a16="http://schemas.microsoft.com/office/drawing/2014/main" id="{79C1A03E-0940-4FDB-AD15-6780D344B6D8}"/>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AF3654A4-574A-4D2F-A171-1403733C8830}" type="slidenum">
              <a:rPr lang="en-US" altLang="en-US" sz="1400"/>
              <a:pPr>
                <a:spcBef>
                  <a:spcPct val="0"/>
                </a:spcBef>
                <a:buFontTx/>
                <a:buNone/>
              </a:pPr>
              <a:t>20</a:t>
            </a:fld>
            <a:endParaRPr lang="en-US" altLang="en-US" sz="1400"/>
          </a:p>
        </p:txBody>
      </p:sp>
      <p:sp>
        <p:nvSpPr>
          <p:cNvPr id="22531" name="Rectangle 2">
            <a:extLst>
              <a:ext uri="{FF2B5EF4-FFF2-40B4-BE49-F238E27FC236}">
                <a16:creationId xmlns:a16="http://schemas.microsoft.com/office/drawing/2014/main" id="{EF900ABF-97CB-435F-99B9-2EB94F531CF7}"/>
              </a:ext>
            </a:extLst>
          </p:cNvPr>
          <p:cNvSpPr>
            <a:spLocks noGrp="1" noChangeArrowheads="1"/>
          </p:cNvSpPr>
          <p:nvPr>
            <p:ph type="title"/>
          </p:nvPr>
        </p:nvSpPr>
        <p:spPr/>
        <p:txBody>
          <a:bodyPr/>
          <a:lstStyle/>
          <a:p>
            <a:pPr eaLnBrk="1" hangingPunct="1"/>
            <a:r>
              <a:rPr lang="en-US" altLang="en-US"/>
              <a:t>ADT Queue (Array Implementation)</a:t>
            </a:r>
          </a:p>
        </p:txBody>
      </p:sp>
      <p:sp>
        <p:nvSpPr>
          <p:cNvPr id="22532" name="Rectangle 3">
            <a:extLst>
              <a:ext uri="{FF2B5EF4-FFF2-40B4-BE49-F238E27FC236}">
                <a16:creationId xmlns:a16="http://schemas.microsoft.com/office/drawing/2014/main" id="{2D0E6403-4171-4CD3-B520-8593FF3F4968}"/>
              </a:ext>
            </a:extLst>
          </p:cNvPr>
          <p:cNvSpPr>
            <a:spLocks noGrp="1" noChangeArrowheads="1"/>
          </p:cNvSpPr>
          <p:nvPr>
            <p:ph type="body" idx="1"/>
          </p:nvPr>
        </p:nvSpPr>
        <p:spPr>
          <a:xfrm>
            <a:off x="2209800" y="1981200"/>
            <a:ext cx="7848600" cy="4191000"/>
          </a:xfrm>
        </p:spPr>
        <p:txBody>
          <a:bodyPr>
            <a:normAutofit lnSpcReduction="10000"/>
          </a:bodyPr>
          <a:lstStyle/>
          <a:p>
            <a:pPr eaLnBrk="1" hangingPunct="1">
              <a:buFontTx/>
              <a:buNone/>
            </a:pPr>
            <a:r>
              <a:rPr lang="en-US" altLang="en-US" sz="2000">
                <a:latin typeface="SimSun" panose="02010600030101010101" pitchFamily="2" charset="-122"/>
              </a:rPr>
              <a:t> public boolean full () {</a:t>
            </a:r>
          </a:p>
          <a:p>
            <a:pPr eaLnBrk="1" hangingPunct="1">
              <a:buFontTx/>
              <a:buNone/>
            </a:pPr>
            <a:r>
              <a:rPr lang="en-US" altLang="en-US" sz="2000">
                <a:latin typeface="SimSun" panose="02010600030101010101" pitchFamily="2" charset="-122"/>
              </a:rPr>
              <a:t>        return size == maxsize ? true : false;</a:t>
            </a:r>
          </a:p>
          <a:p>
            <a:pPr eaLnBrk="1" hangingPunct="1">
              <a:buFontTx/>
              <a:buNone/>
            </a:pPr>
            <a:r>
              <a:rPr lang="en-US" altLang="en-US" sz="2000">
                <a:latin typeface="SimSun" panose="02010600030101010101" pitchFamily="2" charset="-122"/>
              </a:rPr>
              <a:t>    }</a:t>
            </a:r>
          </a:p>
          <a:p>
            <a:pPr eaLnBrk="1" hangingPunct="1">
              <a:buFontTx/>
              <a:buNone/>
            </a:pPr>
            <a:r>
              <a:rPr lang="en-US" altLang="en-US" sz="2000">
                <a:latin typeface="SimSun" panose="02010600030101010101" pitchFamily="2" charset="-122"/>
              </a:rPr>
              <a:t> public int length () {</a:t>
            </a:r>
          </a:p>
          <a:p>
            <a:pPr eaLnBrk="1" hangingPunct="1">
              <a:buFontTx/>
              <a:buNone/>
            </a:pPr>
            <a:r>
              <a:rPr lang="en-US" altLang="en-US" sz="2000">
                <a:latin typeface="SimSun" panose="02010600030101010101" pitchFamily="2" charset="-122"/>
              </a:rPr>
              <a:t>        return size;</a:t>
            </a:r>
          </a:p>
          <a:p>
            <a:pPr eaLnBrk="1" hangingPunct="1">
              <a:buFontTx/>
              <a:buNone/>
            </a:pPr>
            <a:r>
              <a:rPr lang="en-US" altLang="en-US" sz="2000">
                <a:latin typeface="SimSun" panose="02010600030101010101" pitchFamily="2" charset="-122"/>
              </a:rPr>
              <a:t>    }</a:t>
            </a:r>
          </a:p>
          <a:p>
            <a:pPr eaLnBrk="1" hangingPunct="1">
              <a:buFontTx/>
              <a:buNone/>
            </a:pPr>
            <a:r>
              <a:rPr lang="en-US" altLang="en-US" sz="2000">
                <a:latin typeface="SimSun" panose="02010600030101010101" pitchFamily="2" charset="-122"/>
              </a:rPr>
              <a:t> public void enqueue(T e) {</a:t>
            </a:r>
          </a:p>
          <a:p>
            <a:pPr eaLnBrk="1" hangingPunct="1">
              <a:buFontTx/>
              <a:buNone/>
            </a:pPr>
            <a:r>
              <a:rPr lang="en-US" altLang="en-US" sz="2000">
                <a:latin typeface="SimSun" panose="02010600030101010101" pitchFamily="2" charset="-122"/>
              </a:rPr>
              <a:t>        nodes[tail] = e;</a:t>
            </a:r>
          </a:p>
          <a:p>
            <a:pPr eaLnBrk="1" hangingPunct="1">
              <a:buFontTx/>
              <a:buNone/>
            </a:pPr>
            <a:r>
              <a:rPr lang="en-US" altLang="en-US" sz="2000">
                <a:latin typeface="SimSun" panose="02010600030101010101" pitchFamily="2" charset="-122"/>
              </a:rPr>
              <a:t>        tail = (tail + 1);</a:t>
            </a:r>
          </a:p>
          <a:p>
            <a:pPr eaLnBrk="1" hangingPunct="1">
              <a:buFontTx/>
              <a:buNone/>
            </a:pPr>
            <a:r>
              <a:rPr lang="en-US" altLang="en-US" sz="2000">
                <a:latin typeface="SimSun" panose="02010600030101010101" pitchFamily="2" charset="-122"/>
              </a:rPr>
              <a:t>        size++;</a:t>
            </a:r>
          </a:p>
          <a:p>
            <a:pPr eaLnBrk="1" hangingPunct="1">
              <a:buFontTx/>
              <a:buNone/>
            </a:pPr>
            <a:r>
              <a:rPr lang="en-US" altLang="en-US" sz="2000">
                <a:latin typeface="SimSun" panose="02010600030101010101" pitchFamily="2" charset="-122"/>
              </a:rPr>
              <a:t>    }</a:t>
            </a:r>
          </a:p>
        </p:txBody>
      </p:sp>
    </p:spTree>
    <p:extLst>
      <p:ext uri="{BB962C8B-B14F-4D97-AF65-F5344CB8AC3E}">
        <p14:creationId xmlns:p14="http://schemas.microsoft.com/office/powerpoint/2010/main" val="4575245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a:extLst>
              <a:ext uri="{FF2B5EF4-FFF2-40B4-BE49-F238E27FC236}">
                <a16:creationId xmlns:a16="http://schemas.microsoft.com/office/drawing/2014/main" id="{21E6D790-8647-4B56-97C4-4807842A1B69}"/>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6D445BDC-3443-49EF-8BA4-7F91D750BDF3}" type="slidenum">
              <a:rPr lang="en-US" altLang="en-US" sz="1400"/>
              <a:pPr>
                <a:spcBef>
                  <a:spcPct val="0"/>
                </a:spcBef>
                <a:buFontTx/>
                <a:buNone/>
              </a:pPr>
              <a:t>21</a:t>
            </a:fld>
            <a:endParaRPr lang="en-US" altLang="en-US" sz="1400"/>
          </a:p>
        </p:txBody>
      </p:sp>
      <p:sp>
        <p:nvSpPr>
          <p:cNvPr id="23555" name="Rectangle 1026">
            <a:extLst>
              <a:ext uri="{FF2B5EF4-FFF2-40B4-BE49-F238E27FC236}">
                <a16:creationId xmlns:a16="http://schemas.microsoft.com/office/drawing/2014/main" id="{FBB58084-4464-4CDF-9F3F-FF515B372C3A}"/>
              </a:ext>
            </a:extLst>
          </p:cNvPr>
          <p:cNvSpPr>
            <a:spLocks noGrp="1" noChangeArrowheads="1"/>
          </p:cNvSpPr>
          <p:nvPr>
            <p:ph type="title"/>
          </p:nvPr>
        </p:nvSpPr>
        <p:spPr/>
        <p:txBody>
          <a:bodyPr/>
          <a:lstStyle/>
          <a:p>
            <a:pPr eaLnBrk="1" hangingPunct="1"/>
            <a:r>
              <a:rPr lang="en-US" altLang="en-US"/>
              <a:t>ADT Queue (Array Implementation)</a:t>
            </a:r>
          </a:p>
        </p:txBody>
      </p:sp>
      <p:sp>
        <p:nvSpPr>
          <p:cNvPr id="23556" name="Rectangle 1027">
            <a:extLst>
              <a:ext uri="{FF2B5EF4-FFF2-40B4-BE49-F238E27FC236}">
                <a16:creationId xmlns:a16="http://schemas.microsoft.com/office/drawing/2014/main" id="{64DDE1FC-5083-4C05-8E84-56C42C7544C9}"/>
              </a:ext>
            </a:extLst>
          </p:cNvPr>
          <p:cNvSpPr>
            <a:spLocks noGrp="1" noChangeArrowheads="1"/>
          </p:cNvSpPr>
          <p:nvPr>
            <p:ph type="body" idx="1"/>
          </p:nvPr>
        </p:nvSpPr>
        <p:spPr/>
        <p:txBody>
          <a:bodyPr/>
          <a:lstStyle/>
          <a:p>
            <a:pPr eaLnBrk="1" hangingPunct="1">
              <a:buFontTx/>
              <a:buNone/>
            </a:pPr>
            <a:r>
              <a:rPr lang="en-US" altLang="en-US" sz="2400">
                <a:latin typeface="SimSun" panose="02010600030101010101" pitchFamily="2" charset="-122"/>
              </a:rPr>
              <a:t> public T serve () {</a:t>
            </a:r>
          </a:p>
          <a:p>
            <a:pPr eaLnBrk="1" hangingPunct="1">
              <a:buFontTx/>
              <a:buNone/>
            </a:pPr>
            <a:r>
              <a:rPr lang="en-US" altLang="en-US" sz="2400">
                <a:latin typeface="SimSun" panose="02010600030101010101" pitchFamily="2" charset="-122"/>
              </a:rPr>
              <a:t>        T e = nodes[head];</a:t>
            </a:r>
          </a:p>
          <a:p>
            <a:pPr eaLnBrk="1" hangingPunct="1">
              <a:buFontTx/>
              <a:buNone/>
            </a:pPr>
            <a:r>
              <a:rPr lang="en-US" altLang="en-US" sz="2400">
                <a:latin typeface="SimSun" panose="02010600030101010101" pitchFamily="2" charset="-122"/>
              </a:rPr>
              <a:t>        head = (head + 1);</a:t>
            </a:r>
          </a:p>
          <a:p>
            <a:pPr eaLnBrk="1" hangingPunct="1">
              <a:buFontTx/>
              <a:buNone/>
            </a:pPr>
            <a:r>
              <a:rPr lang="en-US" altLang="en-US" sz="2400">
                <a:latin typeface="SimSun" panose="02010600030101010101" pitchFamily="2" charset="-122"/>
              </a:rPr>
              <a:t>        size--;</a:t>
            </a:r>
          </a:p>
          <a:p>
            <a:pPr eaLnBrk="1" hangingPunct="1">
              <a:buFontTx/>
              <a:buNone/>
            </a:pPr>
            <a:r>
              <a:rPr lang="en-US" altLang="en-US" sz="2400">
                <a:latin typeface="SimSun" panose="02010600030101010101" pitchFamily="2" charset="-122"/>
              </a:rPr>
              <a:t>        return e;</a:t>
            </a:r>
          </a:p>
          <a:p>
            <a:pPr eaLnBrk="1" hangingPunct="1">
              <a:buFontTx/>
              <a:buNone/>
            </a:pPr>
            <a:r>
              <a:rPr lang="en-US" altLang="en-US" sz="2400">
                <a:latin typeface="SimSun" panose="02010600030101010101" pitchFamily="2" charset="-122"/>
              </a:rPr>
              <a:t>    }</a:t>
            </a:r>
          </a:p>
          <a:p>
            <a:pPr eaLnBrk="1" hangingPunct="1">
              <a:buFontTx/>
              <a:buNone/>
            </a:pPr>
            <a:r>
              <a:rPr lang="en-US" altLang="en-US" sz="2400">
                <a:latin typeface="SimSun" panose="02010600030101010101" pitchFamily="2" charset="-122"/>
              </a:rPr>
              <a:t>}</a:t>
            </a:r>
          </a:p>
        </p:txBody>
      </p:sp>
    </p:spTree>
    <p:extLst>
      <p:ext uri="{BB962C8B-B14F-4D97-AF65-F5344CB8AC3E}">
        <p14:creationId xmlns:p14="http://schemas.microsoft.com/office/powerpoint/2010/main" val="1158148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5">
            <a:extLst>
              <a:ext uri="{FF2B5EF4-FFF2-40B4-BE49-F238E27FC236}">
                <a16:creationId xmlns:a16="http://schemas.microsoft.com/office/drawing/2014/main" id="{26A6E797-558B-4007-A38B-CE11DC5BF553}"/>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DDD14F9E-C1DB-4395-BB47-46D18A76A56D}" type="slidenum">
              <a:rPr lang="en-US" altLang="en-US" sz="1400"/>
              <a:pPr>
                <a:spcBef>
                  <a:spcPct val="0"/>
                </a:spcBef>
                <a:buFontTx/>
                <a:buNone/>
              </a:pPr>
              <a:t>22</a:t>
            </a:fld>
            <a:endParaRPr lang="en-US" altLang="en-US" sz="1400"/>
          </a:p>
        </p:txBody>
      </p:sp>
      <p:sp>
        <p:nvSpPr>
          <p:cNvPr id="28675" name="Rectangle 2">
            <a:extLst>
              <a:ext uri="{FF2B5EF4-FFF2-40B4-BE49-F238E27FC236}">
                <a16:creationId xmlns:a16="http://schemas.microsoft.com/office/drawing/2014/main" id="{229CD66E-68CD-46BE-B7EF-0DCEE8023790}"/>
              </a:ext>
            </a:extLst>
          </p:cNvPr>
          <p:cNvSpPr>
            <a:spLocks noGrp="1" noChangeArrowheads="1"/>
          </p:cNvSpPr>
          <p:nvPr>
            <p:ph type="title"/>
          </p:nvPr>
        </p:nvSpPr>
        <p:spPr/>
        <p:txBody>
          <a:bodyPr/>
          <a:lstStyle/>
          <a:p>
            <a:pPr eaLnBrk="1" hangingPunct="1"/>
            <a:r>
              <a:rPr lang="en-US" altLang="en-US" dirty="0"/>
              <a:t>ADT Queue (Linked List Implementation)</a:t>
            </a:r>
          </a:p>
        </p:txBody>
      </p:sp>
      <p:sp>
        <p:nvSpPr>
          <p:cNvPr id="28676" name="Rectangle 3">
            <a:extLst>
              <a:ext uri="{FF2B5EF4-FFF2-40B4-BE49-F238E27FC236}">
                <a16:creationId xmlns:a16="http://schemas.microsoft.com/office/drawing/2014/main" id="{92B9306C-37B7-4022-84E4-0883506019C7}"/>
              </a:ext>
            </a:extLst>
          </p:cNvPr>
          <p:cNvSpPr>
            <a:spLocks noGrp="1" noChangeArrowheads="1"/>
          </p:cNvSpPr>
          <p:nvPr>
            <p:ph type="body" idx="1"/>
          </p:nvPr>
        </p:nvSpPr>
        <p:spPr/>
        <p:txBody>
          <a:bodyPr/>
          <a:lstStyle/>
          <a:p>
            <a:pPr eaLnBrk="1" hangingPunct="1">
              <a:buFontTx/>
              <a:buNone/>
            </a:pPr>
            <a:r>
              <a:rPr lang="en-US" altLang="en-US" sz="2400">
                <a:latin typeface="SimSun" panose="02010600030101010101" pitchFamily="2" charset="-122"/>
              </a:rPr>
              <a:t>public class LinkQueue &lt;Type&gt; {</a:t>
            </a:r>
          </a:p>
          <a:p>
            <a:pPr eaLnBrk="1" hangingPunct="1">
              <a:buFontTx/>
              <a:buNone/>
            </a:pPr>
            <a:r>
              <a:rPr lang="en-US" altLang="en-US" sz="2400">
                <a:latin typeface="SimSun" panose="02010600030101010101" pitchFamily="2" charset="-122"/>
              </a:rPr>
              <a:t>    private Node&lt;Type&gt; head, tail;</a:t>
            </a:r>
          </a:p>
          <a:p>
            <a:pPr eaLnBrk="1" hangingPunct="1">
              <a:buFontTx/>
              <a:buNone/>
            </a:pPr>
            <a:r>
              <a:rPr lang="en-US" altLang="en-US" sz="2400">
                <a:latin typeface="SimSun" panose="02010600030101010101" pitchFamily="2" charset="-122"/>
              </a:rPr>
              <a:t>    private int size;</a:t>
            </a:r>
          </a:p>
          <a:p>
            <a:pPr eaLnBrk="1" hangingPunct="1">
              <a:buFontTx/>
              <a:buNone/>
            </a:pPr>
            <a:r>
              <a:rPr lang="en-US" altLang="en-US" sz="2400">
                <a:latin typeface="SimSun" panose="02010600030101010101" pitchFamily="2" charset="-122"/>
              </a:rPr>
              <a:t>    </a:t>
            </a:r>
          </a:p>
          <a:p>
            <a:pPr eaLnBrk="1" hangingPunct="1">
              <a:buFontTx/>
              <a:buNone/>
            </a:pPr>
            <a:r>
              <a:rPr lang="en-US" altLang="en-US" sz="2400">
                <a:latin typeface="SimSun" panose="02010600030101010101" pitchFamily="2" charset="-122"/>
              </a:rPr>
              <a:t>    /** Creates a new instance of LinkQueue */</a:t>
            </a:r>
          </a:p>
          <a:p>
            <a:pPr eaLnBrk="1" hangingPunct="1">
              <a:buFontTx/>
              <a:buNone/>
            </a:pPr>
            <a:r>
              <a:rPr lang="en-US" altLang="en-US" sz="2400">
                <a:latin typeface="SimSun" panose="02010600030101010101" pitchFamily="2" charset="-122"/>
              </a:rPr>
              <a:t>public LinkQueue() {</a:t>
            </a:r>
          </a:p>
          <a:p>
            <a:pPr eaLnBrk="1" hangingPunct="1">
              <a:buFontTx/>
              <a:buNone/>
            </a:pPr>
            <a:r>
              <a:rPr lang="en-US" altLang="en-US" sz="2400">
                <a:latin typeface="SimSun" panose="02010600030101010101" pitchFamily="2" charset="-122"/>
              </a:rPr>
              <a:t>        head = tail = null;</a:t>
            </a:r>
          </a:p>
          <a:p>
            <a:pPr eaLnBrk="1" hangingPunct="1">
              <a:buFontTx/>
              <a:buNone/>
            </a:pPr>
            <a:r>
              <a:rPr lang="en-US" altLang="en-US" sz="2400">
                <a:latin typeface="SimSun" panose="02010600030101010101" pitchFamily="2" charset="-122"/>
              </a:rPr>
              <a:t>        size = 0;</a:t>
            </a:r>
          </a:p>
          <a:p>
            <a:pPr eaLnBrk="1" hangingPunct="1">
              <a:buFontTx/>
              <a:buNone/>
            </a:pPr>
            <a:r>
              <a:rPr lang="en-US" altLang="en-US" sz="2400">
                <a:latin typeface="SimSun" panose="02010600030101010101" pitchFamily="2" charset="-122"/>
              </a:rPr>
              <a:t>    }</a:t>
            </a:r>
          </a:p>
        </p:txBody>
      </p:sp>
    </p:spTree>
    <p:extLst>
      <p:ext uri="{BB962C8B-B14F-4D97-AF65-F5344CB8AC3E}">
        <p14:creationId xmlns:p14="http://schemas.microsoft.com/office/powerpoint/2010/main" val="4238435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a:extLst>
              <a:ext uri="{FF2B5EF4-FFF2-40B4-BE49-F238E27FC236}">
                <a16:creationId xmlns:a16="http://schemas.microsoft.com/office/drawing/2014/main" id="{00A5819C-62BE-47B5-B5AA-48C72009AF38}"/>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64CB0D08-104C-4991-A711-3ABF195D868B}" type="slidenum">
              <a:rPr lang="en-US" altLang="en-US" sz="1400"/>
              <a:pPr>
                <a:spcBef>
                  <a:spcPct val="0"/>
                </a:spcBef>
                <a:buFontTx/>
                <a:buNone/>
              </a:pPr>
              <a:t>23</a:t>
            </a:fld>
            <a:endParaRPr lang="en-US" altLang="en-US" sz="1400"/>
          </a:p>
        </p:txBody>
      </p:sp>
      <p:sp>
        <p:nvSpPr>
          <p:cNvPr id="29699" name="Rectangle 2">
            <a:extLst>
              <a:ext uri="{FF2B5EF4-FFF2-40B4-BE49-F238E27FC236}">
                <a16:creationId xmlns:a16="http://schemas.microsoft.com/office/drawing/2014/main" id="{66E00BDD-B718-4177-968A-3CC01BDD09AF}"/>
              </a:ext>
            </a:extLst>
          </p:cNvPr>
          <p:cNvSpPr>
            <a:spLocks noGrp="1" noChangeArrowheads="1"/>
          </p:cNvSpPr>
          <p:nvPr>
            <p:ph type="title"/>
          </p:nvPr>
        </p:nvSpPr>
        <p:spPr/>
        <p:txBody>
          <a:bodyPr/>
          <a:lstStyle/>
          <a:p>
            <a:pPr eaLnBrk="1" hangingPunct="1"/>
            <a:r>
              <a:rPr lang="en-US" altLang="en-US" dirty="0"/>
              <a:t>ADT Queue (Linked List Implementation)</a:t>
            </a:r>
          </a:p>
        </p:txBody>
      </p:sp>
      <p:sp>
        <p:nvSpPr>
          <p:cNvPr id="29700" name="Rectangle 3">
            <a:extLst>
              <a:ext uri="{FF2B5EF4-FFF2-40B4-BE49-F238E27FC236}">
                <a16:creationId xmlns:a16="http://schemas.microsoft.com/office/drawing/2014/main" id="{E3EFFFFB-A7F6-490F-89EC-667A8756F8E3}"/>
              </a:ext>
            </a:extLst>
          </p:cNvPr>
          <p:cNvSpPr>
            <a:spLocks noGrp="1" noChangeArrowheads="1"/>
          </p:cNvSpPr>
          <p:nvPr>
            <p:ph type="body" idx="1"/>
          </p:nvPr>
        </p:nvSpPr>
        <p:spPr/>
        <p:txBody>
          <a:bodyPr/>
          <a:lstStyle/>
          <a:p>
            <a:pPr eaLnBrk="1" hangingPunct="1">
              <a:buFontTx/>
              <a:buNone/>
            </a:pPr>
            <a:r>
              <a:rPr lang="en-US" altLang="en-US"/>
              <a:t> </a:t>
            </a:r>
            <a:r>
              <a:rPr lang="en-US" altLang="en-US" sz="2400">
                <a:latin typeface="SimSun" panose="02010600030101010101" pitchFamily="2" charset="-122"/>
              </a:rPr>
              <a:t>public boolean full() {</a:t>
            </a:r>
          </a:p>
          <a:p>
            <a:pPr eaLnBrk="1" hangingPunct="1">
              <a:buFontTx/>
              <a:buNone/>
            </a:pPr>
            <a:r>
              <a:rPr lang="en-US" altLang="en-US" sz="2400">
                <a:latin typeface="SimSun" panose="02010600030101010101" pitchFamily="2" charset="-122"/>
              </a:rPr>
              <a:t>        return false;</a:t>
            </a:r>
          </a:p>
          <a:p>
            <a:pPr eaLnBrk="1" hangingPunct="1">
              <a:buFontTx/>
              <a:buNone/>
            </a:pPr>
            <a:r>
              <a:rPr lang="en-US" altLang="en-US" sz="2400">
                <a:latin typeface="SimSun" panose="02010600030101010101" pitchFamily="2" charset="-122"/>
              </a:rPr>
              <a:t>    }</a:t>
            </a:r>
          </a:p>
          <a:p>
            <a:pPr eaLnBrk="1" hangingPunct="1">
              <a:buFontTx/>
              <a:buNone/>
            </a:pPr>
            <a:r>
              <a:rPr lang="en-US" altLang="en-US" sz="2400">
                <a:latin typeface="SimSun" panose="02010600030101010101" pitchFamily="2" charset="-122"/>
              </a:rPr>
              <a:t> public int length (){</a:t>
            </a:r>
          </a:p>
          <a:p>
            <a:pPr eaLnBrk="1" hangingPunct="1">
              <a:buFontTx/>
              <a:buNone/>
            </a:pPr>
            <a:r>
              <a:rPr lang="en-US" altLang="en-US" sz="2400">
                <a:latin typeface="SimSun" panose="02010600030101010101" pitchFamily="2" charset="-122"/>
              </a:rPr>
              <a:t>        return size;</a:t>
            </a:r>
          </a:p>
          <a:p>
            <a:pPr eaLnBrk="1" hangingPunct="1">
              <a:buFontTx/>
              <a:buNone/>
            </a:pPr>
            <a:r>
              <a:rPr lang="en-US" altLang="en-US" sz="2400">
                <a:latin typeface="SimSun" panose="02010600030101010101" pitchFamily="2" charset="-122"/>
              </a:rPr>
              <a:t>    }</a:t>
            </a:r>
          </a:p>
        </p:txBody>
      </p:sp>
    </p:spTree>
    <p:extLst>
      <p:ext uri="{BB962C8B-B14F-4D97-AF65-F5344CB8AC3E}">
        <p14:creationId xmlns:p14="http://schemas.microsoft.com/office/powerpoint/2010/main" val="40627976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5">
            <a:extLst>
              <a:ext uri="{FF2B5EF4-FFF2-40B4-BE49-F238E27FC236}">
                <a16:creationId xmlns:a16="http://schemas.microsoft.com/office/drawing/2014/main" id="{B523E14E-120F-454A-9D82-A7463B96213E}"/>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920BD504-338F-47C0-8EF6-2654F6429F0A}" type="slidenum">
              <a:rPr lang="en-US" altLang="en-US" sz="1400"/>
              <a:pPr>
                <a:spcBef>
                  <a:spcPct val="0"/>
                </a:spcBef>
                <a:buFontTx/>
                <a:buNone/>
              </a:pPr>
              <a:t>24</a:t>
            </a:fld>
            <a:endParaRPr lang="en-US" altLang="en-US" sz="1400"/>
          </a:p>
        </p:txBody>
      </p:sp>
      <p:sp>
        <p:nvSpPr>
          <p:cNvPr id="30723" name="Rectangle 1026">
            <a:extLst>
              <a:ext uri="{FF2B5EF4-FFF2-40B4-BE49-F238E27FC236}">
                <a16:creationId xmlns:a16="http://schemas.microsoft.com/office/drawing/2014/main" id="{3D510032-1F08-4C1E-9D51-1BFFFFB8872B}"/>
              </a:ext>
            </a:extLst>
          </p:cNvPr>
          <p:cNvSpPr>
            <a:spLocks noGrp="1" noChangeArrowheads="1"/>
          </p:cNvSpPr>
          <p:nvPr>
            <p:ph type="title"/>
          </p:nvPr>
        </p:nvSpPr>
        <p:spPr/>
        <p:txBody>
          <a:bodyPr/>
          <a:lstStyle/>
          <a:p>
            <a:pPr eaLnBrk="1" hangingPunct="1"/>
            <a:r>
              <a:rPr lang="en-US" altLang="en-US" dirty="0"/>
              <a:t>ADT Queue (Linked List Implementation)</a:t>
            </a:r>
          </a:p>
        </p:txBody>
      </p:sp>
      <p:sp>
        <p:nvSpPr>
          <p:cNvPr id="30724" name="Rectangle 1027">
            <a:extLst>
              <a:ext uri="{FF2B5EF4-FFF2-40B4-BE49-F238E27FC236}">
                <a16:creationId xmlns:a16="http://schemas.microsoft.com/office/drawing/2014/main" id="{B0B2E4FF-1B41-4492-A47E-A8DB4F3EE1E7}"/>
              </a:ext>
            </a:extLst>
          </p:cNvPr>
          <p:cNvSpPr>
            <a:spLocks noGrp="1" noChangeArrowheads="1"/>
          </p:cNvSpPr>
          <p:nvPr>
            <p:ph type="body" idx="1"/>
          </p:nvPr>
        </p:nvSpPr>
        <p:spPr/>
        <p:txBody>
          <a:bodyPr>
            <a:normAutofit lnSpcReduction="10000"/>
          </a:bodyPr>
          <a:lstStyle/>
          <a:p>
            <a:pPr eaLnBrk="1" hangingPunct="1">
              <a:lnSpc>
                <a:spcPct val="90000"/>
              </a:lnSpc>
              <a:buFontTx/>
              <a:buNone/>
            </a:pPr>
            <a:r>
              <a:rPr lang="en-US" altLang="en-US"/>
              <a:t> </a:t>
            </a:r>
            <a:r>
              <a:rPr lang="en-US" altLang="en-US" sz="2400">
                <a:latin typeface="SimSun" panose="02010600030101010101" pitchFamily="2" charset="-122"/>
              </a:rPr>
              <a:t>public void enqueue (Type e) {</a:t>
            </a:r>
          </a:p>
          <a:p>
            <a:pPr eaLnBrk="1" hangingPunct="1">
              <a:lnSpc>
                <a:spcPct val="90000"/>
              </a:lnSpc>
              <a:buFontTx/>
              <a:buNone/>
            </a:pPr>
            <a:r>
              <a:rPr lang="en-US" altLang="en-US" sz="2400">
                <a:latin typeface="SimSun" panose="02010600030101010101" pitchFamily="2" charset="-122"/>
              </a:rPr>
              <a:t>        if (tail == null){</a:t>
            </a:r>
          </a:p>
          <a:p>
            <a:pPr eaLnBrk="1" hangingPunct="1">
              <a:lnSpc>
                <a:spcPct val="90000"/>
              </a:lnSpc>
              <a:buFontTx/>
              <a:buNone/>
            </a:pPr>
            <a:r>
              <a:rPr lang="en-US" altLang="en-US" sz="2400">
                <a:latin typeface="SimSun" panose="02010600030101010101" pitchFamily="2" charset="-122"/>
              </a:rPr>
              <a:t>            head = tail = new Node(e);</a:t>
            </a:r>
          </a:p>
          <a:p>
            <a:pPr eaLnBrk="1" hangingPunct="1">
              <a:lnSpc>
                <a:spcPct val="90000"/>
              </a:lnSpc>
              <a:buFontTx/>
              <a:buNone/>
            </a:pPr>
            <a:r>
              <a:rPr lang="en-US" altLang="en-US" sz="2400">
                <a:latin typeface="SimSun" panose="02010600030101010101" pitchFamily="2" charset="-122"/>
              </a:rPr>
              <a:t>        }</a:t>
            </a:r>
          </a:p>
          <a:p>
            <a:pPr eaLnBrk="1" hangingPunct="1">
              <a:lnSpc>
                <a:spcPct val="90000"/>
              </a:lnSpc>
              <a:buFontTx/>
              <a:buNone/>
            </a:pPr>
            <a:r>
              <a:rPr lang="en-US" altLang="en-US" sz="2400">
                <a:latin typeface="SimSun" panose="02010600030101010101" pitchFamily="2" charset="-122"/>
              </a:rPr>
              <a:t>        else {</a:t>
            </a:r>
          </a:p>
          <a:p>
            <a:pPr eaLnBrk="1" hangingPunct="1">
              <a:lnSpc>
                <a:spcPct val="90000"/>
              </a:lnSpc>
              <a:buFontTx/>
              <a:buNone/>
            </a:pPr>
            <a:r>
              <a:rPr lang="en-US" altLang="en-US" sz="2400">
                <a:latin typeface="SimSun" panose="02010600030101010101" pitchFamily="2" charset="-122"/>
              </a:rPr>
              <a:t>            tail.next = new Node(e);</a:t>
            </a:r>
          </a:p>
          <a:p>
            <a:pPr eaLnBrk="1" hangingPunct="1">
              <a:lnSpc>
                <a:spcPct val="90000"/>
              </a:lnSpc>
              <a:buFontTx/>
              <a:buNone/>
            </a:pPr>
            <a:r>
              <a:rPr lang="en-US" altLang="en-US" sz="2400">
                <a:latin typeface="SimSun" panose="02010600030101010101" pitchFamily="2" charset="-122"/>
              </a:rPr>
              <a:t>            tail = tail.next;</a:t>
            </a:r>
          </a:p>
          <a:p>
            <a:pPr eaLnBrk="1" hangingPunct="1">
              <a:lnSpc>
                <a:spcPct val="90000"/>
              </a:lnSpc>
              <a:buFontTx/>
              <a:buNone/>
            </a:pPr>
            <a:r>
              <a:rPr lang="en-US" altLang="en-US" sz="2400">
                <a:latin typeface="SimSun" panose="02010600030101010101" pitchFamily="2" charset="-122"/>
              </a:rPr>
              <a:t>        }</a:t>
            </a:r>
          </a:p>
          <a:p>
            <a:pPr eaLnBrk="1" hangingPunct="1">
              <a:lnSpc>
                <a:spcPct val="90000"/>
              </a:lnSpc>
              <a:buFontTx/>
              <a:buNone/>
            </a:pPr>
            <a:r>
              <a:rPr lang="en-US" altLang="en-US" sz="2400">
                <a:latin typeface="SimSun" panose="02010600030101010101" pitchFamily="2" charset="-122"/>
              </a:rPr>
              <a:t>        size++;</a:t>
            </a:r>
          </a:p>
          <a:p>
            <a:pPr eaLnBrk="1" hangingPunct="1">
              <a:lnSpc>
                <a:spcPct val="90000"/>
              </a:lnSpc>
              <a:buFontTx/>
              <a:buNone/>
            </a:pPr>
            <a:r>
              <a:rPr lang="en-US" altLang="en-US" sz="2400">
                <a:latin typeface="SimSun" panose="02010600030101010101" pitchFamily="2" charset="-122"/>
              </a:rPr>
              <a:t>    }</a:t>
            </a:r>
          </a:p>
        </p:txBody>
      </p:sp>
    </p:spTree>
    <p:extLst>
      <p:ext uri="{BB962C8B-B14F-4D97-AF65-F5344CB8AC3E}">
        <p14:creationId xmlns:p14="http://schemas.microsoft.com/office/powerpoint/2010/main" val="42184122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a:extLst>
              <a:ext uri="{FF2B5EF4-FFF2-40B4-BE49-F238E27FC236}">
                <a16:creationId xmlns:a16="http://schemas.microsoft.com/office/drawing/2014/main" id="{E94A5203-102B-493B-82AE-2412846FF2DC}"/>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37E06F9F-32B3-4F0F-A420-5A558DEF7913}" type="slidenum">
              <a:rPr lang="en-US" altLang="en-US" sz="1400"/>
              <a:pPr>
                <a:spcBef>
                  <a:spcPct val="0"/>
                </a:spcBef>
                <a:buFontTx/>
                <a:buNone/>
              </a:pPr>
              <a:t>25</a:t>
            </a:fld>
            <a:endParaRPr lang="en-US" altLang="en-US" sz="1400"/>
          </a:p>
        </p:txBody>
      </p:sp>
      <p:sp>
        <p:nvSpPr>
          <p:cNvPr id="31747" name="Rectangle 1026">
            <a:extLst>
              <a:ext uri="{FF2B5EF4-FFF2-40B4-BE49-F238E27FC236}">
                <a16:creationId xmlns:a16="http://schemas.microsoft.com/office/drawing/2014/main" id="{A431B871-88DD-49F9-B17F-3AB70729CB53}"/>
              </a:ext>
            </a:extLst>
          </p:cNvPr>
          <p:cNvSpPr>
            <a:spLocks noGrp="1" noChangeArrowheads="1"/>
          </p:cNvSpPr>
          <p:nvPr>
            <p:ph type="title"/>
          </p:nvPr>
        </p:nvSpPr>
        <p:spPr/>
        <p:txBody>
          <a:bodyPr/>
          <a:lstStyle/>
          <a:p>
            <a:pPr eaLnBrk="1" hangingPunct="1"/>
            <a:r>
              <a:rPr lang="en-US" altLang="en-US" dirty="0"/>
              <a:t>ADT Queue (Linked List Implementation)</a:t>
            </a:r>
          </a:p>
        </p:txBody>
      </p:sp>
      <p:sp>
        <p:nvSpPr>
          <p:cNvPr id="31748" name="Rectangle 1027">
            <a:extLst>
              <a:ext uri="{FF2B5EF4-FFF2-40B4-BE49-F238E27FC236}">
                <a16:creationId xmlns:a16="http://schemas.microsoft.com/office/drawing/2014/main" id="{516B1F18-C9EA-4078-8AE3-4A22ACAB7E54}"/>
              </a:ext>
            </a:extLst>
          </p:cNvPr>
          <p:cNvSpPr>
            <a:spLocks noGrp="1" noChangeArrowheads="1"/>
          </p:cNvSpPr>
          <p:nvPr>
            <p:ph type="body" idx="1"/>
          </p:nvPr>
        </p:nvSpPr>
        <p:spPr/>
        <p:txBody>
          <a:bodyPr>
            <a:normAutofit lnSpcReduction="10000"/>
          </a:bodyPr>
          <a:lstStyle/>
          <a:p>
            <a:pPr eaLnBrk="1" hangingPunct="1">
              <a:lnSpc>
                <a:spcPct val="90000"/>
              </a:lnSpc>
              <a:buFontTx/>
              <a:buNone/>
            </a:pPr>
            <a:r>
              <a:rPr lang="en-US" altLang="en-US"/>
              <a:t> </a:t>
            </a:r>
            <a:r>
              <a:rPr lang="en-US" altLang="en-US" sz="2000">
                <a:latin typeface="SimSun" panose="02010600030101010101" pitchFamily="2" charset="-122"/>
              </a:rPr>
              <a:t>public Type serve() {</a:t>
            </a:r>
          </a:p>
          <a:p>
            <a:pPr eaLnBrk="1" hangingPunct="1">
              <a:lnSpc>
                <a:spcPct val="90000"/>
              </a:lnSpc>
              <a:buFontTx/>
              <a:buNone/>
            </a:pPr>
            <a:endParaRPr lang="en-US" altLang="en-US" sz="2000">
              <a:latin typeface="SimSun" panose="02010600030101010101" pitchFamily="2" charset="-122"/>
            </a:endParaRPr>
          </a:p>
          <a:p>
            <a:pPr eaLnBrk="1" hangingPunct="1">
              <a:lnSpc>
                <a:spcPct val="90000"/>
              </a:lnSpc>
              <a:buFontTx/>
              <a:buNone/>
            </a:pPr>
            <a:r>
              <a:rPr lang="en-US" altLang="en-US" sz="2000">
                <a:latin typeface="SimSun" panose="02010600030101010101" pitchFamily="2" charset="-122"/>
              </a:rPr>
              <a:t>		Type x;</a:t>
            </a:r>
          </a:p>
          <a:p>
            <a:pPr eaLnBrk="1" hangingPunct="1">
              <a:lnSpc>
                <a:spcPct val="90000"/>
              </a:lnSpc>
              <a:buFontTx/>
              <a:buNone/>
            </a:pPr>
            <a:r>
              <a:rPr lang="en-US" altLang="en-US" sz="2000">
                <a:latin typeface="SimSun" panose="02010600030101010101" pitchFamily="2" charset="-122"/>
              </a:rPr>
              <a:t>		x = head.data;</a:t>
            </a:r>
          </a:p>
          <a:p>
            <a:pPr eaLnBrk="1" hangingPunct="1">
              <a:lnSpc>
                <a:spcPct val="90000"/>
              </a:lnSpc>
              <a:buFontTx/>
              <a:buNone/>
            </a:pPr>
            <a:r>
              <a:rPr lang="en-US" altLang="en-US" sz="2000">
                <a:latin typeface="SimSun" panose="02010600030101010101" pitchFamily="2" charset="-122"/>
              </a:rPr>
              <a:t>        head = head.next;</a:t>
            </a:r>
          </a:p>
          <a:p>
            <a:pPr eaLnBrk="1" hangingPunct="1">
              <a:lnSpc>
                <a:spcPct val="90000"/>
              </a:lnSpc>
              <a:buFontTx/>
              <a:buNone/>
            </a:pPr>
            <a:r>
              <a:rPr lang="en-US" altLang="en-US" sz="2000">
                <a:latin typeface="SimSun" panose="02010600030101010101" pitchFamily="2" charset="-122"/>
              </a:rPr>
              <a:t>        size--;</a:t>
            </a:r>
          </a:p>
          <a:p>
            <a:pPr eaLnBrk="1" hangingPunct="1">
              <a:lnSpc>
                <a:spcPct val="90000"/>
              </a:lnSpc>
              <a:buFontTx/>
              <a:buNone/>
            </a:pPr>
            <a:r>
              <a:rPr lang="en-US" altLang="en-US" sz="2000">
                <a:latin typeface="SimSun" panose="02010600030101010101" pitchFamily="2" charset="-122"/>
              </a:rPr>
              <a:t>        if (size == 0)</a:t>
            </a:r>
          </a:p>
          <a:p>
            <a:pPr eaLnBrk="1" hangingPunct="1">
              <a:lnSpc>
                <a:spcPct val="90000"/>
              </a:lnSpc>
              <a:buFontTx/>
              <a:buNone/>
            </a:pPr>
            <a:r>
              <a:rPr lang="en-US" altLang="en-US" sz="2000">
                <a:latin typeface="SimSun" panose="02010600030101010101" pitchFamily="2" charset="-122"/>
              </a:rPr>
              <a:t>            tail = null;</a:t>
            </a:r>
          </a:p>
          <a:p>
            <a:pPr eaLnBrk="1" hangingPunct="1">
              <a:lnSpc>
                <a:spcPct val="90000"/>
              </a:lnSpc>
              <a:buFontTx/>
              <a:buNone/>
            </a:pPr>
            <a:r>
              <a:rPr lang="en-US" altLang="en-US" sz="2000">
                <a:latin typeface="SimSun" panose="02010600030101010101" pitchFamily="2" charset="-122"/>
              </a:rPr>
              <a:t>        return x;</a:t>
            </a:r>
          </a:p>
          <a:p>
            <a:pPr eaLnBrk="1" hangingPunct="1">
              <a:lnSpc>
                <a:spcPct val="90000"/>
              </a:lnSpc>
              <a:buFontTx/>
              <a:buNone/>
            </a:pPr>
            <a:r>
              <a:rPr lang="en-US" altLang="en-US" sz="2000">
                <a:latin typeface="SimSun" panose="02010600030101010101" pitchFamily="2" charset="-122"/>
              </a:rPr>
              <a:t>    }</a:t>
            </a:r>
          </a:p>
          <a:p>
            <a:pPr eaLnBrk="1" hangingPunct="1">
              <a:lnSpc>
                <a:spcPct val="90000"/>
              </a:lnSpc>
              <a:buFontTx/>
              <a:buNone/>
            </a:pPr>
            <a:r>
              <a:rPr lang="en-US" altLang="en-US" sz="2000">
                <a:latin typeface="SimSun" panose="02010600030101010101" pitchFamily="2" charset="-122"/>
              </a:rPr>
              <a:t>}</a:t>
            </a:r>
          </a:p>
        </p:txBody>
      </p:sp>
    </p:spTree>
    <p:extLst>
      <p:ext uri="{BB962C8B-B14F-4D97-AF65-F5344CB8AC3E}">
        <p14:creationId xmlns:p14="http://schemas.microsoft.com/office/powerpoint/2010/main" val="1391301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EC168-A2CF-46DA-89D4-9757593E392E}"/>
              </a:ext>
            </a:extLst>
          </p:cNvPr>
          <p:cNvSpPr>
            <a:spLocks noGrp="1"/>
          </p:cNvSpPr>
          <p:nvPr>
            <p:ph type="title"/>
          </p:nvPr>
        </p:nvSpPr>
        <p:spPr/>
        <p:txBody>
          <a:bodyPr/>
          <a:lstStyle/>
          <a:p>
            <a:r>
              <a:rPr lang="en-US" dirty="0"/>
              <a:t>ADT List: Stack</a:t>
            </a:r>
          </a:p>
        </p:txBody>
      </p:sp>
      <p:sp>
        <p:nvSpPr>
          <p:cNvPr id="3" name="Content Placeholder 2">
            <a:extLst>
              <a:ext uri="{FF2B5EF4-FFF2-40B4-BE49-F238E27FC236}">
                <a16:creationId xmlns:a16="http://schemas.microsoft.com/office/drawing/2014/main" id="{32905516-CD00-455B-8CD3-3EC22E184F8C}"/>
              </a:ext>
            </a:extLst>
          </p:cNvPr>
          <p:cNvSpPr>
            <a:spLocks noGrp="1"/>
          </p:cNvSpPr>
          <p:nvPr>
            <p:ph idx="1"/>
          </p:nvPr>
        </p:nvSpPr>
        <p:spPr/>
        <p:txBody>
          <a:bodyPr/>
          <a:lstStyle/>
          <a:p>
            <a:r>
              <a:rPr lang="en-US" dirty="0"/>
              <a:t>push(</a:t>
            </a:r>
            <a:r>
              <a:rPr lang="en-US" dirty="0" err="1"/>
              <a:t>int</a:t>
            </a:r>
            <a:r>
              <a:rPr lang="en-US" dirty="0"/>
              <a:t> e): inserts an element.</a:t>
            </a:r>
          </a:p>
          <a:p>
            <a:r>
              <a:rPr lang="en-US" dirty="0" err="1"/>
              <a:t>int</a:t>
            </a:r>
            <a:r>
              <a:rPr lang="en-US" dirty="0"/>
              <a:t> pop(): removes and returns the last inserted element.</a:t>
            </a:r>
          </a:p>
          <a:p>
            <a:r>
              <a:rPr lang="en-US" dirty="0" err="1"/>
              <a:t>int</a:t>
            </a:r>
            <a:r>
              <a:rPr lang="en-US" dirty="0"/>
              <a:t> </a:t>
            </a:r>
            <a:r>
              <a:rPr lang="en-US" dirty="0" err="1"/>
              <a:t>topE</a:t>
            </a:r>
            <a:r>
              <a:rPr lang="en-US" dirty="0"/>
              <a:t>(): returns the last inserted element without removing it (data).</a:t>
            </a:r>
          </a:p>
          <a:p>
            <a:r>
              <a:rPr lang="en-US" dirty="0" err="1"/>
              <a:t>boolean</a:t>
            </a:r>
            <a:r>
              <a:rPr lang="en-US" dirty="0"/>
              <a:t> </a:t>
            </a:r>
            <a:r>
              <a:rPr lang="en-US" dirty="0" err="1"/>
              <a:t>isEmpty</a:t>
            </a:r>
            <a:r>
              <a:rPr lang="en-US" dirty="0"/>
              <a:t>(): indicates whether no elements are stored.</a:t>
            </a:r>
          </a:p>
          <a:p>
            <a:r>
              <a:rPr lang="en-US" dirty="0" err="1"/>
              <a:t>boolean</a:t>
            </a:r>
            <a:r>
              <a:rPr lang="en-US" dirty="0"/>
              <a:t> </a:t>
            </a:r>
            <a:r>
              <a:rPr lang="en-US" dirty="0" err="1"/>
              <a:t>isFull</a:t>
            </a:r>
            <a:r>
              <a:rPr lang="en-US" dirty="0"/>
              <a:t>(): indicates whether the stack full or not.</a:t>
            </a:r>
          </a:p>
          <a:p>
            <a:endParaRPr lang="en-US" dirty="0"/>
          </a:p>
        </p:txBody>
      </p:sp>
    </p:spTree>
    <p:extLst>
      <p:ext uri="{BB962C8B-B14F-4D97-AF65-F5344CB8AC3E}">
        <p14:creationId xmlns:p14="http://schemas.microsoft.com/office/powerpoint/2010/main" val="823924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243E5-1DDB-4CF5-9A35-61AD5AB2ADD0}"/>
              </a:ext>
            </a:extLst>
          </p:cNvPr>
          <p:cNvSpPr>
            <a:spLocks noGrp="1"/>
          </p:cNvSpPr>
          <p:nvPr>
            <p:ph type="title"/>
          </p:nvPr>
        </p:nvSpPr>
        <p:spPr/>
        <p:txBody>
          <a:bodyPr/>
          <a:lstStyle/>
          <a:p>
            <a:r>
              <a:rPr lang="en-US" altLang="en-US" dirty="0"/>
              <a:t>ADT Stack (Linked List Implementation)</a:t>
            </a:r>
            <a:endParaRPr lang="en-US" dirty="0"/>
          </a:p>
        </p:txBody>
      </p:sp>
      <p:sp>
        <p:nvSpPr>
          <p:cNvPr id="3" name="Content Placeholder 2">
            <a:extLst>
              <a:ext uri="{FF2B5EF4-FFF2-40B4-BE49-F238E27FC236}">
                <a16:creationId xmlns:a16="http://schemas.microsoft.com/office/drawing/2014/main" id="{87C42F69-744C-474F-BC7C-22E575131C3F}"/>
              </a:ext>
            </a:extLst>
          </p:cNvPr>
          <p:cNvSpPr>
            <a:spLocks noGrp="1"/>
          </p:cNvSpPr>
          <p:nvPr>
            <p:ph idx="1"/>
          </p:nvPr>
        </p:nvSpPr>
        <p:spPr/>
        <p:txBody>
          <a:bodyPr/>
          <a:lstStyle/>
          <a:p>
            <a:pPr>
              <a:buNone/>
            </a:pPr>
            <a:endParaRPr lang="en-US" altLang="en-US" dirty="0">
              <a:latin typeface="SimSun" panose="02010600030101010101" pitchFamily="2" charset="-122"/>
            </a:endParaRPr>
          </a:p>
          <a:p>
            <a:pPr>
              <a:buNone/>
            </a:pPr>
            <a:r>
              <a:rPr lang="en-US" altLang="en-US" dirty="0">
                <a:latin typeface="SimSun" panose="02010600030101010101" pitchFamily="2" charset="-122"/>
              </a:rPr>
              <a:t>public class Node&lt;T&gt; extends Object {</a:t>
            </a:r>
          </a:p>
          <a:p>
            <a:pPr>
              <a:buNone/>
            </a:pPr>
            <a:r>
              <a:rPr lang="en-US" altLang="en-US" dirty="0">
                <a:latin typeface="SimSun" panose="02010600030101010101" pitchFamily="2" charset="-122"/>
              </a:rPr>
              <a:t>	public T data;</a:t>
            </a:r>
          </a:p>
          <a:p>
            <a:pPr>
              <a:buNone/>
            </a:pPr>
            <a:r>
              <a:rPr lang="en-US" altLang="en-US" dirty="0">
                <a:latin typeface="SimSun" panose="02010600030101010101" pitchFamily="2" charset="-122"/>
              </a:rPr>
              <a:t>	public Node&lt;T&gt; next;</a:t>
            </a:r>
          </a:p>
          <a:p>
            <a:pPr>
              <a:buNone/>
            </a:pPr>
            <a:r>
              <a:rPr lang="en-US" altLang="en-US" dirty="0">
                <a:latin typeface="SimSun" panose="02010600030101010101" pitchFamily="2" charset="-122"/>
              </a:rPr>
              <a:t>	public Node () {</a:t>
            </a:r>
          </a:p>
          <a:p>
            <a:pPr>
              <a:buNone/>
            </a:pPr>
            <a:r>
              <a:rPr lang="en-US" altLang="en-US" dirty="0">
                <a:latin typeface="SimSun" panose="02010600030101010101" pitchFamily="2" charset="-122"/>
              </a:rPr>
              <a:t>	   data = null;  next = null; }</a:t>
            </a:r>
            <a:r>
              <a:rPr lang="en-US" altLang="en-US" sz="2400" dirty="0">
                <a:latin typeface="SimSun" panose="02010600030101010101" pitchFamily="2" charset="-122"/>
              </a:rPr>
              <a:t>//constructor</a:t>
            </a:r>
          </a:p>
          <a:p>
            <a:pPr>
              <a:buNone/>
            </a:pPr>
            <a:r>
              <a:rPr lang="en-US" altLang="en-US" dirty="0">
                <a:latin typeface="SimSun" panose="02010600030101010101" pitchFamily="2" charset="-122"/>
              </a:rPr>
              <a:t>	}</a:t>
            </a:r>
          </a:p>
          <a:p>
            <a:endParaRPr lang="en-US" dirty="0"/>
          </a:p>
          <a:p>
            <a:endParaRPr lang="en-US" dirty="0"/>
          </a:p>
        </p:txBody>
      </p:sp>
    </p:spTree>
    <p:extLst>
      <p:ext uri="{BB962C8B-B14F-4D97-AF65-F5344CB8AC3E}">
        <p14:creationId xmlns:p14="http://schemas.microsoft.com/office/powerpoint/2010/main" val="38483885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996D1-90A2-4204-A43F-6C1E3E6FC259}"/>
              </a:ext>
            </a:extLst>
          </p:cNvPr>
          <p:cNvSpPr>
            <a:spLocks noGrp="1"/>
          </p:cNvSpPr>
          <p:nvPr>
            <p:ph type="title"/>
          </p:nvPr>
        </p:nvSpPr>
        <p:spPr/>
        <p:txBody>
          <a:bodyPr>
            <a:normAutofit/>
          </a:bodyPr>
          <a:lstStyle/>
          <a:p>
            <a:r>
              <a:rPr lang="en-US" altLang="en-US" dirty="0"/>
              <a:t>ADT Stack (Linked List Implementation)</a:t>
            </a:r>
            <a:endParaRPr lang="en-US" dirty="0"/>
          </a:p>
        </p:txBody>
      </p:sp>
      <p:sp>
        <p:nvSpPr>
          <p:cNvPr id="3" name="Content Placeholder 2">
            <a:extLst>
              <a:ext uri="{FF2B5EF4-FFF2-40B4-BE49-F238E27FC236}">
                <a16:creationId xmlns:a16="http://schemas.microsoft.com/office/drawing/2014/main" id="{BFB11630-23DA-45D3-BBFD-06AB2F592C3F}"/>
              </a:ext>
            </a:extLst>
          </p:cNvPr>
          <p:cNvSpPr>
            <a:spLocks noGrp="1"/>
          </p:cNvSpPr>
          <p:nvPr>
            <p:ph idx="1"/>
          </p:nvPr>
        </p:nvSpPr>
        <p:spPr>
          <a:xfrm>
            <a:off x="838200" y="1477108"/>
            <a:ext cx="10515600" cy="4699855"/>
          </a:xfrm>
        </p:spPr>
        <p:txBody>
          <a:bodyPr>
            <a:normAutofit fontScale="77500" lnSpcReduction="20000"/>
          </a:bodyPr>
          <a:lstStyle/>
          <a:p>
            <a:pPr>
              <a:lnSpc>
                <a:spcPct val="90000"/>
              </a:lnSpc>
              <a:buNone/>
            </a:pPr>
            <a:endParaRPr lang="en-US" altLang="en-US" dirty="0">
              <a:latin typeface="SimSun" panose="02010600030101010101" pitchFamily="2" charset="-122"/>
            </a:endParaRPr>
          </a:p>
          <a:p>
            <a:pPr>
              <a:lnSpc>
                <a:spcPct val="90000"/>
              </a:lnSpc>
              <a:buNone/>
            </a:pPr>
            <a:r>
              <a:rPr lang="en-US" altLang="en-US" dirty="0">
                <a:latin typeface="SimSun" panose="02010600030101010101" pitchFamily="2" charset="-122"/>
              </a:rPr>
              <a:t>public class </a:t>
            </a:r>
            <a:r>
              <a:rPr lang="en-US" altLang="en-US" dirty="0" err="1">
                <a:latin typeface="SimSun" panose="02010600030101010101" pitchFamily="2" charset="-122"/>
              </a:rPr>
              <a:t>LinkListStack</a:t>
            </a:r>
            <a:r>
              <a:rPr lang="en-US" altLang="en-US" dirty="0">
                <a:latin typeface="SimSun" panose="02010600030101010101" pitchFamily="2" charset="-122"/>
              </a:rPr>
              <a:t>&lt;T&gt; extends Object {</a:t>
            </a:r>
          </a:p>
          <a:p>
            <a:pPr>
              <a:lnSpc>
                <a:spcPct val="90000"/>
              </a:lnSpc>
              <a:buNone/>
            </a:pPr>
            <a:r>
              <a:rPr lang="en-US" altLang="en-US" dirty="0">
                <a:latin typeface="SimSun" panose="02010600030101010101" pitchFamily="2" charset="-122"/>
              </a:rPr>
              <a:t>	private Node&lt;T&gt; top;</a:t>
            </a:r>
          </a:p>
          <a:p>
            <a:pPr>
              <a:lnSpc>
                <a:spcPct val="90000"/>
              </a:lnSpc>
              <a:buNone/>
            </a:pPr>
            <a:r>
              <a:rPr lang="en-US" altLang="en-US" dirty="0">
                <a:latin typeface="SimSun" panose="02010600030101010101" pitchFamily="2" charset="-122"/>
              </a:rPr>
              <a:t>		public </a:t>
            </a:r>
            <a:r>
              <a:rPr lang="en-US" altLang="en-US" b="1" dirty="0" err="1">
                <a:latin typeface="SimSun" panose="02010600030101010101" pitchFamily="2" charset="-122"/>
              </a:rPr>
              <a:t>LinkListStack</a:t>
            </a:r>
            <a:r>
              <a:rPr lang="en-US" altLang="en-US" dirty="0">
                <a:latin typeface="SimSun" panose="02010600030101010101" pitchFamily="2" charset="-122"/>
              </a:rPr>
              <a:t> () {</a:t>
            </a:r>
          </a:p>
          <a:p>
            <a:pPr>
              <a:lnSpc>
                <a:spcPct val="90000"/>
              </a:lnSpc>
              <a:buNone/>
            </a:pPr>
            <a:r>
              <a:rPr lang="en-US" altLang="en-US" dirty="0">
                <a:latin typeface="SimSun" panose="02010600030101010101" pitchFamily="2" charset="-122"/>
              </a:rPr>
              <a:t>	   top = null; </a:t>
            </a:r>
          </a:p>
          <a:p>
            <a:pPr>
              <a:lnSpc>
                <a:spcPct val="90000"/>
              </a:lnSpc>
              <a:buNone/>
            </a:pPr>
            <a:r>
              <a:rPr lang="en-US" altLang="en-US" dirty="0">
                <a:latin typeface="SimSun" panose="02010600030101010101" pitchFamily="2" charset="-122"/>
              </a:rPr>
              <a:t>} //constructor</a:t>
            </a:r>
          </a:p>
          <a:p>
            <a:pPr>
              <a:lnSpc>
                <a:spcPct val="90000"/>
              </a:lnSpc>
              <a:buNone/>
            </a:pPr>
            <a:endParaRPr lang="en-US" altLang="en-US" dirty="0">
              <a:latin typeface="SimSun" panose="02010600030101010101" pitchFamily="2" charset="-122"/>
            </a:endParaRPr>
          </a:p>
          <a:p>
            <a:pPr>
              <a:lnSpc>
                <a:spcPct val="90000"/>
              </a:lnSpc>
              <a:buNone/>
            </a:pPr>
            <a:r>
              <a:rPr lang="en-US" altLang="en-US" dirty="0">
                <a:latin typeface="SimSun" panose="02010600030101010101" pitchFamily="2" charset="-122"/>
              </a:rPr>
              <a:t>//operation</a:t>
            </a:r>
          </a:p>
          <a:p>
            <a:pPr>
              <a:lnSpc>
                <a:spcPct val="90000"/>
              </a:lnSpc>
              <a:buNone/>
            </a:pPr>
            <a:r>
              <a:rPr lang="en-US" altLang="en-US" dirty="0">
                <a:latin typeface="SimSun" panose="02010600030101010101" pitchFamily="2" charset="-122"/>
              </a:rPr>
              <a:t>	public </a:t>
            </a:r>
            <a:r>
              <a:rPr lang="en-US" altLang="en-US" dirty="0" err="1">
                <a:latin typeface="SimSun" panose="02010600030101010101" pitchFamily="2" charset="-122"/>
              </a:rPr>
              <a:t>boolean</a:t>
            </a:r>
            <a:r>
              <a:rPr lang="en-US" altLang="en-US" dirty="0">
                <a:latin typeface="SimSun" panose="02010600030101010101" pitchFamily="2" charset="-122"/>
              </a:rPr>
              <a:t> </a:t>
            </a:r>
            <a:r>
              <a:rPr lang="en-US" altLang="en-US" b="1" dirty="0" err="1">
                <a:latin typeface="SimSun" panose="02010600030101010101" pitchFamily="2" charset="-122"/>
              </a:rPr>
              <a:t>isEmpty</a:t>
            </a:r>
            <a:r>
              <a:rPr lang="en-US" altLang="en-US" dirty="0">
                <a:latin typeface="SimSun" panose="02010600030101010101" pitchFamily="2" charset="-122"/>
              </a:rPr>
              <a:t> () {</a:t>
            </a:r>
          </a:p>
          <a:p>
            <a:pPr>
              <a:lnSpc>
                <a:spcPct val="90000"/>
              </a:lnSpc>
              <a:buNone/>
            </a:pPr>
            <a:r>
              <a:rPr lang="en-US" altLang="en-US" dirty="0">
                <a:latin typeface="SimSun" panose="02010600030101010101" pitchFamily="2" charset="-122"/>
              </a:rPr>
              <a:t>	   return top == null; }</a:t>
            </a:r>
          </a:p>
          <a:p>
            <a:pPr>
              <a:lnSpc>
                <a:spcPct val="90000"/>
              </a:lnSpc>
              <a:buNone/>
            </a:pPr>
            <a:r>
              <a:rPr lang="en-US" altLang="en-US" dirty="0">
                <a:latin typeface="SimSun" panose="02010600030101010101" pitchFamily="2" charset="-122"/>
              </a:rPr>
              <a:t>public </a:t>
            </a:r>
            <a:r>
              <a:rPr lang="en-US" altLang="en-US" dirty="0" err="1">
                <a:latin typeface="SimSun" panose="02010600030101010101" pitchFamily="2" charset="-122"/>
              </a:rPr>
              <a:t>boolean</a:t>
            </a:r>
            <a:r>
              <a:rPr lang="en-US" altLang="en-US" dirty="0">
                <a:latin typeface="SimSun" panose="02010600030101010101" pitchFamily="2" charset="-122"/>
              </a:rPr>
              <a:t> </a:t>
            </a:r>
            <a:r>
              <a:rPr lang="en-US" altLang="en-US" b="1" dirty="0" err="1">
                <a:latin typeface="SimSun" panose="02010600030101010101" pitchFamily="2" charset="-122"/>
              </a:rPr>
              <a:t>isFull</a:t>
            </a:r>
            <a:r>
              <a:rPr lang="en-US" altLang="en-US" dirty="0">
                <a:latin typeface="SimSun" panose="02010600030101010101" pitchFamily="2" charset="-122"/>
              </a:rPr>
              <a:t> () {</a:t>
            </a:r>
          </a:p>
          <a:p>
            <a:pPr>
              <a:lnSpc>
                <a:spcPct val="90000"/>
              </a:lnSpc>
              <a:buNone/>
            </a:pPr>
            <a:r>
              <a:rPr lang="en-US" altLang="en-US" dirty="0">
                <a:latin typeface="SimSun" panose="02010600030101010101" pitchFamily="2" charset="-122"/>
              </a:rPr>
              <a:t>	   return false;</a:t>
            </a:r>
          </a:p>
          <a:p>
            <a:pPr>
              <a:lnSpc>
                <a:spcPct val="90000"/>
              </a:lnSpc>
              <a:buNone/>
            </a:pPr>
            <a:r>
              <a:rPr lang="en-US" altLang="en-US" dirty="0">
                <a:latin typeface="SimSun" panose="02010600030101010101" pitchFamily="2" charset="-122"/>
              </a:rPr>
              <a:t>}</a:t>
            </a:r>
          </a:p>
          <a:p>
            <a:pPr>
              <a:lnSpc>
                <a:spcPct val="90000"/>
              </a:lnSpc>
              <a:buNone/>
            </a:pPr>
            <a:endParaRPr lang="en-US" altLang="en-US" dirty="0">
              <a:latin typeface="SimSun" panose="02010600030101010101" pitchFamily="2" charset="-122"/>
            </a:endParaRPr>
          </a:p>
          <a:p>
            <a:pPr>
              <a:lnSpc>
                <a:spcPct val="90000"/>
              </a:lnSpc>
              <a:buNone/>
            </a:pPr>
            <a:endParaRPr lang="en-US" dirty="0"/>
          </a:p>
        </p:txBody>
      </p:sp>
      <p:sp>
        <p:nvSpPr>
          <p:cNvPr id="5" name="Slide Number Placeholder 4">
            <a:extLst>
              <a:ext uri="{FF2B5EF4-FFF2-40B4-BE49-F238E27FC236}">
                <a16:creationId xmlns:a16="http://schemas.microsoft.com/office/drawing/2014/main" id="{85BFF65A-9394-4E57-868F-959385054E29}"/>
              </a:ext>
            </a:extLst>
          </p:cNvPr>
          <p:cNvSpPr>
            <a:spLocks noGrp="1"/>
          </p:cNvSpPr>
          <p:nvPr>
            <p:ph type="sldNum" sz="quarter" idx="12"/>
          </p:nvPr>
        </p:nvSpPr>
        <p:spPr/>
        <p:txBody>
          <a:bodyPr/>
          <a:lstStyle/>
          <a:p>
            <a:fld id="{358C1FE2-0166-43E4-8BC3-937D9DADAAED}" type="slidenum">
              <a:rPr lang="en-US" smtClean="0"/>
              <a:pPr/>
              <a:t>28</a:t>
            </a:fld>
            <a:endParaRPr lang="en-US"/>
          </a:p>
        </p:txBody>
      </p:sp>
    </p:spTree>
    <p:extLst>
      <p:ext uri="{BB962C8B-B14F-4D97-AF65-F5344CB8AC3E}">
        <p14:creationId xmlns:p14="http://schemas.microsoft.com/office/powerpoint/2010/main" val="39552479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59641-D6E0-4DB2-B56A-2C69FA2684CB}"/>
              </a:ext>
            </a:extLst>
          </p:cNvPr>
          <p:cNvSpPr>
            <a:spLocks noGrp="1"/>
          </p:cNvSpPr>
          <p:nvPr>
            <p:ph type="title"/>
          </p:nvPr>
        </p:nvSpPr>
        <p:spPr/>
        <p:txBody>
          <a:bodyPr>
            <a:normAutofit/>
          </a:bodyPr>
          <a:lstStyle/>
          <a:p>
            <a:r>
              <a:rPr lang="en-US" altLang="en-US" dirty="0"/>
              <a:t>ADT Stack (Linked List Implementation)</a:t>
            </a:r>
            <a:endParaRPr lang="en-US" dirty="0"/>
          </a:p>
        </p:txBody>
      </p:sp>
      <p:sp>
        <p:nvSpPr>
          <p:cNvPr id="3" name="Content Placeholder 2">
            <a:extLst>
              <a:ext uri="{FF2B5EF4-FFF2-40B4-BE49-F238E27FC236}">
                <a16:creationId xmlns:a16="http://schemas.microsoft.com/office/drawing/2014/main" id="{7B76235A-B147-4D8E-A0C0-B71BB11B9E41}"/>
              </a:ext>
            </a:extLst>
          </p:cNvPr>
          <p:cNvSpPr>
            <a:spLocks noGrp="1"/>
          </p:cNvSpPr>
          <p:nvPr>
            <p:ph idx="1"/>
          </p:nvPr>
        </p:nvSpPr>
        <p:spPr/>
        <p:txBody>
          <a:bodyPr>
            <a:normAutofit fontScale="85000" lnSpcReduction="20000"/>
          </a:bodyPr>
          <a:lstStyle/>
          <a:p>
            <a:pPr>
              <a:lnSpc>
                <a:spcPct val="90000"/>
              </a:lnSpc>
              <a:buNone/>
            </a:pPr>
            <a:r>
              <a:rPr lang="en-US" altLang="en-US" dirty="0">
                <a:latin typeface="SimSun" panose="02010600030101010101" pitchFamily="2" charset="-122"/>
              </a:rPr>
              <a:t>public T </a:t>
            </a:r>
            <a:r>
              <a:rPr lang="en-US" altLang="en-US" b="1" dirty="0" err="1">
                <a:latin typeface="SimSun" panose="02010600030101010101" pitchFamily="2" charset="-122"/>
              </a:rPr>
              <a:t>topE</a:t>
            </a:r>
            <a:r>
              <a:rPr lang="en-US" altLang="en-US" dirty="0">
                <a:latin typeface="SimSun" panose="02010600030101010101" pitchFamily="2" charset="-122"/>
              </a:rPr>
              <a:t> () {</a:t>
            </a:r>
          </a:p>
          <a:p>
            <a:pPr>
              <a:lnSpc>
                <a:spcPct val="90000"/>
              </a:lnSpc>
              <a:buNone/>
            </a:pPr>
            <a:r>
              <a:rPr lang="en-US" altLang="en-US" dirty="0">
                <a:latin typeface="SimSun" panose="02010600030101010101" pitchFamily="2" charset="-122"/>
              </a:rPr>
              <a:t>		if(</a:t>
            </a:r>
            <a:r>
              <a:rPr lang="en-US" altLang="en-US" dirty="0" err="1">
                <a:latin typeface="SimSun" panose="02010600030101010101" pitchFamily="2" charset="-122"/>
              </a:rPr>
              <a:t>top.data</a:t>
            </a:r>
            <a:r>
              <a:rPr lang="en-US" altLang="en-US" dirty="0">
                <a:latin typeface="SimSun" panose="02010600030101010101" pitchFamily="2" charset="-122"/>
              </a:rPr>
              <a:t>==null)</a:t>
            </a:r>
          </a:p>
          <a:p>
            <a:pPr>
              <a:lnSpc>
                <a:spcPct val="90000"/>
              </a:lnSpc>
              <a:buNone/>
            </a:pPr>
            <a:r>
              <a:rPr lang="en-US" altLang="en-US" dirty="0">
                <a:latin typeface="SimSun" panose="02010600030101010101" pitchFamily="2" charset="-122"/>
              </a:rPr>
              <a:t>			</a:t>
            </a:r>
            <a:r>
              <a:rPr lang="en-US" b="1" dirty="0">
                <a:latin typeface="Times New Roman" pitchFamily="18" charset="0"/>
                <a:sym typeface="Symbol" pitchFamily="18" charset="2"/>
              </a:rPr>
              <a:t> throw </a:t>
            </a:r>
            <a:r>
              <a:rPr lang="en-US" b="1" i="1" dirty="0" err="1">
                <a:latin typeface="Times New Roman" pitchFamily="18" charset="0"/>
                <a:sym typeface="Symbol" pitchFamily="18" charset="2"/>
              </a:rPr>
              <a:t>EmptyStackException</a:t>
            </a:r>
            <a:endParaRPr lang="en-US" altLang="en-US" dirty="0">
              <a:latin typeface="SimSun" panose="02010600030101010101" pitchFamily="2" charset="-122"/>
            </a:endParaRPr>
          </a:p>
          <a:p>
            <a:pPr>
              <a:lnSpc>
                <a:spcPct val="90000"/>
              </a:lnSpc>
              <a:buNone/>
            </a:pPr>
            <a:r>
              <a:rPr lang="en-US" altLang="en-US" dirty="0">
                <a:latin typeface="SimSun" panose="02010600030101010101" pitchFamily="2" charset="-122"/>
              </a:rPr>
              <a:t>	   return </a:t>
            </a:r>
            <a:r>
              <a:rPr lang="en-US" altLang="en-US" dirty="0" err="1">
                <a:latin typeface="SimSun" panose="02010600030101010101" pitchFamily="2" charset="-122"/>
              </a:rPr>
              <a:t>top.data</a:t>
            </a:r>
            <a:r>
              <a:rPr lang="en-US" altLang="en-US" dirty="0">
                <a:latin typeface="SimSun" panose="02010600030101010101" pitchFamily="2" charset="-122"/>
              </a:rPr>
              <a:t>;</a:t>
            </a:r>
          </a:p>
          <a:p>
            <a:pPr>
              <a:lnSpc>
                <a:spcPct val="90000"/>
              </a:lnSpc>
              <a:buNone/>
            </a:pPr>
            <a:r>
              <a:rPr lang="en-US" altLang="en-US" dirty="0">
                <a:latin typeface="SimSun" panose="02010600030101010101" pitchFamily="2" charset="-122"/>
              </a:rPr>
              <a:t>}</a:t>
            </a:r>
          </a:p>
          <a:p>
            <a:pPr>
              <a:lnSpc>
                <a:spcPct val="90000"/>
              </a:lnSpc>
              <a:buNone/>
            </a:pPr>
            <a:endParaRPr lang="en-US" altLang="en-US" dirty="0">
              <a:latin typeface="SimSun" panose="02010600030101010101" pitchFamily="2" charset="-122"/>
            </a:endParaRPr>
          </a:p>
          <a:p>
            <a:pPr>
              <a:lnSpc>
                <a:spcPct val="90000"/>
              </a:lnSpc>
              <a:buNone/>
            </a:pPr>
            <a:r>
              <a:rPr lang="en-US" altLang="en-US" dirty="0">
                <a:latin typeface="SimSun" panose="02010600030101010101" pitchFamily="2" charset="-122"/>
              </a:rPr>
              <a:t>public void </a:t>
            </a:r>
            <a:r>
              <a:rPr lang="en-US" altLang="en-US" b="1" dirty="0">
                <a:latin typeface="SimSun" panose="02010600030101010101" pitchFamily="2" charset="-122"/>
              </a:rPr>
              <a:t>push</a:t>
            </a:r>
            <a:r>
              <a:rPr lang="en-US" altLang="en-US" dirty="0">
                <a:latin typeface="SimSun" panose="02010600030101010101" pitchFamily="2" charset="-122"/>
              </a:rPr>
              <a:t> (T </a:t>
            </a:r>
            <a:r>
              <a:rPr lang="en-US" altLang="en-US" dirty="0" err="1">
                <a:latin typeface="SimSun" panose="02010600030101010101" pitchFamily="2" charset="-122"/>
              </a:rPr>
              <a:t>val</a:t>
            </a:r>
            <a:r>
              <a:rPr lang="en-US" altLang="en-US" dirty="0">
                <a:latin typeface="SimSun" panose="02010600030101010101" pitchFamily="2" charset="-122"/>
              </a:rPr>
              <a:t>) {</a:t>
            </a:r>
          </a:p>
          <a:p>
            <a:pPr>
              <a:lnSpc>
                <a:spcPct val="90000"/>
              </a:lnSpc>
              <a:buNone/>
            </a:pPr>
            <a:r>
              <a:rPr lang="en-US" altLang="en-US" dirty="0">
                <a:latin typeface="SimSun" panose="02010600030101010101" pitchFamily="2" charset="-122"/>
              </a:rPr>
              <a:t>	Node n = new Node(</a:t>
            </a:r>
            <a:r>
              <a:rPr lang="en-US" altLang="en-US" dirty="0" err="1">
                <a:latin typeface="SimSun" panose="02010600030101010101" pitchFamily="2" charset="-122"/>
              </a:rPr>
              <a:t>val</a:t>
            </a:r>
            <a:r>
              <a:rPr lang="en-US" altLang="en-US" dirty="0">
                <a:latin typeface="SimSun" panose="02010600030101010101" pitchFamily="2" charset="-122"/>
              </a:rPr>
              <a:t>);</a:t>
            </a:r>
          </a:p>
          <a:p>
            <a:pPr>
              <a:lnSpc>
                <a:spcPct val="90000"/>
              </a:lnSpc>
              <a:buNone/>
            </a:pPr>
            <a:r>
              <a:rPr lang="en-US" altLang="en-US" dirty="0">
                <a:latin typeface="SimSun" panose="02010600030101010101" pitchFamily="2" charset="-122"/>
              </a:rPr>
              <a:t>    </a:t>
            </a:r>
            <a:r>
              <a:rPr lang="en-US" altLang="en-US" dirty="0" err="1">
                <a:latin typeface="SimSun" panose="02010600030101010101" pitchFamily="2" charset="-122"/>
              </a:rPr>
              <a:t>n.next</a:t>
            </a:r>
            <a:r>
              <a:rPr lang="en-US" altLang="en-US" dirty="0">
                <a:latin typeface="SimSun" panose="02010600030101010101" pitchFamily="2" charset="-122"/>
              </a:rPr>
              <a:t> = top;</a:t>
            </a:r>
          </a:p>
          <a:p>
            <a:pPr>
              <a:lnSpc>
                <a:spcPct val="90000"/>
              </a:lnSpc>
              <a:buNone/>
            </a:pPr>
            <a:r>
              <a:rPr lang="en-US" altLang="en-US" dirty="0">
                <a:latin typeface="SimSun" panose="02010600030101010101" pitchFamily="2" charset="-122"/>
              </a:rPr>
              <a:t>    top = n;</a:t>
            </a:r>
          </a:p>
          <a:p>
            <a:pPr>
              <a:lnSpc>
                <a:spcPct val="90000"/>
              </a:lnSpc>
              <a:buNone/>
            </a:pPr>
            <a:r>
              <a:rPr lang="en-US" altLang="en-US" dirty="0">
                <a:latin typeface="SimSun" panose="02010600030101010101" pitchFamily="2" charset="-122"/>
              </a:rPr>
              <a:t>}</a:t>
            </a:r>
          </a:p>
          <a:p>
            <a:pPr>
              <a:lnSpc>
                <a:spcPct val="90000"/>
              </a:lnSpc>
              <a:buNone/>
            </a:pPr>
            <a:endParaRPr lang="en-US" altLang="en-US" dirty="0">
              <a:latin typeface="SimSun" panose="02010600030101010101" pitchFamily="2" charset="-122"/>
            </a:endParaRPr>
          </a:p>
          <a:p>
            <a:endParaRPr lang="en-US" dirty="0"/>
          </a:p>
        </p:txBody>
      </p:sp>
      <p:sp>
        <p:nvSpPr>
          <p:cNvPr id="5" name="Slide Number Placeholder 4">
            <a:extLst>
              <a:ext uri="{FF2B5EF4-FFF2-40B4-BE49-F238E27FC236}">
                <a16:creationId xmlns:a16="http://schemas.microsoft.com/office/drawing/2014/main" id="{F1D52F24-F8BB-4137-AE1A-EF29DC3B65C2}"/>
              </a:ext>
            </a:extLst>
          </p:cNvPr>
          <p:cNvSpPr>
            <a:spLocks noGrp="1"/>
          </p:cNvSpPr>
          <p:nvPr>
            <p:ph type="sldNum" sz="quarter" idx="12"/>
          </p:nvPr>
        </p:nvSpPr>
        <p:spPr/>
        <p:txBody>
          <a:bodyPr/>
          <a:lstStyle/>
          <a:p>
            <a:fld id="{358C1FE2-0166-43E4-8BC3-937D9DADAAED}" type="slidenum">
              <a:rPr lang="en-US" smtClean="0"/>
              <a:pPr/>
              <a:t>29</a:t>
            </a:fld>
            <a:endParaRPr lang="en-US"/>
          </a:p>
        </p:txBody>
      </p:sp>
    </p:spTree>
    <p:extLst>
      <p:ext uri="{BB962C8B-B14F-4D97-AF65-F5344CB8AC3E}">
        <p14:creationId xmlns:p14="http://schemas.microsoft.com/office/powerpoint/2010/main" val="342343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a:extLst>
              <a:ext uri="{FF2B5EF4-FFF2-40B4-BE49-F238E27FC236}">
                <a16:creationId xmlns:a16="http://schemas.microsoft.com/office/drawing/2014/main" id="{4ED49515-A710-41A3-930C-F09F07276B10}"/>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E536F46A-B418-40CA-AF9D-EE0467F7BEF8}" type="slidenum">
              <a:rPr lang="en-US" altLang="en-US" sz="1400"/>
              <a:pPr>
                <a:spcBef>
                  <a:spcPct val="0"/>
                </a:spcBef>
                <a:buFontTx/>
                <a:buNone/>
              </a:pPr>
              <a:t>3</a:t>
            </a:fld>
            <a:endParaRPr lang="en-US" altLang="en-US" sz="1400"/>
          </a:p>
        </p:txBody>
      </p:sp>
      <p:sp>
        <p:nvSpPr>
          <p:cNvPr id="10243" name="Rectangle 2">
            <a:extLst>
              <a:ext uri="{FF2B5EF4-FFF2-40B4-BE49-F238E27FC236}">
                <a16:creationId xmlns:a16="http://schemas.microsoft.com/office/drawing/2014/main" id="{8D46F09F-4E92-4468-93F5-5AEB786D22C1}"/>
              </a:ext>
            </a:extLst>
          </p:cNvPr>
          <p:cNvSpPr>
            <a:spLocks noGrp="1" noChangeArrowheads="1"/>
          </p:cNvSpPr>
          <p:nvPr>
            <p:ph type="title"/>
          </p:nvPr>
        </p:nvSpPr>
        <p:spPr/>
        <p:txBody>
          <a:bodyPr/>
          <a:lstStyle/>
          <a:p>
            <a:pPr eaLnBrk="1" hangingPunct="1"/>
            <a:r>
              <a:rPr lang="en-US" altLang="en-US"/>
              <a:t>ADT List: Specification</a:t>
            </a:r>
          </a:p>
        </p:txBody>
      </p:sp>
      <p:sp>
        <p:nvSpPr>
          <p:cNvPr id="10244" name="Rectangle 3">
            <a:extLst>
              <a:ext uri="{FF2B5EF4-FFF2-40B4-BE49-F238E27FC236}">
                <a16:creationId xmlns:a16="http://schemas.microsoft.com/office/drawing/2014/main" id="{29F11216-53D2-40C7-A3A2-F70EF0A54D41}"/>
              </a:ext>
            </a:extLst>
          </p:cNvPr>
          <p:cNvSpPr>
            <a:spLocks noGrp="1" noChangeArrowheads="1"/>
          </p:cNvSpPr>
          <p:nvPr>
            <p:ph type="body" idx="1"/>
          </p:nvPr>
        </p:nvSpPr>
        <p:spPr/>
        <p:txBody>
          <a:bodyPr>
            <a:normAutofit lnSpcReduction="10000"/>
          </a:bodyPr>
          <a:lstStyle/>
          <a:p>
            <a:pPr marL="609600" indent="-609600">
              <a:buNone/>
            </a:pPr>
            <a:r>
              <a:rPr lang="en-US" altLang="en-US" sz="2000" b="1" u="sng"/>
              <a:t>Operations:</a:t>
            </a:r>
            <a:r>
              <a:rPr lang="en-US" altLang="en-US" sz="2000"/>
              <a:t>  We assume all operations operate on a list L.</a:t>
            </a:r>
          </a:p>
          <a:p>
            <a:pPr marL="609600" indent="-609600">
              <a:buFontTx/>
              <a:buAutoNum type="arabicPeriod"/>
            </a:pPr>
            <a:r>
              <a:rPr lang="en-US" altLang="en-US" sz="2000" b="1"/>
              <a:t>Method</a:t>
            </a:r>
            <a:r>
              <a:rPr lang="en-US" altLang="en-US" sz="2000"/>
              <a:t> FindFirst ( )</a:t>
            </a:r>
          </a:p>
          <a:p>
            <a:pPr marL="609600" indent="-609600">
              <a:buNone/>
            </a:pPr>
            <a:r>
              <a:rPr lang="en-US" altLang="en-US" sz="2000"/>
              <a:t>	</a:t>
            </a:r>
            <a:r>
              <a:rPr lang="en-US" altLang="en-US" sz="2000" b="1"/>
              <a:t>requires:</a:t>
            </a:r>
            <a:r>
              <a:rPr lang="en-US" altLang="en-US" sz="2000"/>
              <a:t> list L is not empty.  </a:t>
            </a:r>
            <a:r>
              <a:rPr lang="en-US" altLang="en-US" sz="2000" b="1"/>
              <a:t>input:</a:t>
            </a:r>
            <a:r>
              <a:rPr lang="en-US" altLang="en-US" sz="2000"/>
              <a:t> none</a:t>
            </a:r>
          </a:p>
          <a:p>
            <a:pPr marL="609600" indent="-609600">
              <a:buNone/>
            </a:pPr>
            <a:r>
              <a:rPr lang="en-US" altLang="en-US" sz="2000"/>
              <a:t>	</a:t>
            </a:r>
            <a:r>
              <a:rPr lang="en-US" altLang="en-US" sz="2000" b="1"/>
              <a:t>results:</a:t>
            </a:r>
            <a:r>
              <a:rPr lang="en-US" altLang="en-US" sz="2000"/>
              <a:t> first element set as the current element. </a:t>
            </a:r>
            <a:r>
              <a:rPr lang="en-US" altLang="en-US" sz="2000" b="1"/>
              <a:t>output:</a:t>
            </a:r>
            <a:r>
              <a:rPr lang="en-US" altLang="en-US" sz="2000"/>
              <a:t> none.</a:t>
            </a:r>
          </a:p>
          <a:p>
            <a:pPr marL="609600" indent="-609600">
              <a:buFontTx/>
              <a:buAutoNum type="arabicPeriod" startAt="2"/>
            </a:pPr>
            <a:r>
              <a:rPr lang="en-US" altLang="en-US" sz="2000" b="1"/>
              <a:t>Method</a:t>
            </a:r>
            <a:r>
              <a:rPr lang="en-US" altLang="en-US" sz="2000"/>
              <a:t> FindNext ( )</a:t>
            </a:r>
          </a:p>
          <a:p>
            <a:pPr marL="609600" indent="-609600">
              <a:buNone/>
            </a:pPr>
            <a:r>
              <a:rPr lang="en-US" altLang="en-US" sz="2000"/>
              <a:t>	</a:t>
            </a:r>
            <a:r>
              <a:rPr lang="en-US" altLang="en-US" sz="2000" b="1"/>
              <a:t>requires</a:t>
            </a:r>
            <a:r>
              <a:rPr lang="en-US" altLang="en-US" sz="2000"/>
              <a:t>: list L is not empty. Cur is not last.  </a:t>
            </a:r>
            <a:r>
              <a:rPr lang="en-US" altLang="en-US" sz="2000" b="1"/>
              <a:t>input</a:t>
            </a:r>
            <a:r>
              <a:rPr lang="en-US" altLang="en-US" sz="2000"/>
              <a:t>: none</a:t>
            </a:r>
          </a:p>
          <a:p>
            <a:pPr marL="609600" indent="-609600">
              <a:buNone/>
            </a:pPr>
            <a:r>
              <a:rPr lang="en-US" altLang="en-US" sz="2000"/>
              <a:t>	</a:t>
            </a:r>
            <a:r>
              <a:rPr lang="en-US" altLang="en-US" sz="2000" b="1"/>
              <a:t>results</a:t>
            </a:r>
            <a:r>
              <a:rPr lang="en-US" altLang="en-US" sz="2000"/>
              <a:t>: element following the current element is made the current element.</a:t>
            </a:r>
          </a:p>
          <a:p>
            <a:pPr marL="609600" indent="-609600">
              <a:buNone/>
            </a:pPr>
            <a:r>
              <a:rPr lang="en-US" altLang="en-US" sz="2000"/>
              <a:t>	</a:t>
            </a:r>
            <a:r>
              <a:rPr lang="en-US" altLang="en-US" sz="2000" b="1"/>
              <a:t>output</a:t>
            </a:r>
            <a:r>
              <a:rPr lang="en-US" altLang="en-US" sz="2000"/>
              <a:t>: none.</a:t>
            </a:r>
          </a:p>
          <a:p>
            <a:pPr marL="609600" indent="-609600">
              <a:buFontTx/>
              <a:buAutoNum type="arabicPeriod" startAt="3"/>
            </a:pPr>
            <a:r>
              <a:rPr lang="en-US" altLang="en-US" sz="2000" b="1"/>
              <a:t>Method</a:t>
            </a:r>
            <a:r>
              <a:rPr lang="en-US" altLang="en-US" sz="2000"/>
              <a:t> Retrieve (Type e)</a:t>
            </a:r>
          </a:p>
          <a:p>
            <a:pPr marL="609600" indent="-609600">
              <a:buNone/>
            </a:pPr>
            <a:r>
              <a:rPr lang="en-US" altLang="en-US" sz="2000"/>
              <a:t>	</a:t>
            </a:r>
            <a:r>
              <a:rPr lang="en-US" altLang="en-US" sz="2000" b="1"/>
              <a:t>requires</a:t>
            </a:r>
            <a:r>
              <a:rPr lang="en-US" altLang="en-US" sz="2000"/>
              <a:t>: list L is not empty. </a:t>
            </a:r>
            <a:r>
              <a:rPr lang="en-US" altLang="en-US" sz="2000" b="1"/>
              <a:t>input</a:t>
            </a:r>
            <a:r>
              <a:rPr lang="en-US" altLang="en-US" sz="2000"/>
              <a:t>: none</a:t>
            </a:r>
          </a:p>
          <a:p>
            <a:pPr marL="609600" indent="-609600">
              <a:buNone/>
            </a:pPr>
            <a:r>
              <a:rPr lang="en-US" altLang="en-US" sz="2000"/>
              <a:t>	</a:t>
            </a:r>
            <a:r>
              <a:rPr lang="en-US" altLang="en-US" sz="2000" b="1"/>
              <a:t>results</a:t>
            </a:r>
            <a:r>
              <a:rPr lang="en-US" altLang="en-US" sz="2000"/>
              <a:t>: current element is copied into e. </a:t>
            </a:r>
            <a:r>
              <a:rPr lang="en-US" altLang="en-US" sz="2000" b="1"/>
              <a:t>output</a:t>
            </a:r>
            <a:r>
              <a:rPr lang="en-US" altLang="en-US" sz="2000"/>
              <a:t>: element e.</a:t>
            </a:r>
          </a:p>
        </p:txBody>
      </p:sp>
    </p:spTree>
    <p:extLst>
      <p:ext uri="{BB962C8B-B14F-4D97-AF65-F5344CB8AC3E}">
        <p14:creationId xmlns:p14="http://schemas.microsoft.com/office/powerpoint/2010/main" val="27429515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B8771-C575-4C09-A335-811A998A43A9}"/>
              </a:ext>
            </a:extLst>
          </p:cNvPr>
          <p:cNvSpPr>
            <a:spLocks noGrp="1"/>
          </p:cNvSpPr>
          <p:nvPr>
            <p:ph type="title"/>
          </p:nvPr>
        </p:nvSpPr>
        <p:spPr/>
        <p:txBody>
          <a:bodyPr>
            <a:normAutofit/>
          </a:bodyPr>
          <a:lstStyle/>
          <a:p>
            <a:r>
              <a:rPr lang="en-US" altLang="en-US" dirty="0"/>
              <a:t>ADT Stack (Linked List Implementation)</a:t>
            </a:r>
            <a:endParaRPr lang="en-US" dirty="0"/>
          </a:p>
        </p:txBody>
      </p:sp>
      <p:sp>
        <p:nvSpPr>
          <p:cNvPr id="3" name="Content Placeholder 2">
            <a:extLst>
              <a:ext uri="{FF2B5EF4-FFF2-40B4-BE49-F238E27FC236}">
                <a16:creationId xmlns:a16="http://schemas.microsoft.com/office/drawing/2014/main" id="{5DF23F14-186B-4735-B968-A1552FB0904A}"/>
              </a:ext>
            </a:extLst>
          </p:cNvPr>
          <p:cNvSpPr>
            <a:spLocks noGrp="1"/>
          </p:cNvSpPr>
          <p:nvPr>
            <p:ph idx="1"/>
          </p:nvPr>
        </p:nvSpPr>
        <p:spPr/>
        <p:txBody>
          <a:bodyPr/>
          <a:lstStyle/>
          <a:p>
            <a:pPr marL="0" indent="0">
              <a:buNone/>
            </a:pPr>
            <a:r>
              <a:rPr lang="en-US" altLang="en-US" dirty="0">
                <a:latin typeface="SimSun" panose="02010600030101010101" pitchFamily="2" charset="-122"/>
              </a:rPr>
              <a:t>public T </a:t>
            </a:r>
            <a:r>
              <a:rPr lang="en-US" altLang="en-US" b="1" dirty="0">
                <a:latin typeface="SimSun" panose="02010600030101010101" pitchFamily="2" charset="-122"/>
              </a:rPr>
              <a:t>pop</a:t>
            </a:r>
            <a:r>
              <a:rPr lang="en-US" altLang="en-US" dirty="0">
                <a:latin typeface="SimSun" panose="02010600030101010101" pitchFamily="2" charset="-122"/>
              </a:rPr>
              <a:t> (){</a:t>
            </a:r>
          </a:p>
          <a:p>
            <a:pPr marL="0" indent="0">
              <a:buNone/>
            </a:pPr>
            <a:r>
              <a:rPr lang="en-US" altLang="en-US" dirty="0">
                <a:latin typeface="SimSun" panose="02010600030101010101" pitchFamily="2" charset="-122"/>
              </a:rPr>
              <a:t>		if(</a:t>
            </a:r>
            <a:r>
              <a:rPr lang="en-US" altLang="en-US" dirty="0" err="1">
                <a:latin typeface="SimSun" panose="02010600030101010101" pitchFamily="2" charset="-122"/>
              </a:rPr>
              <a:t>top.data</a:t>
            </a:r>
            <a:r>
              <a:rPr lang="en-US" altLang="en-US" dirty="0">
                <a:latin typeface="SimSun" panose="02010600030101010101" pitchFamily="2" charset="-122"/>
              </a:rPr>
              <a:t>==null)</a:t>
            </a:r>
          </a:p>
          <a:p>
            <a:pPr marL="0" indent="0">
              <a:buNone/>
            </a:pPr>
            <a:r>
              <a:rPr lang="en-US" altLang="en-US" dirty="0">
                <a:latin typeface="SimSun" panose="02010600030101010101" pitchFamily="2" charset="-122"/>
              </a:rPr>
              <a:t>			</a:t>
            </a:r>
            <a:r>
              <a:rPr lang="en-US" b="1" dirty="0">
                <a:latin typeface="Times New Roman" pitchFamily="18" charset="0"/>
                <a:sym typeface="Symbol" pitchFamily="18" charset="2"/>
              </a:rPr>
              <a:t> throw </a:t>
            </a:r>
            <a:r>
              <a:rPr lang="en-US" b="1" i="1" dirty="0" err="1">
                <a:latin typeface="Times New Roman" pitchFamily="18" charset="0"/>
                <a:sym typeface="Symbol" pitchFamily="18" charset="2"/>
              </a:rPr>
              <a:t>EmptyStackException</a:t>
            </a:r>
            <a:endParaRPr lang="en-US" altLang="en-US" dirty="0">
              <a:latin typeface="SimSun" panose="02010600030101010101" pitchFamily="2" charset="-122"/>
            </a:endParaRPr>
          </a:p>
          <a:p>
            <a:pPr marL="457200" lvl="1" indent="0">
              <a:buNone/>
            </a:pPr>
            <a:r>
              <a:rPr lang="en-US" altLang="en-US" dirty="0">
                <a:latin typeface="SimSun" panose="02010600030101010101" pitchFamily="2" charset="-122"/>
              </a:rPr>
              <a:t>Node temp = top;</a:t>
            </a:r>
          </a:p>
          <a:p>
            <a:pPr marL="457200" lvl="1" indent="0">
              <a:buNone/>
            </a:pPr>
            <a:r>
              <a:rPr lang="en-US" altLang="en-US" dirty="0">
                <a:latin typeface="SimSun" panose="02010600030101010101" pitchFamily="2" charset="-122"/>
              </a:rPr>
              <a:t>    top = </a:t>
            </a:r>
            <a:r>
              <a:rPr lang="en-US" altLang="en-US" dirty="0" err="1">
                <a:latin typeface="SimSun" panose="02010600030101010101" pitchFamily="2" charset="-122"/>
              </a:rPr>
              <a:t>top.next</a:t>
            </a:r>
            <a:r>
              <a:rPr lang="en-US" altLang="en-US" dirty="0">
                <a:latin typeface="SimSun" panose="02010600030101010101" pitchFamily="2" charset="-122"/>
              </a:rPr>
              <a:t>;</a:t>
            </a:r>
          </a:p>
          <a:p>
            <a:pPr marL="457200" lvl="1" indent="0">
              <a:buNone/>
            </a:pPr>
            <a:r>
              <a:rPr lang="en-US" altLang="en-US" dirty="0">
                <a:latin typeface="SimSun" panose="02010600030101010101" pitchFamily="2" charset="-122"/>
              </a:rPr>
              <a:t>    return </a:t>
            </a:r>
            <a:r>
              <a:rPr lang="en-US" altLang="en-US" dirty="0" err="1">
                <a:latin typeface="SimSun" panose="02010600030101010101" pitchFamily="2" charset="-122"/>
              </a:rPr>
              <a:t>temp.data</a:t>
            </a:r>
            <a:r>
              <a:rPr lang="en-US" altLang="en-US" dirty="0">
                <a:latin typeface="SimSun" panose="02010600030101010101" pitchFamily="2" charset="-122"/>
              </a:rPr>
              <a:t>;</a:t>
            </a:r>
          </a:p>
          <a:p>
            <a:pPr marL="0" indent="0">
              <a:buNone/>
            </a:pPr>
            <a:r>
              <a:rPr lang="en-US" altLang="en-US" dirty="0">
                <a:latin typeface="SimSun" panose="02010600030101010101" pitchFamily="2" charset="-122"/>
              </a:rPr>
              <a:t>} </a:t>
            </a:r>
          </a:p>
          <a:p>
            <a:pPr marL="0" indent="0">
              <a:buNone/>
            </a:pPr>
            <a:endParaRPr lang="en-US" dirty="0"/>
          </a:p>
        </p:txBody>
      </p:sp>
      <p:sp>
        <p:nvSpPr>
          <p:cNvPr id="5" name="Slide Number Placeholder 4">
            <a:extLst>
              <a:ext uri="{FF2B5EF4-FFF2-40B4-BE49-F238E27FC236}">
                <a16:creationId xmlns:a16="http://schemas.microsoft.com/office/drawing/2014/main" id="{8EC2D11E-A402-4151-8065-AF0B8CD9BDB8}"/>
              </a:ext>
            </a:extLst>
          </p:cNvPr>
          <p:cNvSpPr>
            <a:spLocks noGrp="1"/>
          </p:cNvSpPr>
          <p:nvPr>
            <p:ph type="sldNum" sz="quarter" idx="12"/>
          </p:nvPr>
        </p:nvSpPr>
        <p:spPr/>
        <p:txBody>
          <a:bodyPr/>
          <a:lstStyle/>
          <a:p>
            <a:fld id="{358C1FE2-0166-43E4-8BC3-937D9DADAAED}" type="slidenum">
              <a:rPr lang="en-US" smtClean="0"/>
              <a:pPr/>
              <a:t>30</a:t>
            </a:fld>
            <a:endParaRPr lang="en-US"/>
          </a:p>
        </p:txBody>
      </p:sp>
    </p:spTree>
    <p:extLst>
      <p:ext uri="{BB962C8B-B14F-4D97-AF65-F5344CB8AC3E}">
        <p14:creationId xmlns:p14="http://schemas.microsoft.com/office/powerpoint/2010/main" val="4059438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a:extLst>
              <a:ext uri="{FF2B5EF4-FFF2-40B4-BE49-F238E27FC236}">
                <a16:creationId xmlns:a16="http://schemas.microsoft.com/office/drawing/2014/main" id="{FBA79FD7-A643-4873-A802-98E7F9C3E76D}"/>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5DB90C78-5449-4E1D-845D-35EB779BE7A9}" type="slidenum">
              <a:rPr lang="en-US" altLang="en-US" sz="1400"/>
              <a:pPr>
                <a:spcBef>
                  <a:spcPct val="0"/>
                </a:spcBef>
                <a:buFontTx/>
                <a:buNone/>
              </a:pPr>
              <a:t>4</a:t>
            </a:fld>
            <a:endParaRPr lang="en-US" altLang="en-US" sz="1400"/>
          </a:p>
        </p:txBody>
      </p:sp>
      <p:sp>
        <p:nvSpPr>
          <p:cNvPr id="12291" name="Rectangle 2">
            <a:extLst>
              <a:ext uri="{FF2B5EF4-FFF2-40B4-BE49-F238E27FC236}">
                <a16:creationId xmlns:a16="http://schemas.microsoft.com/office/drawing/2014/main" id="{A0E650A8-7739-4A41-B736-41E6207ED6AB}"/>
              </a:ext>
            </a:extLst>
          </p:cNvPr>
          <p:cNvSpPr>
            <a:spLocks noGrp="1" noChangeArrowheads="1"/>
          </p:cNvSpPr>
          <p:nvPr>
            <p:ph type="title"/>
          </p:nvPr>
        </p:nvSpPr>
        <p:spPr/>
        <p:txBody>
          <a:bodyPr/>
          <a:lstStyle/>
          <a:p>
            <a:pPr eaLnBrk="1" hangingPunct="1"/>
            <a:r>
              <a:rPr lang="en-US" altLang="en-US"/>
              <a:t>ADT List: Specification</a:t>
            </a:r>
          </a:p>
        </p:txBody>
      </p:sp>
      <p:sp>
        <p:nvSpPr>
          <p:cNvPr id="12292" name="Rectangle 3">
            <a:extLst>
              <a:ext uri="{FF2B5EF4-FFF2-40B4-BE49-F238E27FC236}">
                <a16:creationId xmlns:a16="http://schemas.microsoft.com/office/drawing/2014/main" id="{B4D84F85-3ECA-468A-A562-F333C0229519}"/>
              </a:ext>
            </a:extLst>
          </p:cNvPr>
          <p:cNvSpPr>
            <a:spLocks noGrp="1" noChangeArrowheads="1"/>
          </p:cNvSpPr>
          <p:nvPr>
            <p:ph type="body" idx="1"/>
          </p:nvPr>
        </p:nvSpPr>
        <p:spPr/>
        <p:txBody>
          <a:bodyPr/>
          <a:lstStyle/>
          <a:p>
            <a:pPr marL="609600" indent="-609600">
              <a:buNone/>
            </a:pPr>
            <a:r>
              <a:rPr lang="en-US" altLang="en-US" sz="2000" b="1" u="sng"/>
              <a:t>Operations</a:t>
            </a:r>
            <a:r>
              <a:rPr lang="en-US" altLang="en-US" sz="2000"/>
              <a:t>:</a:t>
            </a:r>
          </a:p>
          <a:p>
            <a:pPr marL="609600" indent="-609600">
              <a:buFontTx/>
              <a:buAutoNum type="arabicPeriod" startAt="4"/>
            </a:pPr>
            <a:r>
              <a:rPr lang="en-US" altLang="en-US" sz="2000" b="1"/>
              <a:t>Method</a:t>
            </a:r>
            <a:r>
              <a:rPr lang="en-US" altLang="en-US" sz="2000"/>
              <a:t> Update (Type e).</a:t>
            </a:r>
          </a:p>
          <a:p>
            <a:pPr marL="609600" indent="-609600">
              <a:buNone/>
            </a:pPr>
            <a:r>
              <a:rPr lang="en-US" altLang="en-US" sz="2000"/>
              <a:t>	</a:t>
            </a:r>
            <a:r>
              <a:rPr lang="en-US" altLang="en-US" sz="2000" b="1"/>
              <a:t>requires</a:t>
            </a:r>
            <a:r>
              <a:rPr lang="en-US" altLang="en-US" sz="2000"/>
              <a:t>: list L is not empty. </a:t>
            </a:r>
            <a:r>
              <a:rPr lang="en-US" altLang="en-US" sz="2000" b="1"/>
              <a:t>input</a:t>
            </a:r>
            <a:r>
              <a:rPr lang="en-US" altLang="en-US" sz="2000"/>
              <a:t>:  e.</a:t>
            </a:r>
          </a:p>
          <a:p>
            <a:pPr marL="609600" indent="-609600">
              <a:buNone/>
            </a:pPr>
            <a:r>
              <a:rPr lang="en-US" altLang="en-US" sz="2000"/>
              <a:t>	</a:t>
            </a:r>
            <a:r>
              <a:rPr lang="en-US" altLang="en-US" sz="2000" b="1"/>
              <a:t>results</a:t>
            </a:r>
            <a:r>
              <a:rPr lang="en-US" altLang="en-US" sz="2000"/>
              <a:t>: the element e is copied into the current node.</a:t>
            </a:r>
          </a:p>
          <a:p>
            <a:pPr marL="609600" indent="-609600">
              <a:buNone/>
            </a:pPr>
            <a:r>
              <a:rPr lang="en-US" altLang="en-US" sz="2000"/>
              <a:t>	</a:t>
            </a:r>
            <a:r>
              <a:rPr lang="en-US" altLang="en-US" sz="2000" b="1"/>
              <a:t>output</a:t>
            </a:r>
            <a:r>
              <a:rPr lang="en-US" altLang="en-US" sz="2000"/>
              <a:t>: none.</a:t>
            </a:r>
          </a:p>
          <a:p>
            <a:pPr marL="609600" indent="-609600">
              <a:buNone/>
            </a:pPr>
            <a:r>
              <a:rPr lang="en-US" altLang="en-US" sz="2000" b="1"/>
              <a:t>5.</a:t>
            </a:r>
            <a:r>
              <a:rPr lang="en-US" altLang="en-US" sz="2000"/>
              <a:t>	</a:t>
            </a:r>
            <a:r>
              <a:rPr lang="en-US" altLang="en-US" sz="2000" b="1"/>
              <a:t>Method</a:t>
            </a:r>
            <a:r>
              <a:rPr lang="en-US" altLang="en-US" sz="2000"/>
              <a:t> Insert (Type e).</a:t>
            </a:r>
          </a:p>
          <a:p>
            <a:pPr marL="609600" indent="-609600">
              <a:buNone/>
            </a:pPr>
            <a:r>
              <a:rPr lang="en-US" altLang="en-US" sz="2000"/>
              <a:t>	</a:t>
            </a:r>
            <a:r>
              <a:rPr lang="en-US" altLang="en-US" sz="2000" b="1"/>
              <a:t>requires</a:t>
            </a:r>
            <a:r>
              <a:rPr lang="en-US" altLang="en-US" sz="2000"/>
              <a:t>: list L is not full.</a:t>
            </a:r>
            <a:r>
              <a:rPr lang="en-US" altLang="en-US" sz="2000" b="1"/>
              <a:t> input</a:t>
            </a:r>
            <a:r>
              <a:rPr lang="en-US" altLang="en-US" sz="2000"/>
              <a:t>: e.</a:t>
            </a:r>
          </a:p>
          <a:p>
            <a:pPr marL="609600" indent="-609600">
              <a:buNone/>
            </a:pPr>
            <a:r>
              <a:rPr lang="en-US" altLang="en-US" sz="2000"/>
              <a:t>	</a:t>
            </a:r>
            <a:r>
              <a:rPr lang="en-US" altLang="en-US" sz="2000" b="1"/>
              <a:t>results</a:t>
            </a:r>
            <a:r>
              <a:rPr lang="en-US" altLang="en-US" sz="2000"/>
              <a:t>: a new node containing element e is created and inserted after the current element in the list. The new element e is made the current element. If the list is empty e is also made the head element. </a:t>
            </a:r>
            <a:r>
              <a:rPr lang="en-US" altLang="en-US" sz="2000" b="1"/>
              <a:t>output</a:t>
            </a:r>
            <a:r>
              <a:rPr lang="en-US" altLang="en-US" sz="2000"/>
              <a:t>: none.</a:t>
            </a:r>
          </a:p>
        </p:txBody>
      </p:sp>
    </p:spTree>
    <p:extLst>
      <p:ext uri="{BB962C8B-B14F-4D97-AF65-F5344CB8AC3E}">
        <p14:creationId xmlns:p14="http://schemas.microsoft.com/office/powerpoint/2010/main" val="3306370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a:extLst>
              <a:ext uri="{FF2B5EF4-FFF2-40B4-BE49-F238E27FC236}">
                <a16:creationId xmlns:a16="http://schemas.microsoft.com/office/drawing/2014/main" id="{69A7C2F5-7938-449E-AAA6-8160D6334119}"/>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0E0C158C-7AE8-4052-854B-14CF1A596DBB}" type="slidenum">
              <a:rPr lang="en-US" altLang="en-US" sz="1400"/>
              <a:pPr>
                <a:spcBef>
                  <a:spcPct val="0"/>
                </a:spcBef>
                <a:buFontTx/>
                <a:buNone/>
              </a:pPr>
              <a:t>5</a:t>
            </a:fld>
            <a:endParaRPr lang="en-US" altLang="en-US" sz="1400"/>
          </a:p>
        </p:txBody>
      </p:sp>
      <p:sp>
        <p:nvSpPr>
          <p:cNvPr id="14339" name="Rectangle 2">
            <a:extLst>
              <a:ext uri="{FF2B5EF4-FFF2-40B4-BE49-F238E27FC236}">
                <a16:creationId xmlns:a16="http://schemas.microsoft.com/office/drawing/2014/main" id="{5D94E7C8-5006-4528-85DC-BECDB30C7924}"/>
              </a:ext>
            </a:extLst>
          </p:cNvPr>
          <p:cNvSpPr>
            <a:spLocks noGrp="1" noChangeArrowheads="1"/>
          </p:cNvSpPr>
          <p:nvPr>
            <p:ph type="title"/>
          </p:nvPr>
        </p:nvSpPr>
        <p:spPr/>
        <p:txBody>
          <a:bodyPr/>
          <a:lstStyle/>
          <a:p>
            <a:pPr eaLnBrk="1" hangingPunct="1"/>
            <a:r>
              <a:rPr lang="en-US" altLang="en-US"/>
              <a:t>ADT List: Specification</a:t>
            </a:r>
          </a:p>
        </p:txBody>
      </p:sp>
      <p:sp>
        <p:nvSpPr>
          <p:cNvPr id="14340" name="Rectangle 3">
            <a:extLst>
              <a:ext uri="{FF2B5EF4-FFF2-40B4-BE49-F238E27FC236}">
                <a16:creationId xmlns:a16="http://schemas.microsoft.com/office/drawing/2014/main" id="{CAA8A507-FF37-4C66-AA1C-CB2C9E10F556}"/>
              </a:ext>
            </a:extLst>
          </p:cNvPr>
          <p:cNvSpPr>
            <a:spLocks noGrp="1" noChangeArrowheads="1"/>
          </p:cNvSpPr>
          <p:nvPr>
            <p:ph type="body" idx="1"/>
          </p:nvPr>
        </p:nvSpPr>
        <p:spPr/>
        <p:txBody>
          <a:bodyPr/>
          <a:lstStyle/>
          <a:p>
            <a:pPr marL="609600" indent="-609600">
              <a:buNone/>
            </a:pPr>
            <a:r>
              <a:rPr lang="en-US" altLang="en-US" sz="2000" b="1" u="sng"/>
              <a:t>Operations</a:t>
            </a:r>
            <a:r>
              <a:rPr lang="en-US" altLang="en-US" sz="2000"/>
              <a:t>:</a:t>
            </a:r>
          </a:p>
          <a:p>
            <a:pPr marL="609600" indent="-609600">
              <a:buFontTx/>
              <a:buAutoNum type="arabicPeriod" startAt="6"/>
            </a:pPr>
            <a:r>
              <a:rPr lang="en-US" altLang="en-US" sz="2000" b="1"/>
              <a:t>Method</a:t>
            </a:r>
            <a:r>
              <a:rPr lang="en-US" altLang="en-US" sz="2000"/>
              <a:t> Remove ( )</a:t>
            </a:r>
          </a:p>
          <a:p>
            <a:pPr marL="609600" indent="-609600">
              <a:buNone/>
            </a:pPr>
            <a:r>
              <a:rPr lang="en-US" altLang="en-US" sz="2000"/>
              <a:t>	</a:t>
            </a:r>
            <a:r>
              <a:rPr lang="en-US" altLang="en-US" sz="2000" b="1"/>
              <a:t>requires</a:t>
            </a:r>
            <a:r>
              <a:rPr lang="en-US" altLang="en-US" sz="2000"/>
              <a:t>: list L is not empty. </a:t>
            </a:r>
            <a:r>
              <a:rPr lang="en-US" altLang="en-US" sz="2000" b="1"/>
              <a:t>input</a:t>
            </a:r>
            <a:r>
              <a:rPr lang="en-US" altLang="en-US" sz="2000"/>
              <a:t>: none</a:t>
            </a:r>
          </a:p>
          <a:p>
            <a:pPr marL="609600" indent="-609600">
              <a:buNone/>
            </a:pPr>
            <a:r>
              <a:rPr lang="en-US" altLang="en-US" sz="2000"/>
              <a:t>	</a:t>
            </a:r>
            <a:r>
              <a:rPr lang="en-US" altLang="en-US" sz="2000" b="1"/>
              <a:t>results</a:t>
            </a:r>
            <a:r>
              <a:rPr lang="en-US" altLang="en-US" sz="2000"/>
              <a:t>: the current element is removed from the list.  If the resulting list is empty current is set to NULL. If successor of the deleted element exists it is made the new current element otherwise first element is made the new current element. </a:t>
            </a:r>
            <a:r>
              <a:rPr lang="en-US" altLang="en-US" sz="2000" b="1"/>
              <a:t>output</a:t>
            </a:r>
            <a:r>
              <a:rPr lang="en-US" altLang="en-US" sz="2000"/>
              <a:t>: none.</a:t>
            </a:r>
          </a:p>
          <a:p>
            <a:pPr marL="609600" indent="-609600">
              <a:buNone/>
            </a:pPr>
            <a:r>
              <a:rPr lang="en-US" altLang="en-US" sz="2000" b="1"/>
              <a:t>7.</a:t>
            </a:r>
            <a:r>
              <a:rPr lang="en-US" altLang="en-US" sz="2000"/>
              <a:t> 	</a:t>
            </a:r>
            <a:r>
              <a:rPr lang="en-US" altLang="en-US" sz="2000" b="1"/>
              <a:t>Method</a:t>
            </a:r>
            <a:r>
              <a:rPr lang="en-US" altLang="en-US" sz="2000"/>
              <a:t> Full (boolean flag)</a:t>
            </a:r>
          </a:p>
          <a:p>
            <a:pPr marL="609600" indent="-609600">
              <a:buNone/>
            </a:pPr>
            <a:r>
              <a:rPr lang="en-US" altLang="en-US" sz="2000"/>
              <a:t>	</a:t>
            </a:r>
            <a:r>
              <a:rPr lang="en-US" altLang="en-US" sz="2000" b="1"/>
              <a:t>input</a:t>
            </a:r>
            <a:r>
              <a:rPr lang="en-US" altLang="en-US" sz="2000"/>
              <a:t>: none. </a:t>
            </a:r>
            <a:r>
              <a:rPr lang="en-US" altLang="en-US" sz="2000" b="1"/>
              <a:t>returns</a:t>
            </a:r>
            <a:r>
              <a:rPr lang="en-US" altLang="en-US" sz="2000"/>
              <a:t>: if the number of elements in L has reached the maximum number allowed then flag is set to true otherwise false. </a:t>
            </a:r>
            <a:r>
              <a:rPr lang="en-US" altLang="en-US" sz="2000" b="1"/>
              <a:t>output</a:t>
            </a:r>
            <a:r>
              <a:rPr lang="en-US" altLang="en-US" sz="2000"/>
              <a:t>: flag.</a:t>
            </a:r>
          </a:p>
        </p:txBody>
      </p:sp>
    </p:spTree>
    <p:extLst>
      <p:ext uri="{BB962C8B-B14F-4D97-AF65-F5344CB8AC3E}">
        <p14:creationId xmlns:p14="http://schemas.microsoft.com/office/powerpoint/2010/main" val="40187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a:extLst>
              <a:ext uri="{FF2B5EF4-FFF2-40B4-BE49-F238E27FC236}">
                <a16:creationId xmlns:a16="http://schemas.microsoft.com/office/drawing/2014/main" id="{7A58144F-A15F-4EF1-96AF-53F9A96960D3}"/>
              </a:ext>
            </a:extLst>
          </p:cNvPr>
          <p:cNvSpPr>
            <a:spLocks noGrp="1"/>
          </p:cNvSpPr>
          <p:nvPr>
            <p:ph type="sldNum" sz="quarter" idx="12"/>
          </p:nvPr>
        </p:nvSpPr>
        <p:spPr>
          <a:noFill/>
        </p:spPr>
        <p:txBody>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spcBef>
                <a:spcPct val="0"/>
              </a:spcBef>
              <a:buFontTx/>
              <a:buNone/>
            </a:pPr>
            <a:fld id="{3425DF41-6EBC-4939-9CEC-6E8577910499}" type="slidenum">
              <a:rPr lang="en-US" altLang="en-US" sz="1400"/>
              <a:pPr>
                <a:spcBef>
                  <a:spcPct val="0"/>
                </a:spcBef>
                <a:buFontTx/>
                <a:buNone/>
              </a:pPr>
              <a:t>6</a:t>
            </a:fld>
            <a:endParaRPr lang="en-US" altLang="en-US" sz="1400"/>
          </a:p>
        </p:txBody>
      </p:sp>
      <p:sp>
        <p:nvSpPr>
          <p:cNvPr id="16387" name="Rectangle 2">
            <a:extLst>
              <a:ext uri="{FF2B5EF4-FFF2-40B4-BE49-F238E27FC236}">
                <a16:creationId xmlns:a16="http://schemas.microsoft.com/office/drawing/2014/main" id="{6A9AA70C-33A3-4941-9AEE-DE486AFCFB64}"/>
              </a:ext>
            </a:extLst>
          </p:cNvPr>
          <p:cNvSpPr>
            <a:spLocks noGrp="1" noChangeArrowheads="1"/>
          </p:cNvSpPr>
          <p:nvPr>
            <p:ph type="title"/>
          </p:nvPr>
        </p:nvSpPr>
        <p:spPr/>
        <p:txBody>
          <a:bodyPr/>
          <a:lstStyle/>
          <a:p>
            <a:pPr eaLnBrk="1" hangingPunct="1"/>
            <a:r>
              <a:rPr lang="en-US" altLang="en-US" dirty="0"/>
              <a:t>ADT List: Specification</a:t>
            </a:r>
          </a:p>
        </p:txBody>
      </p:sp>
      <p:sp>
        <p:nvSpPr>
          <p:cNvPr id="16388" name="Rectangle 3">
            <a:extLst>
              <a:ext uri="{FF2B5EF4-FFF2-40B4-BE49-F238E27FC236}">
                <a16:creationId xmlns:a16="http://schemas.microsoft.com/office/drawing/2014/main" id="{870463DF-6480-45F7-BC06-16F84D160E1C}"/>
              </a:ext>
            </a:extLst>
          </p:cNvPr>
          <p:cNvSpPr>
            <a:spLocks noGrp="1" noChangeArrowheads="1"/>
          </p:cNvSpPr>
          <p:nvPr>
            <p:ph type="body" idx="1"/>
          </p:nvPr>
        </p:nvSpPr>
        <p:spPr/>
        <p:txBody>
          <a:bodyPr/>
          <a:lstStyle/>
          <a:p>
            <a:pPr marL="609600" indent="-609600">
              <a:buNone/>
            </a:pPr>
            <a:r>
              <a:rPr lang="en-US" altLang="en-US" sz="2400" b="1" u="sng"/>
              <a:t>Operations</a:t>
            </a:r>
            <a:r>
              <a:rPr lang="en-US" altLang="en-US" sz="2400"/>
              <a:t>:</a:t>
            </a:r>
          </a:p>
          <a:p>
            <a:pPr marL="609600" indent="-609600">
              <a:buFontTx/>
              <a:buAutoNum type="arabicPeriod" startAt="8"/>
            </a:pPr>
            <a:r>
              <a:rPr lang="en-US" altLang="en-US" sz="2400" b="1"/>
              <a:t>Method</a:t>
            </a:r>
            <a:r>
              <a:rPr lang="en-US" altLang="en-US" sz="2400"/>
              <a:t> Empty (boolean flag).</a:t>
            </a:r>
          </a:p>
          <a:p>
            <a:pPr marL="609600" indent="-609600">
              <a:buNone/>
            </a:pPr>
            <a:r>
              <a:rPr lang="en-US" altLang="en-US" sz="2400"/>
              <a:t>	</a:t>
            </a:r>
            <a:r>
              <a:rPr lang="en-US" altLang="en-US" sz="2400" b="1"/>
              <a:t>input</a:t>
            </a:r>
            <a:r>
              <a:rPr lang="en-US" altLang="en-US" sz="2400"/>
              <a:t>: none. </a:t>
            </a:r>
            <a:r>
              <a:rPr lang="en-US" altLang="en-US" sz="2400" b="1"/>
              <a:t>results</a:t>
            </a:r>
            <a:r>
              <a:rPr lang="en-US" altLang="en-US" sz="2400"/>
              <a:t>: if the number of elements in L is zero, then flag is set to true otherwise false. </a:t>
            </a:r>
            <a:r>
              <a:rPr lang="en-US" altLang="en-US" sz="2400" b="1"/>
              <a:t>Output</a:t>
            </a:r>
            <a:r>
              <a:rPr lang="en-US" altLang="en-US" sz="2400"/>
              <a:t>: flag.</a:t>
            </a:r>
          </a:p>
          <a:p>
            <a:pPr marL="609600" indent="-609600">
              <a:buFontTx/>
              <a:buAutoNum type="arabicPeriod" startAt="9"/>
            </a:pPr>
            <a:r>
              <a:rPr lang="en-US" altLang="en-US" sz="2400" b="1"/>
              <a:t>Method</a:t>
            </a:r>
            <a:r>
              <a:rPr lang="en-US" altLang="en-US" sz="2400"/>
              <a:t> Last (boolean flag).</a:t>
            </a:r>
          </a:p>
          <a:p>
            <a:pPr marL="609600" indent="-609600">
              <a:buNone/>
            </a:pPr>
            <a:r>
              <a:rPr lang="en-US" altLang="en-US" sz="2400"/>
              <a:t>	</a:t>
            </a:r>
            <a:r>
              <a:rPr lang="en-US" altLang="en-US" sz="2400" b="1"/>
              <a:t>input</a:t>
            </a:r>
            <a:r>
              <a:rPr lang="en-US" altLang="en-US" sz="2400"/>
              <a:t>: none. </a:t>
            </a:r>
            <a:r>
              <a:rPr lang="en-US" altLang="en-US" sz="2400" b="1"/>
              <a:t>requires</a:t>
            </a:r>
            <a:r>
              <a:rPr lang="en-US" altLang="en-US" sz="2400"/>
              <a:t>: L is not empty. </a:t>
            </a:r>
            <a:r>
              <a:rPr lang="en-US" altLang="en-US" sz="2400" b="1"/>
              <a:t>Results</a:t>
            </a:r>
            <a:r>
              <a:rPr lang="en-US" altLang="en-US" sz="2400"/>
              <a:t>: if the last element is the current element then flag is set to true otherwise false. </a:t>
            </a:r>
            <a:r>
              <a:rPr lang="en-US" altLang="en-US" sz="2400" b="1"/>
              <a:t>Output</a:t>
            </a:r>
            <a:r>
              <a:rPr lang="en-US" altLang="en-US" sz="2400"/>
              <a:t>: flag</a:t>
            </a:r>
          </a:p>
        </p:txBody>
      </p:sp>
    </p:spTree>
    <p:extLst>
      <p:ext uri="{BB962C8B-B14F-4D97-AF65-F5344CB8AC3E}">
        <p14:creationId xmlns:p14="http://schemas.microsoft.com/office/powerpoint/2010/main" val="1189130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8A983-3C4F-47E8-9404-07466481DD44}"/>
              </a:ext>
            </a:extLst>
          </p:cNvPr>
          <p:cNvSpPr>
            <a:spLocks noGrp="1"/>
          </p:cNvSpPr>
          <p:nvPr>
            <p:ph type="title"/>
          </p:nvPr>
        </p:nvSpPr>
        <p:spPr/>
        <p:txBody>
          <a:bodyPr/>
          <a:lstStyle/>
          <a:p>
            <a:r>
              <a:rPr lang="en-US" altLang="en-US" dirty="0"/>
              <a:t>ADT List: Implementations</a:t>
            </a:r>
            <a:endParaRPr lang="en-US" dirty="0"/>
          </a:p>
        </p:txBody>
      </p:sp>
      <p:sp>
        <p:nvSpPr>
          <p:cNvPr id="3" name="Content Placeholder 2">
            <a:extLst>
              <a:ext uri="{FF2B5EF4-FFF2-40B4-BE49-F238E27FC236}">
                <a16:creationId xmlns:a16="http://schemas.microsoft.com/office/drawing/2014/main" id="{A7052408-FD52-40D3-B629-5FDF1CA36D8D}"/>
              </a:ext>
            </a:extLst>
          </p:cNvPr>
          <p:cNvSpPr>
            <a:spLocks noGrp="1"/>
          </p:cNvSpPr>
          <p:nvPr>
            <p:ph idx="1"/>
          </p:nvPr>
        </p:nvSpPr>
        <p:spPr/>
        <p:txBody>
          <a:bodyPr/>
          <a:lstStyle/>
          <a:p>
            <a:r>
              <a:rPr lang="en-US" dirty="0"/>
              <a:t>Linked List:</a:t>
            </a:r>
          </a:p>
          <a:p>
            <a:pPr lvl="1"/>
            <a:r>
              <a:rPr lang="en-US" dirty="0"/>
              <a:t>Has 3 classes</a:t>
            </a:r>
          </a:p>
          <a:p>
            <a:pPr lvl="2"/>
            <a:r>
              <a:rPr lang="en-US" dirty="0"/>
              <a:t>The Node class</a:t>
            </a:r>
          </a:p>
          <a:p>
            <a:pPr lvl="2"/>
            <a:r>
              <a:rPr lang="en-US" dirty="0"/>
              <a:t>The </a:t>
            </a:r>
            <a:r>
              <a:rPr lang="en-US" dirty="0" err="1"/>
              <a:t>LinkList</a:t>
            </a:r>
            <a:r>
              <a:rPr lang="en-US" dirty="0"/>
              <a:t> class</a:t>
            </a:r>
          </a:p>
          <a:p>
            <a:pPr lvl="2"/>
            <a:r>
              <a:rPr lang="en-US" dirty="0"/>
              <a:t>The main class</a:t>
            </a:r>
          </a:p>
          <a:p>
            <a:r>
              <a:rPr lang="en-US" dirty="0"/>
              <a:t>Array:</a:t>
            </a:r>
          </a:p>
          <a:p>
            <a:pPr lvl="1"/>
            <a:r>
              <a:rPr lang="en-US" dirty="0"/>
              <a:t>Has 2 classes</a:t>
            </a:r>
          </a:p>
          <a:p>
            <a:pPr lvl="2"/>
            <a:r>
              <a:rPr lang="en-US" dirty="0"/>
              <a:t>The Array class</a:t>
            </a:r>
          </a:p>
          <a:p>
            <a:pPr lvl="2"/>
            <a:r>
              <a:rPr lang="en-US" dirty="0"/>
              <a:t>The main class</a:t>
            </a:r>
          </a:p>
        </p:txBody>
      </p:sp>
    </p:spTree>
    <p:extLst>
      <p:ext uri="{BB962C8B-B14F-4D97-AF65-F5344CB8AC3E}">
        <p14:creationId xmlns:p14="http://schemas.microsoft.com/office/powerpoint/2010/main" val="3177406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62EFB-F993-4BDF-8232-709908B013DB}"/>
              </a:ext>
            </a:extLst>
          </p:cNvPr>
          <p:cNvSpPr>
            <a:spLocks noGrp="1"/>
          </p:cNvSpPr>
          <p:nvPr>
            <p:ph type="title"/>
          </p:nvPr>
        </p:nvSpPr>
        <p:spPr/>
        <p:txBody>
          <a:bodyPr/>
          <a:lstStyle/>
          <a:p>
            <a:r>
              <a:rPr lang="en-US" altLang="en-US" dirty="0"/>
              <a:t>ADT List: Implementations (Linked List)</a:t>
            </a:r>
            <a:endParaRPr lang="en-US" dirty="0"/>
          </a:p>
        </p:txBody>
      </p:sp>
      <p:sp>
        <p:nvSpPr>
          <p:cNvPr id="3" name="Content Placeholder 2">
            <a:extLst>
              <a:ext uri="{FF2B5EF4-FFF2-40B4-BE49-F238E27FC236}">
                <a16:creationId xmlns:a16="http://schemas.microsoft.com/office/drawing/2014/main" id="{A5EE422D-1C75-4EAF-AA9A-F3BEC84B2A2E}"/>
              </a:ext>
            </a:extLst>
          </p:cNvPr>
          <p:cNvSpPr>
            <a:spLocks noGrp="1"/>
          </p:cNvSpPr>
          <p:nvPr>
            <p:ph idx="1"/>
          </p:nvPr>
        </p:nvSpPr>
        <p:spPr/>
        <p:txBody>
          <a:bodyPr>
            <a:normAutofit lnSpcReduction="10000"/>
          </a:bodyPr>
          <a:lstStyle/>
          <a:p>
            <a:r>
              <a:rPr lang="en-US" altLang="en-US" b="1" dirty="0"/>
              <a:t>The Node class:</a:t>
            </a:r>
          </a:p>
          <a:p>
            <a:pPr>
              <a:buNone/>
            </a:pPr>
            <a:r>
              <a:rPr lang="en-US" altLang="en-US" dirty="0">
                <a:latin typeface="SimSun" panose="02010600030101010101" pitchFamily="2" charset="-122"/>
              </a:rPr>
              <a:t>public class Node&lt;T&gt; extends Object {</a:t>
            </a:r>
          </a:p>
          <a:p>
            <a:pPr>
              <a:buNone/>
            </a:pPr>
            <a:r>
              <a:rPr lang="en-US" altLang="en-US" dirty="0">
                <a:latin typeface="SimSun" panose="02010600030101010101" pitchFamily="2" charset="-122"/>
              </a:rPr>
              <a:t>	public T data;</a:t>
            </a:r>
          </a:p>
          <a:p>
            <a:pPr>
              <a:buNone/>
            </a:pPr>
            <a:r>
              <a:rPr lang="en-US" altLang="en-US" dirty="0">
                <a:latin typeface="SimSun" panose="02010600030101010101" pitchFamily="2" charset="-122"/>
              </a:rPr>
              <a:t>	public Node&lt;T&gt; next;</a:t>
            </a:r>
          </a:p>
          <a:p>
            <a:pPr>
              <a:buNone/>
            </a:pPr>
            <a:r>
              <a:rPr lang="en-US" altLang="en-US" dirty="0">
                <a:latin typeface="SimSun" panose="02010600030101010101" pitchFamily="2" charset="-122"/>
              </a:rPr>
              <a:t>	public Node () {</a:t>
            </a:r>
          </a:p>
          <a:p>
            <a:pPr>
              <a:buNone/>
            </a:pPr>
            <a:r>
              <a:rPr lang="en-US" altLang="en-US" dirty="0">
                <a:latin typeface="SimSun" panose="02010600030101010101" pitchFamily="2" charset="-122"/>
              </a:rPr>
              <a:t>	   data = null;  next = null; }</a:t>
            </a:r>
          </a:p>
          <a:p>
            <a:pPr>
              <a:buNone/>
            </a:pPr>
            <a:r>
              <a:rPr lang="en-US" altLang="en-US" dirty="0">
                <a:latin typeface="SimSun" panose="02010600030101010101" pitchFamily="2" charset="-122"/>
              </a:rPr>
              <a:t>	public Node (T </a:t>
            </a:r>
            <a:r>
              <a:rPr lang="en-US" altLang="en-US" dirty="0" err="1">
                <a:latin typeface="SimSun" panose="02010600030101010101" pitchFamily="2" charset="-122"/>
              </a:rPr>
              <a:t>val</a:t>
            </a:r>
            <a:r>
              <a:rPr lang="en-US" altLang="en-US" dirty="0">
                <a:latin typeface="SimSun" panose="02010600030101010101" pitchFamily="2" charset="-122"/>
              </a:rPr>
              <a:t>) {</a:t>
            </a:r>
          </a:p>
          <a:p>
            <a:pPr>
              <a:buNone/>
            </a:pPr>
            <a:r>
              <a:rPr lang="en-US" altLang="en-US" dirty="0">
                <a:latin typeface="SimSun" panose="02010600030101010101" pitchFamily="2" charset="-122"/>
              </a:rPr>
              <a:t>	   data = </a:t>
            </a:r>
            <a:r>
              <a:rPr lang="en-US" altLang="en-US" dirty="0" err="1">
                <a:latin typeface="SimSun" panose="02010600030101010101" pitchFamily="2" charset="-122"/>
              </a:rPr>
              <a:t>val</a:t>
            </a:r>
            <a:r>
              <a:rPr lang="en-US" altLang="en-US" dirty="0">
                <a:latin typeface="SimSun" panose="02010600030101010101" pitchFamily="2" charset="-122"/>
              </a:rPr>
              <a:t>;  next = null; }</a:t>
            </a:r>
          </a:p>
          <a:p>
            <a:pPr>
              <a:buNone/>
            </a:pPr>
            <a:r>
              <a:rPr lang="en-US" altLang="en-US" dirty="0">
                <a:latin typeface="SimSun" panose="02010600030101010101" pitchFamily="2" charset="-122"/>
              </a:rPr>
              <a:t>}</a:t>
            </a:r>
          </a:p>
          <a:p>
            <a:endParaRPr lang="en-US" dirty="0"/>
          </a:p>
        </p:txBody>
      </p:sp>
    </p:spTree>
    <p:extLst>
      <p:ext uri="{BB962C8B-B14F-4D97-AF65-F5344CB8AC3E}">
        <p14:creationId xmlns:p14="http://schemas.microsoft.com/office/powerpoint/2010/main" val="3617310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24347-C6DA-44A3-82D9-A600D4B3BB37}"/>
              </a:ext>
            </a:extLst>
          </p:cNvPr>
          <p:cNvSpPr>
            <a:spLocks noGrp="1"/>
          </p:cNvSpPr>
          <p:nvPr>
            <p:ph type="title"/>
          </p:nvPr>
        </p:nvSpPr>
        <p:spPr/>
        <p:txBody>
          <a:bodyPr/>
          <a:lstStyle/>
          <a:p>
            <a:r>
              <a:rPr lang="en-US" altLang="en-US" dirty="0"/>
              <a:t>ADT List: Implementations (Linked List)</a:t>
            </a:r>
            <a:endParaRPr lang="en-US" dirty="0"/>
          </a:p>
        </p:txBody>
      </p:sp>
      <p:sp>
        <p:nvSpPr>
          <p:cNvPr id="3" name="Content Placeholder 2">
            <a:extLst>
              <a:ext uri="{FF2B5EF4-FFF2-40B4-BE49-F238E27FC236}">
                <a16:creationId xmlns:a16="http://schemas.microsoft.com/office/drawing/2014/main" id="{96D6C718-7009-4B04-93B5-969CC0804F3A}"/>
              </a:ext>
            </a:extLst>
          </p:cNvPr>
          <p:cNvSpPr>
            <a:spLocks noGrp="1"/>
          </p:cNvSpPr>
          <p:nvPr>
            <p:ph idx="1"/>
          </p:nvPr>
        </p:nvSpPr>
        <p:spPr>
          <a:xfrm>
            <a:off x="838200" y="1690688"/>
            <a:ext cx="10515600" cy="4486275"/>
          </a:xfrm>
        </p:spPr>
        <p:txBody>
          <a:bodyPr>
            <a:normAutofit fontScale="92500" lnSpcReduction="10000"/>
          </a:bodyPr>
          <a:lstStyle/>
          <a:p>
            <a:r>
              <a:rPr lang="en-US" b="1" dirty="0"/>
              <a:t>The </a:t>
            </a:r>
            <a:r>
              <a:rPr lang="en-US" b="1" dirty="0" err="1"/>
              <a:t>LinkList</a:t>
            </a:r>
            <a:r>
              <a:rPr lang="en-US" b="1" dirty="0"/>
              <a:t> class:</a:t>
            </a:r>
          </a:p>
          <a:p>
            <a:pPr>
              <a:buNone/>
            </a:pPr>
            <a:r>
              <a:rPr lang="en-US" altLang="en-US" dirty="0">
                <a:latin typeface="SimSun" panose="02010600030101010101" pitchFamily="2" charset="-122"/>
              </a:rPr>
              <a:t>public class </a:t>
            </a:r>
            <a:r>
              <a:rPr lang="en-US" altLang="en-US" dirty="0" err="1">
                <a:latin typeface="SimSun" panose="02010600030101010101" pitchFamily="2" charset="-122"/>
              </a:rPr>
              <a:t>LinkList</a:t>
            </a:r>
            <a:r>
              <a:rPr lang="en-US" altLang="en-US" dirty="0">
                <a:latin typeface="SimSun" panose="02010600030101010101" pitchFamily="2" charset="-122"/>
              </a:rPr>
              <a:t>&lt;T&gt; extends Object {</a:t>
            </a:r>
          </a:p>
          <a:p>
            <a:pPr>
              <a:buNone/>
            </a:pPr>
            <a:r>
              <a:rPr lang="en-US" altLang="en-US" dirty="0">
                <a:latin typeface="SimSun" panose="02010600030101010101" pitchFamily="2" charset="-122"/>
              </a:rPr>
              <a:t>	private Node&lt;T&gt; head;</a:t>
            </a:r>
          </a:p>
          <a:p>
            <a:pPr>
              <a:buNone/>
            </a:pPr>
            <a:r>
              <a:rPr lang="en-US" altLang="en-US" dirty="0">
                <a:latin typeface="SimSun" panose="02010600030101010101" pitchFamily="2" charset="-122"/>
              </a:rPr>
              <a:t>	private Node&lt;T&gt; current;</a:t>
            </a:r>
          </a:p>
          <a:p>
            <a:pPr>
              <a:buNone/>
            </a:pPr>
            <a:r>
              <a:rPr lang="en-US" altLang="en-US" dirty="0">
                <a:latin typeface="SimSun" panose="02010600030101010101" pitchFamily="2" charset="-122"/>
              </a:rPr>
              <a:t>	public </a:t>
            </a:r>
            <a:r>
              <a:rPr lang="en-US" altLang="en-US" b="1" dirty="0" err="1">
                <a:latin typeface="SimSun" panose="02010600030101010101" pitchFamily="2" charset="-122"/>
              </a:rPr>
              <a:t>LinkList</a:t>
            </a:r>
            <a:r>
              <a:rPr lang="en-US" altLang="en-US" dirty="0">
                <a:latin typeface="SimSun" panose="02010600030101010101" pitchFamily="2" charset="-122"/>
              </a:rPr>
              <a:t> () {</a:t>
            </a:r>
          </a:p>
          <a:p>
            <a:pPr>
              <a:buNone/>
            </a:pPr>
            <a:r>
              <a:rPr lang="en-US" altLang="en-US" dirty="0">
                <a:latin typeface="SimSun" panose="02010600030101010101" pitchFamily="2" charset="-122"/>
              </a:rPr>
              <a:t>	   head = current = null; }</a:t>
            </a:r>
          </a:p>
          <a:p>
            <a:pPr>
              <a:buNone/>
            </a:pPr>
            <a:r>
              <a:rPr lang="en-US" altLang="en-US" dirty="0">
                <a:latin typeface="SimSun" panose="02010600030101010101" pitchFamily="2" charset="-122"/>
              </a:rPr>
              <a:t>	public </a:t>
            </a:r>
            <a:r>
              <a:rPr lang="en-US" altLang="en-US" dirty="0" err="1">
                <a:latin typeface="SimSun" panose="02010600030101010101" pitchFamily="2" charset="-122"/>
              </a:rPr>
              <a:t>boolean</a:t>
            </a:r>
            <a:r>
              <a:rPr lang="en-US" altLang="en-US" dirty="0">
                <a:latin typeface="SimSun" panose="02010600030101010101" pitchFamily="2" charset="-122"/>
              </a:rPr>
              <a:t> </a:t>
            </a:r>
            <a:r>
              <a:rPr lang="en-US" altLang="en-US" b="1" dirty="0">
                <a:latin typeface="SimSun" panose="02010600030101010101" pitchFamily="2" charset="-122"/>
              </a:rPr>
              <a:t>empty</a:t>
            </a:r>
            <a:r>
              <a:rPr lang="en-US" altLang="en-US" dirty="0">
                <a:latin typeface="SimSun" panose="02010600030101010101" pitchFamily="2" charset="-122"/>
              </a:rPr>
              <a:t> () {</a:t>
            </a:r>
          </a:p>
          <a:p>
            <a:pPr>
              <a:buNone/>
            </a:pPr>
            <a:r>
              <a:rPr lang="en-US" altLang="en-US" dirty="0">
                <a:latin typeface="SimSun" panose="02010600030101010101" pitchFamily="2" charset="-122"/>
              </a:rPr>
              <a:t>	   return head == null; }</a:t>
            </a:r>
          </a:p>
          <a:p>
            <a:pPr>
              <a:buNone/>
            </a:pPr>
            <a:r>
              <a:rPr lang="en-US" altLang="en-US" dirty="0">
                <a:latin typeface="SimSun" panose="02010600030101010101" pitchFamily="2" charset="-122"/>
              </a:rPr>
              <a:t>	public </a:t>
            </a:r>
            <a:r>
              <a:rPr lang="en-US" altLang="en-US" dirty="0" err="1">
                <a:latin typeface="SimSun" panose="02010600030101010101" pitchFamily="2" charset="-122"/>
              </a:rPr>
              <a:t>boolean</a:t>
            </a:r>
            <a:r>
              <a:rPr lang="en-US" altLang="en-US" dirty="0">
                <a:latin typeface="SimSun" panose="02010600030101010101" pitchFamily="2" charset="-122"/>
              </a:rPr>
              <a:t> </a:t>
            </a:r>
            <a:r>
              <a:rPr lang="en-US" altLang="en-US" b="1" dirty="0">
                <a:latin typeface="SimSun" panose="02010600030101010101" pitchFamily="2" charset="-122"/>
              </a:rPr>
              <a:t>last</a:t>
            </a:r>
            <a:r>
              <a:rPr lang="en-US" altLang="en-US" dirty="0">
                <a:latin typeface="SimSun" panose="02010600030101010101" pitchFamily="2" charset="-122"/>
              </a:rPr>
              <a:t> () {</a:t>
            </a:r>
          </a:p>
          <a:p>
            <a:pPr>
              <a:buNone/>
            </a:pPr>
            <a:r>
              <a:rPr lang="en-US" altLang="en-US" dirty="0">
                <a:latin typeface="SimSun" panose="02010600030101010101" pitchFamily="2" charset="-122"/>
              </a:rPr>
              <a:t>	   return </a:t>
            </a:r>
            <a:r>
              <a:rPr lang="en-US" altLang="en-US" dirty="0" err="1">
                <a:latin typeface="SimSun" panose="02010600030101010101" pitchFamily="2" charset="-122"/>
              </a:rPr>
              <a:t>current.next</a:t>
            </a:r>
            <a:r>
              <a:rPr lang="en-US" altLang="en-US" dirty="0">
                <a:latin typeface="SimSun" panose="02010600030101010101" pitchFamily="2" charset="-122"/>
              </a:rPr>
              <a:t> == null;}</a:t>
            </a:r>
          </a:p>
          <a:p>
            <a:endParaRPr lang="en-US" b="1" dirty="0"/>
          </a:p>
        </p:txBody>
      </p:sp>
    </p:spTree>
    <p:extLst>
      <p:ext uri="{BB962C8B-B14F-4D97-AF65-F5344CB8AC3E}">
        <p14:creationId xmlns:p14="http://schemas.microsoft.com/office/powerpoint/2010/main" val="21469389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TotalTime>
  <Words>1069</Words>
  <Application>Microsoft Office PowerPoint</Application>
  <PresentationFormat>Widescreen</PresentationFormat>
  <Paragraphs>327</Paragraphs>
  <Slides>30</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SimSun</vt:lpstr>
      <vt:lpstr>Arial</vt:lpstr>
      <vt:lpstr>Calibri</vt:lpstr>
      <vt:lpstr>Calibri Light</vt:lpstr>
      <vt:lpstr>Symbol</vt:lpstr>
      <vt:lpstr>Times New Roman</vt:lpstr>
      <vt:lpstr>Office Theme</vt:lpstr>
      <vt:lpstr>ADT list</vt:lpstr>
      <vt:lpstr>ADT List</vt:lpstr>
      <vt:lpstr>ADT List: Specification</vt:lpstr>
      <vt:lpstr>ADT List: Specification</vt:lpstr>
      <vt:lpstr>ADT List: Specification</vt:lpstr>
      <vt:lpstr>ADT List: Specification</vt:lpstr>
      <vt:lpstr>ADT List: Implementations</vt:lpstr>
      <vt:lpstr>ADT List: Implementations (Linked List)</vt:lpstr>
      <vt:lpstr>ADT List: Implementations (Linked List)</vt:lpstr>
      <vt:lpstr>ADT List: Implementations (Linked List)</vt:lpstr>
      <vt:lpstr>ADT List: Implementations (Linked List)</vt:lpstr>
      <vt:lpstr>ADT List: Implementations (Linked List)</vt:lpstr>
      <vt:lpstr>ADT List: Implementations (Array)</vt:lpstr>
      <vt:lpstr>ADT List Implementation (Array)</vt:lpstr>
      <vt:lpstr>ADT List Implementation (Array)</vt:lpstr>
      <vt:lpstr>ADT List Implementation (Array)</vt:lpstr>
      <vt:lpstr>ADT List: Queue</vt:lpstr>
      <vt:lpstr>ADT List: Queue</vt:lpstr>
      <vt:lpstr>ADT Queue (Array Implementaion)</vt:lpstr>
      <vt:lpstr>ADT Queue (Array Implementation)</vt:lpstr>
      <vt:lpstr>ADT Queue (Array Implementation)</vt:lpstr>
      <vt:lpstr>ADT Queue (Linked List Implementation)</vt:lpstr>
      <vt:lpstr>ADT Queue (Linked List Implementation)</vt:lpstr>
      <vt:lpstr>ADT Queue (Linked List Implementation)</vt:lpstr>
      <vt:lpstr>ADT Queue (Linked List Implementation)</vt:lpstr>
      <vt:lpstr>ADT List: Stack</vt:lpstr>
      <vt:lpstr>ADT Stack (Linked List Implementation)</vt:lpstr>
      <vt:lpstr>ADT Stack (Linked List Implementation)</vt:lpstr>
      <vt:lpstr>ADT Stack (Linked List Implementation)</vt:lpstr>
      <vt:lpstr>ADT Stack (Linked List Implementation)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ADT list</dc:title>
  <dc:creator>Sarona</dc:creator>
  <cp:lastModifiedBy>Sarona</cp:lastModifiedBy>
  <cp:revision>11</cp:revision>
  <dcterms:created xsi:type="dcterms:W3CDTF">2017-11-07T20:06:18Z</dcterms:created>
  <dcterms:modified xsi:type="dcterms:W3CDTF">2017-11-07T21:24:59Z</dcterms:modified>
</cp:coreProperties>
</file>