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81" r:id="rId3"/>
    <p:sldId id="282" r:id="rId4"/>
    <p:sldId id="283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4" r:id="rId24"/>
    <p:sldId id="285" r:id="rId25"/>
    <p:sldId id="286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image" Target="../media/image2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image" Target="../media/image19.wmf"/><Relationship Id="rId7" Type="http://schemas.openxmlformats.org/officeDocument/2006/relationships/image" Target="../media/image23.wmf"/><Relationship Id="rId2" Type="http://schemas.openxmlformats.org/officeDocument/2006/relationships/image" Target="../media/image14.wmf"/><Relationship Id="rId1" Type="http://schemas.openxmlformats.org/officeDocument/2006/relationships/image" Target="../media/image18.wmf"/><Relationship Id="rId6" Type="http://schemas.openxmlformats.org/officeDocument/2006/relationships/image" Target="../media/image22.wmf"/><Relationship Id="rId5" Type="http://schemas.openxmlformats.org/officeDocument/2006/relationships/image" Target="../media/image21.wmf"/><Relationship Id="rId10" Type="http://schemas.openxmlformats.org/officeDocument/2006/relationships/image" Target="../media/image26.wmf"/><Relationship Id="rId4" Type="http://schemas.openxmlformats.org/officeDocument/2006/relationships/image" Target="../media/image20.wmf"/><Relationship Id="rId9" Type="http://schemas.openxmlformats.org/officeDocument/2006/relationships/image" Target="../media/image25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13" Type="http://schemas.openxmlformats.org/officeDocument/2006/relationships/image" Target="../media/image37.wmf"/><Relationship Id="rId18" Type="http://schemas.openxmlformats.org/officeDocument/2006/relationships/image" Target="../media/image42.wmf"/><Relationship Id="rId3" Type="http://schemas.openxmlformats.org/officeDocument/2006/relationships/image" Target="../media/image29.wmf"/><Relationship Id="rId7" Type="http://schemas.openxmlformats.org/officeDocument/2006/relationships/image" Target="../media/image32.wmf"/><Relationship Id="rId12" Type="http://schemas.openxmlformats.org/officeDocument/2006/relationships/image" Target="../media/image36.wmf"/><Relationship Id="rId17" Type="http://schemas.openxmlformats.org/officeDocument/2006/relationships/image" Target="../media/image41.wmf"/><Relationship Id="rId2" Type="http://schemas.openxmlformats.org/officeDocument/2006/relationships/image" Target="../media/image28.wmf"/><Relationship Id="rId16" Type="http://schemas.openxmlformats.org/officeDocument/2006/relationships/image" Target="../media/image40.wmf"/><Relationship Id="rId1" Type="http://schemas.openxmlformats.org/officeDocument/2006/relationships/image" Target="../media/image27.wmf"/><Relationship Id="rId6" Type="http://schemas.openxmlformats.org/officeDocument/2006/relationships/image" Target="../media/image22.wmf"/><Relationship Id="rId11" Type="http://schemas.openxmlformats.org/officeDocument/2006/relationships/image" Target="../media/image35.wmf"/><Relationship Id="rId5" Type="http://schemas.openxmlformats.org/officeDocument/2006/relationships/image" Target="../media/image31.wmf"/><Relationship Id="rId15" Type="http://schemas.openxmlformats.org/officeDocument/2006/relationships/image" Target="../media/image39.wmf"/><Relationship Id="rId10" Type="http://schemas.openxmlformats.org/officeDocument/2006/relationships/image" Target="../media/image18.wmf"/><Relationship Id="rId4" Type="http://schemas.openxmlformats.org/officeDocument/2006/relationships/image" Target="../media/image30.wmf"/><Relationship Id="rId9" Type="http://schemas.openxmlformats.org/officeDocument/2006/relationships/image" Target="../media/image34.wmf"/><Relationship Id="rId14" Type="http://schemas.openxmlformats.org/officeDocument/2006/relationships/image" Target="../media/image38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48.wmf"/><Relationship Id="rId3" Type="http://schemas.openxmlformats.org/officeDocument/2006/relationships/image" Target="../media/image45.wmf"/><Relationship Id="rId7" Type="http://schemas.openxmlformats.org/officeDocument/2006/relationships/image" Target="../media/image31.wmf"/><Relationship Id="rId2" Type="http://schemas.openxmlformats.org/officeDocument/2006/relationships/image" Target="../media/image44.wmf"/><Relationship Id="rId1" Type="http://schemas.openxmlformats.org/officeDocument/2006/relationships/image" Target="../media/image43.wmf"/><Relationship Id="rId6" Type="http://schemas.openxmlformats.org/officeDocument/2006/relationships/image" Target="../media/image18.wmf"/><Relationship Id="rId5" Type="http://schemas.openxmlformats.org/officeDocument/2006/relationships/image" Target="../media/image47.wmf"/><Relationship Id="rId10" Type="http://schemas.openxmlformats.org/officeDocument/2006/relationships/image" Target="../media/image50.wmf"/><Relationship Id="rId4" Type="http://schemas.openxmlformats.org/officeDocument/2006/relationships/image" Target="../media/image46.wmf"/><Relationship Id="rId9" Type="http://schemas.openxmlformats.org/officeDocument/2006/relationships/image" Target="../media/image49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13" Type="http://schemas.openxmlformats.org/officeDocument/2006/relationships/image" Target="../media/image58.wmf"/><Relationship Id="rId18" Type="http://schemas.openxmlformats.org/officeDocument/2006/relationships/image" Target="../media/image63.wmf"/><Relationship Id="rId3" Type="http://schemas.openxmlformats.org/officeDocument/2006/relationships/image" Target="../media/image53.wmf"/><Relationship Id="rId7" Type="http://schemas.openxmlformats.org/officeDocument/2006/relationships/image" Target="../media/image25.wmf"/><Relationship Id="rId12" Type="http://schemas.openxmlformats.org/officeDocument/2006/relationships/image" Target="../media/image57.wmf"/><Relationship Id="rId17" Type="http://schemas.openxmlformats.org/officeDocument/2006/relationships/image" Target="../media/image62.wmf"/><Relationship Id="rId2" Type="http://schemas.openxmlformats.org/officeDocument/2006/relationships/image" Target="../media/image52.wmf"/><Relationship Id="rId16" Type="http://schemas.openxmlformats.org/officeDocument/2006/relationships/image" Target="../media/image61.wmf"/><Relationship Id="rId1" Type="http://schemas.openxmlformats.org/officeDocument/2006/relationships/image" Target="../media/image51.wmf"/><Relationship Id="rId6" Type="http://schemas.openxmlformats.org/officeDocument/2006/relationships/image" Target="../media/image24.wmf"/><Relationship Id="rId11" Type="http://schemas.openxmlformats.org/officeDocument/2006/relationships/image" Target="../media/image56.wmf"/><Relationship Id="rId5" Type="http://schemas.openxmlformats.org/officeDocument/2006/relationships/image" Target="../media/image23.wmf"/><Relationship Id="rId15" Type="http://schemas.openxmlformats.org/officeDocument/2006/relationships/image" Target="../media/image60.wmf"/><Relationship Id="rId10" Type="http://schemas.openxmlformats.org/officeDocument/2006/relationships/image" Target="../media/image55.wmf"/><Relationship Id="rId19" Type="http://schemas.openxmlformats.org/officeDocument/2006/relationships/image" Target="../media/image64.wmf"/><Relationship Id="rId4" Type="http://schemas.openxmlformats.org/officeDocument/2006/relationships/image" Target="../media/image22.wmf"/><Relationship Id="rId9" Type="http://schemas.openxmlformats.org/officeDocument/2006/relationships/image" Target="../media/image54.wmf"/><Relationship Id="rId14" Type="http://schemas.openxmlformats.org/officeDocument/2006/relationships/image" Target="../media/image59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70.wmf"/><Relationship Id="rId3" Type="http://schemas.openxmlformats.org/officeDocument/2006/relationships/image" Target="../media/image19.wmf"/><Relationship Id="rId7" Type="http://schemas.openxmlformats.org/officeDocument/2006/relationships/image" Target="../media/image69.wmf"/><Relationship Id="rId2" Type="http://schemas.openxmlformats.org/officeDocument/2006/relationships/image" Target="../media/image18.wmf"/><Relationship Id="rId1" Type="http://schemas.openxmlformats.org/officeDocument/2006/relationships/image" Target="../media/image65.wmf"/><Relationship Id="rId6" Type="http://schemas.openxmlformats.org/officeDocument/2006/relationships/image" Target="../media/image68.wmf"/><Relationship Id="rId11" Type="http://schemas.openxmlformats.org/officeDocument/2006/relationships/image" Target="../media/image73.wmf"/><Relationship Id="rId5" Type="http://schemas.openxmlformats.org/officeDocument/2006/relationships/image" Target="../media/image67.wmf"/><Relationship Id="rId10" Type="http://schemas.openxmlformats.org/officeDocument/2006/relationships/image" Target="../media/image72.wmf"/><Relationship Id="rId4" Type="http://schemas.openxmlformats.org/officeDocument/2006/relationships/image" Target="../media/image66.wmf"/><Relationship Id="rId9" Type="http://schemas.openxmlformats.org/officeDocument/2006/relationships/image" Target="../media/image71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3" Type="http://schemas.openxmlformats.org/officeDocument/2006/relationships/image" Target="../media/image77.wmf"/><Relationship Id="rId7" Type="http://schemas.openxmlformats.org/officeDocument/2006/relationships/image" Target="../media/image81.wmf"/><Relationship Id="rId2" Type="http://schemas.openxmlformats.org/officeDocument/2006/relationships/image" Target="../media/image76.wmf"/><Relationship Id="rId1" Type="http://schemas.openxmlformats.org/officeDocument/2006/relationships/image" Target="../media/image75.png"/><Relationship Id="rId6" Type="http://schemas.openxmlformats.org/officeDocument/2006/relationships/image" Target="../media/image80.wmf"/><Relationship Id="rId5" Type="http://schemas.openxmlformats.org/officeDocument/2006/relationships/image" Target="../media/image79.wmf"/><Relationship Id="rId10" Type="http://schemas.openxmlformats.org/officeDocument/2006/relationships/image" Target="../media/image84.png"/><Relationship Id="rId4" Type="http://schemas.openxmlformats.org/officeDocument/2006/relationships/image" Target="../media/image78.wmf"/><Relationship Id="rId9" Type="http://schemas.openxmlformats.org/officeDocument/2006/relationships/image" Target="../media/image83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image" Target="../media/image85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98EB2-FAD6-2440-9A24-89EA8C3E48C5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CC954-69B1-F541-9DF1-CA7D44D50A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019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98EB2-FAD6-2440-9A24-89EA8C3E48C5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CC954-69B1-F541-9DF1-CA7D44D50A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047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98EB2-FAD6-2440-9A24-89EA8C3E48C5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CC954-69B1-F541-9DF1-CA7D44D50A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036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98EB2-FAD6-2440-9A24-89EA8C3E48C5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CC954-69B1-F541-9DF1-CA7D44D50A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121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98EB2-FAD6-2440-9A24-89EA8C3E48C5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CC954-69B1-F541-9DF1-CA7D44D50A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561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98EB2-FAD6-2440-9A24-89EA8C3E48C5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CC954-69B1-F541-9DF1-CA7D44D50A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76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98EB2-FAD6-2440-9A24-89EA8C3E48C5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CC954-69B1-F541-9DF1-CA7D44D50A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756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98EB2-FAD6-2440-9A24-89EA8C3E48C5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CC954-69B1-F541-9DF1-CA7D44D50A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856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98EB2-FAD6-2440-9A24-89EA8C3E48C5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CC954-69B1-F541-9DF1-CA7D44D50A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797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98EB2-FAD6-2440-9A24-89EA8C3E48C5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CC954-69B1-F541-9DF1-CA7D44D50A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388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98EB2-FAD6-2440-9A24-89EA8C3E48C5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CC954-69B1-F541-9DF1-CA7D44D50A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727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B98EB2-FAD6-2440-9A24-89EA8C3E48C5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CCC954-69B1-F541-9DF1-CA7D44D50A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99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63.bin"/><Relationship Id="rId18" Type="http://schemas.openxmlformats.org/officeDocument/2006/relationships/image" Target="../media/image26.wmf"/><Relationship Id="rId26" Type="http://schemas.openxmlformats.org/officeDocument/2006/relationships/image" Target="../media/image57.wmf"/><Relationship Id="rId39" Type="http://schemas.openxmlformats.org/officeDocument/2006/relationships/image" Target="../media/image63.wmf"/><Relationship Id="rId21" Type="http://schemas.openxmlformats.org/officeDocument/2006/relationships/oleObject" Target="../embeddings/oleObject67.bin"/><Relationship Id="rId34" Type="http://schemas.openxmlformats.org/officeDocument/2006/relationships/oleObject" Target="../embeddings/oleObject74.bin"/><Relationship Id="rId7" Type="http://schemas.openxmlformats.org/officeDocument/2006/relationships/oleObject" Target="../embeddings/oleObject60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5.wmf"/><Relationship Id="rId20" Type="http://schemas.openxmlformats.org/officeDocument/2006/relationships/image" Target="../media/image54.wmf"/><Relationship Id="rId29" Type="http://schemas.openxmlformats.org/officeDocument/2006/relationships/oleObject" Target="../embeddings/oleObject71.bin"/><Relationship Id="rId41" Type="http://schemas.openxmlformats.org/officeDocument/2006/relationships/image" Target="../media/image64.wmf"/><Relationship Id="rId1" Type="http://schemas.openxmlformats.org/officeDocument/2006/relationships/vmlDrawing" Target="../drawings/vmlDrawing6.vml"/><Relationship Id="rId6" Type="http://schemas.openxmlformats.org/officeDocument/2006/relationships/image" Target="../media/image52.wmf"/><Relationship Id="rId11" Type="http://schemas.openxmlformats.org/officeDocument/2006/relationships/oleObject" Target="../embeddings/oleObject62.bin"/><Relationship Id="rId24" Type="http://schemas.openxmlformats.org/officeDocument/2006/relationships/image" Target="../media/image56.wmf"/><Relationship Id="rId32" Type="http://schemas.openxmlformats.org/officeDocument/2006/relationships/oleObject" Target="../embeddings/oleObject73.bin"/><Relationship Id="rId37" Type="http://schemas.openxmlformats.org/officeDocument/2006/relationships/image" Target="../media/image62.wmf"/><Relationship Id="rId40" Type="http://schemas.openxmlformats.org/officeDocument/2006/relationships/oleObject" Target="../embeddings/oleObject77.bin"/><Relationship Id="rId5" Type="http://schemas.openxmlformats.org/officeDocument/2006/relationships/oleObject" Target="../embeddings/oleObject59.bin"/><Relationship Id="rId15" Type="http://schemas.openxmlformats.org/officeDocument/2006/relationships/oleObject" Target="../embeddings/oleObject64.bin"/><Relationship Id="rId23" Type="http://schemas.openxmlformats.org/officeDocument/2006/relationships/oleObject" Target="../embeddings/oleObject68.bin"/><Relationship Id="rId28" Type="http://schemas.openxmlformats.org/officeDocument/2006/relationships/image" Target="../media/image58.wmf"/><Relationship Id="rId36" Type="http://schemas.openxmlformats.org/officeDocument/2006/relationships/oleObject" Target="../embeddings/oleObject75.bin"/><Relationship Id="rId10" Type="http://schemas.openxmlformats.org/officeDocument/2006/relationships/image" Target="../media/image22.wmf"/><Relationship Id="rId19" Type="http://schemas.openxmlformats.org/officeDocument/2006/relationships/oleObject" Target="../embeddings/oleObject66.bin"/><Relationship Id="rId31" Type="http://schemas.openxmlformats.org/officeDocument/2006/relationships/image" Target="../media/image59.wmf"/><Relationship Id="rId4" Type="http://schemas.openxmlformats.org/officeDocument/2006/relationships/image" Target="../media/image51.wmf"/><Relationship Id="rId9" Type="http://schemas.openxmlformats.org/officeDocument/2006/relationships/oleObject" Target="../embeddings/oleObject61.bin"/><Relationship Id="rId14" Type="http://schemas.openxmlformats.org/officeDocument/2006/relationships/image" Target="../media/image24.wmf"/><Relationship Id="rId22" Type="http://schemas.openxmlformats.org/officeDocument/2006/relationships/image" Target="../media/image55.wmf"/><Relationship Id="rId27" Type="http://schemas.openxmlformats.org/officeDocument/2006/relationships/oleObject" Target="../embeddings/oleObject70.bin"/><Relationship Id="rId30" Type="http://schemas.openxmlformats.org/officeDocument/2006/relationships/oleObject" Target="../embeddings/oleObject72.bin"/><Relationship Id="rId35" Type="http://schemas.openxmlformats.org/officeDocument/2006/relationships/image" Target="../media/image61.wmf"/><Relationship Id="rId8" Type="http://schemas.openxmlformats.org/officeDocument/2006/relationships/image" Target="../media/image53.wmf"/><Relationship Id="rId3" Type="http://schemas.openxmlformats.org/officeDocument/2006/relationships/oleObject" Target="../embeddings/oleObject58.bin"/><Relationship Id="rId12" Type="http://schemas.openxmlformats.org/officeDocument/2006/relationships/image" Target="../media/image23.wmf"/><Relationship Id="rId17" Type="http://schemas.openxmlformats.org/officeDocument/2006/relationships/oleObject" Target="../embeddings/oleObject65.bin"/><Relationship Id="rId25" Type="http://schemas.openxmlformats.org/officeDocument/2006/relationships/oleObject" Target="../embeddings/oleObject69.bin"/><Relationship Id="rId33" Type="http://schemas.openxmlformats.org/officeDocument/2006/relationships/image" Target="../media/image60.wmf"/><Relationship Id="rId38" Type="http://schemas.openxmlformats.org/officeDocument/2006/relationships/oleObject" Target="../embeddings/oleObject76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13" Type="http://schemas.openxmlformats.org/officeDocument/2006/relationships/oleObject" Target="../embeddings/oleObject83.bin"/><Relationship Id="rId18" Type="http://schemas.openxmlformats.org/officeDocument/2006/relationships/oleObject" Target="../embeddings/oleObject86.bin"/><Relationship Id="rId3" Type="http://schemas.openxmlformats.org/officeDocument/2006/relationships/oleObject" Target="../embeddings/oleObject78.bin"/><Relationship Id="rId21" Type="http://schemas.openxmlformats.org/officeDocument/2006/relationships/image" Target="../media/image71.wmf"/><Relationship Id="rId7" Type="http://schemas.openxmlformats.org/officeDocument/2006/relationships/oleObject" Target="../embeddings/oleObject80.bin"/><Relationship Id="rId12" Type="http://schemas.openxmlformats.org/officeDocument/2006/relationships/image" Target="../media/image67.wmf"/><Relationship Id="rId17" Type="http://schemas.openxmlformats.org/officeDocument/2006/relationships/image" Target="../media/image69.wmf"/><Relationship Id="rId25" Type="http://schemas.openxmlformats.org/officeDocument/2006/relationships/image" Target="../media/image73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85.bin"/><Relationship Id="rId20" Type="http://schemas.openxmlformats.org/officeDocument/2006/relationships/oleObject" Target="../embeddings/oleObject87.bin"/><Relationship Id="rId1" Type="http://schemas.openxmlformats.org/officeDocument/2006/relationships/vmlDrawing" Target="../drawings/vmlDrawing7.vml"/><Relationship Id="rId6" Type="http://schemas.openxmlformats.org/officeDocument/2006/relationships/image" Target="../media/image18.wmf"/><Relationship Id="rId11" Type="http://schemas.openxmlformats.org/officeDocument/2006/relationships/oleObject" Target="../embeddings/oleObject82.bin"/><Relationship Id="rId24" Type="http://schemas.openxmlformats.org/officeDocument/2006/relationships/oleObject" Target="../embeddings/oleObject89.bin"/><Relationship Id="rId5" Type="http://schemas.openxmlformats.org/officeDocument/2006/relationships/oleObject" Target="../embeddings/oleObject79.bin"/><Relationship Id="rId15" Type="http://schemas.openxmlformats.org/officeDocument/2006/relationships/oleObject" Target="../embeddings/oleObject84.bin"/><Relationship Id="rId23" Type="http://schemas.openxmlformats.org/officeDocument/2006/relationships/image" Target="../media/image72.wmf"/><Relationship Id="rId10" Type="http://schemas.openxmlformats.org/officeDocument/2006/relationships/image" Target="../media/image66.wmf"/><Relationship Id="rId19" Type="http://schemas.openxmlformats.org/officeDocument/2006/relationships/image" Target="../media/image70.wmf"/><Relationship Id="rId4" Type="http://schemas.openxmlformats.org/officeDocument/2006/relationships/image" Target="../media/image65.wmf"/><Relationship Id="rId9" Type="http://schemas.openxmlformats.org/officeDocument/2006/relationships/oleObject" Target="../embeddings/oleObject81.bin"/><Relationship Id="rId14" Type="http://schemas.openxmlformats.org/officeDocument/2006/relationships/image" Target="../media/image68.wmf"/><Relationship Id="rId22" Type="http://schemas.openxmlformats.org/officeDocument/2006/relationships/oleObject" Target="../embeddings/oleObject88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wmf"/><Relationship Id="rId13" Type="http://schemas.openxmlformats.org/officeDocument/2006/relationships/oleObject" Target="../embeddings/oleObject95.bin"/><Relationship Id="rId18" Type="http://schemas.openxmlformats.org/officeDocument/2006/relationships/image" Target="../media/image82.png"/><Relationship Id="rId3" Type="http://schemas.openxmlformats.org/officeDocument/2006/relationships/oleObject" Target="../embeddings/oleObject90.bin"/><Relationship Id="rId21" Type="http://schemas.openxmlformats.org/officeDocument/2006/relationships/oleObject" Target="../embeddings/oleObject99.bin"/><Relationship Id="rId7" Type="http://schemas.openxmlformats.org/officeDocument/2006/relationships/oleObject" Target="../embeddings/oleObject92.bin"/><Relationship Id="rId12" Type="http://schemas.openxmlformats.org/officeDocument/2006/relationships/image" Target="../media/image79.wmf"/><Relationship Id="rId17" Type="http://schemas.openxmlformats.org/officeDocument/2006/relationships/oleObject" Target="../embeddings/oleObject97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81.wmf"/><Relationship Id="rId20" Type="http://schemas.openxmlformats.org/officeDocument/2006/relationships/image" Target="../media/image83.wmf"/><Relationship Id="rId1" Type="http://schemas.openxmlformats.org/officeDocument/2006/relationships/vmlDrawing" Target="../drawings/vmlDrawing8.vml"/><Relationship Id="rId6" Type="http://schemas.openxmlformats.org/officeDocument/2006/relationships/image" Target="../media/image76.wmf"/><Relationship Id="rId11" Type="http://schemas.openxmlformats.org/officeDocument/2006/relationships/oleObject" Target="../embeddings/oleObject94.bin"/><Relationship Id="rId5" Type="http://schemas.openxmlformats.org/officeDocument/2006/relationships/oleObject" Target="../embeddings/oleObject91.bin"/><Relationship Id="rId15" Type="http://schemas.openxmlformats.org/officeDocument/2006/relationships/oleObject" Target="../embeddings/oleObject96.bin"/><Relationship Id="rId10" Type="http://schemas.openxmlformats.org/officeDocument/2006/relationships/image" Target="../media/image78.wmf"/><Relationship Id="rId19" Type="http://schemas.openxmlformats.org/officeDocument/2006/relationships/oleObject" Target="../embeddings/oleObject98.bin"/><Relationship Id="rId4" Type="http://schemas.openxmlformats.org/officeDocument/2006/relationships/image" Target="../media/image75.png"/><Relationship Id="rId9" Type="http://schemas.openxmlformats.org/officeDocument/2006/relationships/oleObject" Target="../embeddings/oleObject93.bin"/><Relationship Id="rId14" Type="http://schemas.openxmlformats.org/officeDocument/2006/relationships/image" Target="../media/image80.wmf"/><Relationship Id="rId22" Type="http://schemas.openxmlformats.org/officeDocument/2006/relationships/image" Target="../media/image8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86.png"/><Relationship Id="rId5" Type="http://schemas.openxmlformats.org/officeDocument/2006/relationships/oleObject" Target="../embeddings/oleObject101.bin"/><Relationship Id="rId4" Type="http://schemas.openxmlformats.org/officeDocument/2006/relationships/image" Target="../media/image8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3" Type="http://schemas.openxmlformats.org/officeDocument/2006/relationships/image" Target="../media/image88.png"/><Relationship Id="rId7" Type="http://schemas.openxmlformats.org/officeDocument/2006/relationships/image" Target="../media/image92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7.png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2.png"/><Relationship Id="rId3" Type="http://schemas.openxmlformats.org/officeDocument/2006/relationships/image" Target="../media/image107.png"/><Relationship Id="rId7" Type="http://schemas.openxmlformats.org/officeDocument/2006/relationships/image" Target="../media/image111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0.png"/><Relationship Id="rId5" Type="http://schemas.openxmlformats.org/officeDocument/2006/relationships/image" Target="../media/image109.png"/><Relationship Id="rId4" Type="http://schemas.openxmlformats.org/officeDocument/2006/relationships/image" Target="../media/image108.png"/><Relationship Id="rId9" Type="http://schemas.openxmlformats.org/officeDocument/2006/relationships/image" Target="../media/image11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5.wmf"/><Relationship Id="rId3" Type="http://schemas.openxmlformats.org/officeDocument/2006/relationships/image" Target="../media/image6.jpeg"/><Relationship Id="rId7" Type="http://schemas.openxmlformats.org/officeDocument/2006/relationships/oleObject" Target="../embeddings/oleObject2.bin"/><Relationship Id="rId12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1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11" Type="http://schemas.openxmlformats.org/officeDocument/2006/relationships/image" Target="../media/image8.jpeg"/><Relationship Id="rId5" Type="http://schemas.openxmlformats.org/officeDocument/2006/relationships/oleObject" Target="../embeddings/oleObject1.bin"/><Relationship Id="rId15" Type="http://schemas.openxmlformats.org/officeDocument/2006/relationships/image" Target="../media/image10.png"/><Relationship Id="rId10" Type="http://schemas.openxmlformats.org/officeDocument/2006/relationships/image" Target="../media/image4.wmf"/><Relationship Id="rId4" Type="http://schemas.openxmlformats.org/officeDocument/2006/relationships/image" Target="../media/image7.jpeg"/><Relationship Id="rId9" Type="http://schemas.openxmlformats.org/officeDocument/2006/relationships/oleObject" Target="../embeddings/oleObject3.bin"/><Relationship Id="rId1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12" Type="http://schemas.openxmlformats.org/officeDocument/2006/relationships/image" Target="../media/image1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4.wmf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6.bin"/><Relationship Id="rId10" Type="http://schemas.openxmlformats.org/officeDocument/2006/relationships/image" Target="../media/image16.wmf"/><Relationship Id="rId4" Type="http://schemas.openxmlformats.org/officeDocument/2006/relationships/image" Target="../media/image13.wmf"/><Relationship Id="rId9" Type="http://schemas.openxmlformats.org/officeDocument/2006/relationships/oleObject" Target="../embeddings/oleObject8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13" Type="http://schemas.openxmlformats.org/officeDocument/2006/relationships/oleObject" Target="../embeddings/oleObject15.bin"/><Relationship Id="rId18" Type="http://schemas.openxmlformats.org/officeDocument/2006/relationships/oleObject" Target="../embeddings/oleObject19.bin"/><Relationship Id="rId3" Type="http://schemas.openxmlformats.org/officeDocument/2006/relationships/oleObject" Target="../embeddings/oleObject10.bin"/><Relationship Id="rId21" Type="http://schemas.openxmlformats.org/officeDocument/2006/relationships/image" Target="../media/image24.wmf"/><Relationship Id="rId7" Type="http://schemas.openxmlformats.org/officeDocument/2006/relationships/oleObject" Target="../embeddings/oleObject12.bin"/><Relationship Id="rId12" Type="http://schemas.openxmlformats.org/officeDocument/2006/relationships/image" Target="../media/image21.wmf"/><Relationship Id="rId17" Type="http://schemas.openxmlformats.org/officeDocument/2006/relationships/image" Target="../media/image22.wmf"/><Relationship Id="rId25" Type="http://schemas.openxmlformats.org/officeDocument/2006/relationships/image" Target="../media/image26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8.bin"/><Relationship Id="rId20" Type="http://schemas.openxmlformats.org/officeDocument/2006/relationships/oleObject" Target="../embeddings/oleObject20.bin"/><Relationship Id="rId1" Type="http://schemas.openxmlformats.org/officeDocument/2006/relationships/vmlDrawing" Target="../drawings/vmlDrawing3.vml"/><Relationship Id="rId6" Type="http://schemas.openxmlformats.org/officeDocument/2006/relationships/image" Target="../media/image14.wmf"/><Relationship Id="rId11" Type="http://schemas.openxmlformats.org/officeDocument/2006/relationships/oleObject" Target="../embeddings/oleObject14.bin"/><Relationship Id="rId24" Type="http://schemas.openxmlformats.org/officeDocument/2006/relationships/oleObject" Target="../embeddings/oleObject22.bin"/><Relationship Id="rId5" Type="http://schemas.openxmlformats.org/officeDocument/2006/relationships/oleObject" Target="../embeddings/oleObject11.bin"/><Relationship Id="rId15" Type="http://schemas.openxmlformats.org/officeDocument/2006/relationships/oleObject" Target="../embeddings/oleObject17.bin"/><Relationship Id="rId23" Type="http://schemas.openxmlformats.org/officeDocument/2006/relationships/image" Target="../media/image25.wmf"/><Relationship Id="rId10" Type="http://schemas.openxmlformats.org/officeDocument/2006/relationships/image" Target="../media/image20.wmf"/><Relationship Id="rId19" Type="http://schemas.openxmlformats.org/officeDocument/2006/relationships/image" Target="../media/image23.wmf"/><Relationship Id="rId4" Type="http://schemas.openxmlformats.org/officeDocument/2006/relationships/image" Target="../media/image18.wmf"/><Relationship Id="rId9" Type="http://schemas.openxmlformats.org/officeDocument/2006/relationships/oleObject" Target="../embeddings/oleObject13.bin"/><Relationship Id="rId14" Type="http://schemas.openxmlformats.org/officeDocument/2006/relationships/oleObject" Target="../embeddings/oleObject16.bin"/><Relationship Id="rId22" Type="http://schemas.openxmlformats.org/officeDocument/2006/relationships/oleObject" Target="../embeddings/oleObject21.bin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28.bin"/><Relationship Id="rId18" Type="http://schemas.openxmlformats.org/officeDocument/2006/relationships/image" Target="../media/image33.wmf"/><Relationship Id="rId26" Type="http://schemas.openxmlformats.org/officeDocument/2006/relationships/oleObject" Target="../embeddings/oleObject35.bin"/><Relationship Id="rId39" Type="http://schemas.openxmlformats.org/officeDocument/2006/relationships/oleObject" Target="../embeddings/oleObject42.bin"/><Relationship Id="rId21" Type="http://schemas.openxmlformats.org/officeDocument/2006/relationships/oleObject" Target="../embeddings/oleObject32.bin"/><Relationship Id="rId34" Type="http://schemas.openxmlformats.org/officeDocument/2006/relationships/oleObject" Target="../embeddings/oleObject39.bin"/><Relationship Id="rId7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2.wmf"/><Relationship Id="rId20" Type="http://schemas.openxmlformats.org/officeDocument/2006/relationships/image" Target="../media/image34.wmf"/><Relationship Id="rId29" Type="http://schemas.openxmlformats.org/officeDocument/2006/relationships/image" Target="../media/image37.wmf"/><Relationship Id="rId41" Type="http://schemas.openxmlformats.org/officeDocument/2006/relationships/oleObject" Target="../embeddings/oleObject43.bin"/><Relationship Id="rId1" Type="http://schemas.openxmlformats.org/officeDocument/2006/relationships/vmlDrawing" Target="../drawings/vmlDrawing4.vml"/><Relationship Id="rId6" Type="http://schemas.openxmlformats.org/officeDocument/2006/relationships/image" Target="../media/image28.wmf"/><Relationship Id="rId11" Type="http://schemas.openxmlformats.org/officeDocument/2006/relationships/oleObject" Target="../embeddings/oleObject27.bin"/><Relationship Id="rId24" Type="http://schemas.openxmlformats.org/officeDocument/2006/relationships/oleObject" Target="../embeddings/oleObject34.bin"/><Relationship Id="rId32" Type="http://schemas.openxmlformats.org/officeDocument/2006/relationships/oleObject" Target="../embeddings/oleObject38.bin"/><Relationship Id="rId37" Type="http://schemas.openxmlformats.org/officeDocument/2006/relationships/image" Target="../media/image41.wmf"/><Relationship Id="rId40" Type="http://schemas.openxmlformats.org/officeDocument/2006/relationships/image" Target="../media/image42.wmf"/><Relationship Id="rId5" Type="http://schemas.openxmlformats.org/officeDocument/2006/relationships/oleObject" Target="../embeddings/oleObject24.bin"/><Relationship Id="rId15" Type="http://schemas.openxmlformats.org/officeDocument/2006/relationships/oleObject" Target="../embeddings/oleObject29.bin"/><Relationship Id="rId23" Type="http://schemas.openxmlformats.org/officeDocument/2006/relationships/image" Target="../media/image18.wmf"/><Relationship Id="rId28" Type="http://schemas.openxmlformats.org/officeDocument/2006/relationships/oleObject" Target="../embeddings/oleObject36.bin"/><Relationship Id="rId36" Type="http://schemas.openxmlformats.org/officeDocument/2006/relationships/oleObject" Target="../embeddings/oleObject40.bin"/><Relationship Id="rId10" Type="http://schemas.openxmlformats.org/officeDocument/2006/relationships/image" Target="../media/image30.wmf"/><Relationship Id="rId19" Type="http://schemas.openxmlformats.org/officeDocument/2006/relationships/oleObject" Target="../embeddings/oleObject31.bin"/><Relationship Id="rId31" Type="http://schemas.openxmlformats.org/officeDocument/2006/relationships/image" Target="../media/image38.wmf"/><Relationship Id="rId4" Type="http://schemas.openxmlformats.org/officeDocument/2006/relationships/image" Target="../media/image27.wmf"/><Relationship Id="rId9" Type="http://schemas.openxmlformats.org/officeDocument/2006/relationships/oleObject" Target="../embeddings/oleObject26.bin"/><Relationship Id="rId14" Type="http://schemas.openxmlformats.org/officeDocument/2006/relationships/image" Target="../media/image22.wmf"/><Relationship Id="rId22" Type="http://schemas.openxmlformats.org/officeDocument/2006/relationships/oleObject" Target="../embeddings/oleObject33.bin"/><Relationship Id="rId27" Type="http://schemas.openxmlformats.org/officeDocument/2006/relationships/image" Target="../media/image36.wmf"/><Relationship Id="rId30" Type="http://schemas.openxmlformats.org/officeDocument/2006/relationships/oleObject" Target="../embeddings/oleObject37.bin"/><Relationship Id="rId35" Type="http://schemas.openxmlformats.org/officeDocument/2006/relationships/image" Target="../media/image40.wmf"/><Relationship Id="rId8" Type="http://schemas.openxmlformats.org/officeDocument/2006/relationships/image" Target="../media/image29.wmf"/><Relationship Id="rId3" Type="http://schemas.openxmlformats.org/officeDocument/2006/relationships/oleObject" Target="../embeddings/oleObject23.bin"/><Relationship Id="rId12" Type="http://schemas.openxmlformats.org/officeDocument/2006/relationships/image" Target="../media/image31.wmf"/><Relationship Id="rId17" Type="http://schemas.openxmlformats.org/officeDocument/2006/relationships/oleObject" Target="../embeddings/oleObject30.bin"/><Relationship Id="rId25" Type="http://schemas.openxmlformats.org/officeDocument/2006/relationships/image" Target="../media/image35.wmf"/><Relationship Id="rId33" Type="http://schemas.openxmlformats.org/officeDocument/2006/relationships/image" Target="../media/image39.wmf"/><Relationship Id="rId38" Type="http://schemas.openxmlformats.org/officeDocument/2006/relationships/oleObject" Target="../embeddings/oleObject41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wmf"/><Relationship Id="rId13" Type="http://schemas.openxmlformats.org/officeDocument/2006/relationships/oleObject" Target="../embeddings/oleObject49.bin"/><Relationship Id="rId18" Type="http://schemas.openxmlformats.org/officeDocument/2006/relationships/oleObject" Target="../embeddings/oleObject52.bin"/><Relationship Id="rId26" Type="http://schemas.openxmlformats.org/officeDocument/2006/relationships/oleObject" Target="../embeddings/oleObject57.bin"/><Relationship Id="rId3" Type="http://schemas.openxmlformats.org/officeDocument/2006/relationships/oleObject" Target="../embeddings/oleObject44.bin"/><Relationship Id="rId21" Type="http://schemas.openxmlformats.org/officeDocument/2006/relationships/image" Target="../media/image48.wmf"/><Relationship Id="rId7" Type="http://schemas.openxmlformats.org/officeDocument/2006/relationships/oleObject" Target="../embeddings/oleObject46.bin"/><Relationship Id="rId12" Type="http://schemas.openxmlformats.org/officeDocument/2006/relationships/image" Target="../media/image47.wmf"/><Relationship Id="rId17" Type="http://schemas.openxmlformats.org/officeDocument/2006/relationships/oleObject" Target="../embeddings/oleObject51.bin"/><Relationship Id="rId25" Type="http://schemas.openxmlformats.org/officeDocument/2006/relationships/image" Target="../media/image50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1.wmf"/><Relationship Id="rId20" Type="http://schemas.openxmlformats.org/officeDocument/2006/relationships/oleObject" Target="../embeddings/oleObject54.bin"/><Relationship Id="rId1" Type="http://schemas.openxmlformats.org/officeDocument/2006/relationships/vmlDrawing" Target="../drawings/vmlDrawing5.vml"/><Relationship Id="rId6" Type="http://schemas.openxmlformats.org/officeDocument/2006/relationships/image" Target="../media/image44.wmf"/><Relationship Id="rId11" Type="http://schemas.openxmlformats.org/officeDocument/2006/relationships/oleObject" Target="../embeddings/oleObject48.bin"/><Relationship Id="rId24" Type="http://schemas.openxmlformats.org/officeDocument/2006/relationships/oleObject" Target="../embeddings/oleObject56.bin"/><Relationship Id="rId5" Type="http://schemas.openxmlformats.org/officeDocument/2006/relationships/oleObject" Target="../embeddings/oleObject45.bin"/><Relationship Id="rId15" Type="http://schemas.openxmlformats.org/officeDocument/2006/relationships/oleObject" Target="../embeddings/oleObject50.bin"/><Relationship Id="rId23" Type="http://schemas.openxmlformats.org/officeDocument/2006/relationships/image" Target="../media/image49.wmf"/><Relationship Id="rId10" Type="http://schemas.openxmlformats.org/officeDocument/2006/relationships/image" Target="../media/image46.wmf"/><Relationship Id="rId19" Type="http://schemas.openxmlformats.org/officeDocument/2006/relationships/oleObject" Target="../embeddings/oleObject53.bin"/><Relationship Id="rId4" Type="http://schemas.openxmlformats.org/officeDocument/2006/relationships/image" Target="../media/image43.wmf"/><Relationship Id="rId9" Type="http://schemas.openxmlformats.org/officeDocument/2006/relationships/oleObject" Target="../embeddings/oleObject47.bin"/><Relationship Id="rId14" Type="http://schemas.openxmlformats.org/officeDocument/2006/relationships/image" Target="../media/image18.wmf"/><Relationship Id="rId22" Type="http://schemas.openxmlformats.org/officeDocument/2006/relationships/oleObject" Target="../embeddings/oleObject5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5521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SF and BM calculations (contd.)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4F775-A01E-4443-97D1-040FC6885130}" type="datetime1">
              <a:rPr lang="en-US" smtClean="0"/>
              <a:pPr/>
              <a:t>4/18/2016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28600" y="4495800"/>
          <a:ext cx="8686812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36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17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634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429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4292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4292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4292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4292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4292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4292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4292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4292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4292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42926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542926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542926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3519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x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.5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1.0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1.0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1.5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2.0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2.0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2.5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3.0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3.0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3.5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4.0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4.0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4.5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5.0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005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SF </a:t>
                      </a:r>
                      <a:r>
                        <a:rPr lang="en-US" sz="1050" dirty="0" smtClean="0"/>
                        <a:t>kN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2060"/>
                          </a:solidFill>
                        </a:rPr>
                        <a:t>2.36</a:t>
                      </a:r>
                      <a:endParaRPr lang="en-US" sz="1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2060"/>
                          </a:solidFill>
                        </a:rPr>
                        <a:t>2.36</a:t>
                      </a:r>
                      <a:endParaRPr lang="en-US" sz="1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FF0000"/>
                          </a:solidFill>
                        </a:rPr>
                        <a:t>2.36</a:t>
                      </a:r>
                      <a:endParaRPr lang="en-US" sz="1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FF0000"/>
                          </a:solidFill>
                        </a:rPr>
                        <a:t>2.36</a:t>
                      </a:r>
                      <a:endParaRPr lang="en-US" sz="1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2060"/>
                          </a:solidFill>
                        </a:rPr>
                        <a:t>2.36</a:t>
                      </a:r>
                      <a:endParaRPr lang="en-US" sz="1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FF0000"/>
                          </a:solidFill>
                        </a:rPr>
                        <a:t>2.36</a:t>
                      </a:r>
                      <a:endParaRPr lang="en-US" sz="1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FF0000"/>
                          </a:solidFill>
                        </a:rPr>
                        <a:t>2.36</a:t>
                      </a:r>
                      <a:endParaRPr lang="en-US" sz="1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2060"/>
                          </a:solidFill>
                        </a:rPr>
                        <a:t>1.36</a:t>
                      </a:r>
                      <a:endParaRPr lang="en-US" sz="1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FF0000"/>
                          </a:solidFill>
                        </a:rPr>
                        <a:t>0.36</a:t>
                      </a:r>
                      <a:endParaRPr lang="en-US" sz="1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FF0000"/>
                          </a:solidFill>
                        </a:rPr>
                        <a:t>0.36</a:t>
                      </a:r>
                      <a:endParaRPr lang="en-US" sz="1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2060"/>
                          </a:solidFill>
                        </a:rPr>
                        <a:t>0.36</a:t>
                      </a:r>
                      <a:endParaRPr lang="en-US" sz="1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FF0000"/>
                          </a:solidFill>
                        </a:rPr>
                        <a:t>0.36</a:t>
                      </a:r>
                      <a:endParaRPr lang="en-US" sz="1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FF0000"/>
                          </a:solidFill>
                        </a:rPr>
                        <a:t>-3.64</a:t>
                      </a:r>
                      <a:endParaRPr lang="en-US" sz="1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2060"/>
                          </a:solidFill>
                        </a:rPr>
                        <a:t>-3.64</a:t>
                      </a:r>
                      <a:endParaRPr lang="en-US" sz="1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002060"/>
                          </a:solidFill>
                        </a:rPr>
                        <a:t>-3.64</a:t>
                      </a:r>
                      <a:endParaRPr lang="en-US" sz="1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960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BM</a:t>
                      </a:r>
                    </a:p>
                    <a:p>
                      <a:r>
                        <a:rPr lang="en-US" sz="1050" dirty="0" err="1" smtClean="0"/>
                        <a:t>kNm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0</a:t>
                      </a:r>
                      <a:endParaRPr lang="en-US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1.18</a:t>
                      </a:r>
                      <a:endParaRPr lang="en-US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FF0000"/>
                          </a:solidFill>
                        </a:rPr>
                        <a:t>2.36</a:t>
                      </a:r>
                      <a:endParaRPr lang="en-US" sz="1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FF0000"/>
                          </a:solidFill>
                        </a:rPr>
                        <a:t>-0.44</a:t>
                      </a:r>
                      <a:endParaRPr lang="en-US" sz="1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0.74</a:t>
                      </a:r>
                      <a:endParaRPr lang="en-US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FF0000"/>
                          </a:solidFill>
                        </a:rPr>
                        <a:t>1.92</a:t>
                      </a:r>
                      <a:endParaRPr lang="en-US" sz="1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FF0000"/>
                          </a:solidFill>
                        </a:rPr>
                        <a:t>1.92</a:t>
                      </a:r>
                      <a:endParaRPr lang="en-US" sz="1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2.85</a:t>
                      </a:r>
                      <a:endParaRPr lang="en-US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FF0000"/>
                          </a:solidFill>
                        </a:rPr>
                        <a:t>3.28</a:t>
                      </a:r>
                      <a:endParaRPr lang="en-US" sz="1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FF0000"/>
                          </a:solidFill>
                        </a:rPr>
                        <a:t>3.28</a:t>
                      </a:r>
                      <a:endParaRPr lang="en-US" sz="1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3.46</a:t>
                      </a:r>
                      <a:endParaRPr lang="en-US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FF0000"/>
                          </a:solidFill>
                        </a:rPr>
                        <a:t>3.64</a:t>
                      </a:r>
                      <a:endParaRPr lang="en-US" sz="1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rgbClr val="FF0000"/>
                          </a:solidFill>
                        </a:rPr>
                        <a:t>3.64</a:t>
                      </a:r>
                      <a:endParaRPr lang="en-US" sz="1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1.82</a:t>
                      </a:r>
                      <a:endParaRPr lang="en-US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0</a:t>
                      </a:r>
                      <a:endParaRPr lang="en-US" sz="1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315394" name="Object 2"/>
          <p:cNvGraphicFramePr>
            <a:graphicFrameLocks noChangeAspect="1"/>
          </p:cNvGraphicFramePr>
          <p:nvPr/>
        </p:nvGraphicFramePr>
        <p:xfrm>
          <a:off x="1400175" y="1295400"/>
          <a:ext cx="2319338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01" name="Equation" r:id="rId3" imgW="1536480" imgH="203040" progId="Equation.3">
                  <p:embed/>
                </p:oleObj>
              </mc:Choice>
              <mc:Fallback>
                <p:oleObj name="Equation" r:id="rId3" imgW="153648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0175" y="1295400"/>
                        <a:ext cx="2319338" cy="30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5395" name="Object 3"/>
          <p:cNvGraphicFramePr>
            <a:graphicFrameLocks noChangeAspect="1"/>
          </p:cNvGraphicFramePr>
          <p:nvPr/>
        </p:nvGraphicFramePr>
        <p:xfrm>
          <a:off x="1400175" y="1752600"/>
          <a:ext cx="2319338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02" name="Equation" r:id="rId5" imgW="1536480" imgH="203040" progId="Equation.3">
                  <p:embed/>
                </p:oleObj>
              </mc:Choice>
              <mc:Fallback>
                <p:oleObj name="Equation" r:id="rId5" imgW="153648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0175" y="1752600"/>
                        <a:ext cx="2319338" cy="30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5396" name="Object 4"/>
          <p:cNvGraphicFramePr>
            <a:graphicFrameLocks noChangeAspect="1"/>
          </p:cNvGraphicFramePr>
          <p:nvPr/>
        </p:nvGraphicFramePr>
        <p:xfrm>
          <a:off x="1400175" y="2362200"/>
          <a:ext cx="2492375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03" name="Equation" r:id="rId7" imgW="1650960" imgH="203040" progId="Equation.3">
                  <p:embed/>
                </p:oleObj>
              </mc:Choice>
              <mc:Fallback>
                <p:oleObj name="Equation" r:id="rId7" imgW="165096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0175" y="2362200"/>
                        <a:ext cx="2492375" cy="30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5397" name="Object 5"/>
          <p:cNvGraphicFramePr>
            <a:graphicFrameLocks noChangeAspect="1"/>
          </p:cNvGraphicFramePr>
          <p:nvPr/>
        </p:nvGraphicFramePr>
        <p:xfrm>
          <a:off x="333375" y="1371600"/>
          <a:ext cx="88265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04" name="Equation" r:id="rId9" imgW="685800" imgH="177480" progId="Equation.3">
                  <p:embed/>
                </p:oleObj>
              </mc:Choice>
              <mc:Fallback>
                <p:oleObj name="Equation" r:id="rId9" imgW="68580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3375" y="1371600"/>
                        <a:ext cx="882650" cy="228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5398" name="Object 6"/>
          <p:cNvGraphicFramePr>
            <a:graphicFrameLocks noChangeAspect="1"/>
          </p:cNvGraphicFramePr>
          <p:nvPr/>
        </p:nvGraphicFramePr>
        <p:xfrm>
          <a:off x="333375" y="1828800"/>
          <a:ext cx="86518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05" name="Equation" r:id="rId11" imgW="672840" imgH="177480" progId="Equation.3">
                  <p:embed/>
                </p:oleObj>
              </mc:Choice>
              <mc:Fallback>
                <p:oleObj name="Equation" r:id="rId11" imgW="67284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3375" y="1828800"/>
                        <a:ext cx="865187" cy="228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5399" name="Object 7"/>
          <p:cNvGraphicFramePr>
            <a:graphicFrameLocks noChangeAspect="1"/>
          </p:cNvGraphicFramePr>
          <p:nvPr/>
        </p:nvGraphicFramePr>
        <p:xfrm>
          <a:off x="257175" y="2438400"/>
          <a:ext cx="896938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06" name="Equation" r:id="rId13" imgW="698400" imgH="177480" progId="Equation.3">
                  <p:embed/>
                </p:oleObj>
              </mc:Choice>
              <mc:Fallback>
                <p:oleObj name="Equation" r:id="rId13" imgW="69840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175" y="2438400"/>
                        <a:ext cx="896938" cy="228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5400" name="Object 8"/>
          <p:cNvGraphicFramePr>
            <a:graphicFrameLocks noChangeAspect="1"/>
          </p:cNvGraphicFramePr>
          <p:nvPr/>
        </p:nvGraphicFramePr>
        <p:xfrm>
          <a:off x="180975" y="2971800"/>
          <a:ext cx="1044575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07" name="Equation" r:id="rId15" imgW="812520" imgH="177480" progId="Equation.3">
                  <p:embed/>
                </p:oleObj>
              </mc:Choice>
              <mc:Fallback>
                <p:oleObj name="Equation" r:id="rId15" imgW="8125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975" y="2971800"/>
                        <a:ext cx="1044575" cy="228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5401" name="Object 9"/>
          <p:cNvGraphicFramePr>
            <a:graphicFrameLocks noChangeAspect="1"/>
          </p:cNvGraphicFramePr>
          <p:nvPr/>
        </p:nvGraphicFramePr>
        <p:xfrm>
          <a:off x="180975" y="3505200"/>
          <a:ext cx="1044575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08" name="Equation" r:id="rId17" imgW="812520" imgH="177480" progId="Equation.3">
                  <p:embed/>
                </p:oleObj>
              </mc:Choice>
              <mc:Fallback>
                <p:oleObj name="Equation" r:id="rId17" imgW="8125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975" y="3505200"/>
                        <a:ext cx="1044575" cy="228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5402" name="Object 10"/>
          <p:cNvGraphicFramePr>
            <a:graphicFrameLocks noChangeAspect="1"/>
          </p:cNvGraphicFramePr>
          <p:nvPr/>
        </p:nvGraphicFramePr>
        <p:xfrm>
          <a:off x="1400175" y="2895600"/>
          <a:ext cx="1878013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09" name="Equation" r:id="rId19" imgW="1244520" imgH="203040" progId="Equation.3">
                  <p:embed/>
                </p:oleObj>
              </mc:Choice>
              <mc:Fallback>
                <p:oleObj name="Equation" r:id="rId19" imgW="12445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0175" y="2895600"/>
                        <a:ext cx="1878013" cy="30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5403" name="Object 11"/>
          <p:cNvGraphicFramePr>
            <a:graphicFrameLocks noChangeAspect="1"/>
          </p:cNvGraphicFramePr>
          <p:nvPr/>
        </p:nvGraphicFramePr>
        <p:xfrm>
          <a:off x="1400175" y="3429000"/>
          <a:ext cx="2395538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10" name="Equation" r:id="rId21" imgW="1587240" imgH="203040" progId="Equation.3">
                  <p:embed/>
                </p:oleObj>
              </mc:Choice>
              <mc:Fallback>
                <p:oleObj name="Equation" r:id="rId21" imgW="158724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0175" y="3429000"/>
                        <a:ext cx="2395538" cy="30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5404" name="Object 12"/>
          <p:cNvGraphicFramePr>
            <a:graphicFrameLocks noChangeAspect="1"/>
          </p:cNvGraphicFramePr>
          <p:nvPr/>
        </p:nvGraphicFramePr>
        <p:xfrm>
          <a:off x="4295775" y="1295400"/>
          <a:ext cx="2243138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11" name="Equation" r:id="rId23" imgW="1485720" imgH="203040" progId="Equation.3">
                  <p:embed/>
                </p:oleObj>
              </mc:Choice>
              <mc:Fallback>
                <p:oleObj name="Equation" r:id="rId23" imgW="14857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95775" y="1295400"/>
                        <a:ext cx="2243138" cy="30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5405" name="Object 13"/>
          <p:cNvGraphicFramePr>
            <a:graphicFrameLocks noChangeAspect="1"/>
          </p:cNvGraphicFramePr>
          <p:nvPr/>
        </p:nvGraphicFramePr>
        <p:xfrm>
          <a:off x="4219575" y="1676400"/>
          <a:ext cx="2933700" cy="306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12" name="Equation" r:id="rId25" imgW="1942920" imgH="203040" progId="Equation.3">
                  <p:embed/>
                </p:oleObj>
              </mc:Choice>
              <mc:Fallback>
                <p:oleObj name="Equation" r:id="rId25" imgW="19429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9575" y="1676400"/>
                        <a:ext cx="2933700" cy="306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5406" name="Object 14"/>
          <p:cNvGraphicFramePr>
            <a:graphicFrameLocks noChangeAspect="1"/>
          </p:cNvGraphicFramePr>
          <p:nvPr/>
        </p:nvGraphicFramePr>
        <p:xfrm>
          <a:off x="4038600" y="2286000"/>
          <a:ext cx="3567113" cy="344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13" name="Equation" r:id="rId27" imgW="2361960" imgH="228600" progId="Equation.3">
                  <p:embed/>
                </p:oleObj>
              </mc:Choice>
              <mc:Fallback>
                <p:oleObj name="Equation" r:id="rId27" imgW="23619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600" y="2286000"/>
                        <a:ext cx="3567113" cy="3444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2" name="Straight Connector 21"/>
          <p:cNvCxnSpPr/>
          <p:nvPr/>
        </p:nvCxnSpPr>
        <p:spPr>
          <a:xfrm rot="5400000" flipH="1" flipV="1">
            <a:off x="2258225" y="4342606"/>
            <a:ext cx="304800" cy="1588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5400000" flipH="1" flipV="1">
            <a:off x="3887000" y="4342606"/>
            <a:ext cx="304800" cy="1588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 flipH="1" flipV="1">
            <a:off x="5496725" y="4361656"/>
            <a:ext cx="304800" cy="1588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5400000" flipH="1" flipV="1">
            <a:off x="7135025" y="4342606"/>
            <a:ext cx="304800" cy="1588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 flipH="1" flipV="1">
            <a:off x="8763800" y="4342606"/>
            <a:ext cx="304800" cy="1588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15407" name="Object 15"/>
          <p:cNvGraphicFramePr>
            <a:graphicFrameLocks noChangeAspect="1"/>
          </p:cNvGraphicFramePr>
          <p:nvPr/>
        </p:nvGraphicFramePr>
        <p:xfrm>
          <a:off x="1219206" y="4191000"/>
          <a:ext cx="88265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14" name="Equation" r:id="rId29" imgW="685800" imgH="177480" progId="Equation.3">
                  <p:embed/>
                </p:oleObj>
              </mc:Choice>
              <mc:Fallback>
                <p:oleObj name="Equation" r:id="rId29" imgW="68580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6" y="4191000"/>
                        <a:ext cx="882650" cy="228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5408" name="Object 16"/>
          <p:cNvGraphicFramePr>
            <a:graphicFrameLocks noChangeAspect="1"/>
          </p:cNvGraphicFramePr>
          <p:nvPr/>
        </p:nvGraphicFramePr>
        <p:xfrm>
          <a:off x="2822581" y="4191000"/>
          <a:ext cx="1030288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15" name="Equation" r:id="rId30" imgW="799920" imgH="177480" progId="Equation.3">
                  <p:embed/>
                </p:oleObj>
              </mc:Choice>
              <mc:Fallback>
                <p:oleObj name="Equation" r:id="rId30" imgW="7999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2581" y="4191000"/>
                        <a:ext cx="1030288" cy="228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5409" name="Object 17"/>
          <p:cNvGraphicFramePr>
            <a:graphicFrameLocks noChangeAspect="1"/>
          </p:cNvGraphicFramePr>
          <p:nvPr/>
        </p:nvGraphicFramePr>
        <p:xfrm>
          <a:off x="4338644" y="4191000"/>
          <a:ext cx="1046162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16" name="Equation" r:id="rId32" imgW="812520" imgH="177480" progId="Equation.3">
                  <p:embed/>
                </p:oleObj>
              </mc:Choice>
              <mc:Fallback>
                <p:oleObj name="Equation" r:id="rId32" imgW="8125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38644" y="4191000"/>
                        <a:ext cx="1046162" cy="228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5410" name="Object 18"/>
          <p:cNvGraphicFramePr>
            <a:graphicFrameLocks noChangeAspect="1"/>
          </p:cNvGraphicFramePr>
          <p:nvPr/>
        </p:nvGraphicFramePr>
        <p:xfrm>
          <a:off x="5938844" y="4191000"/>
          <a:ext cx="1046162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17" name="Equation" r:id="rId34" imgW="812520" imgH="177480" progId="Equation.3">
                  <p:embed/>
                </p:oleObj>
              </mc:Choice>
              <mc:Fallback>
                <p:oleObj name="Equation" r:id="rId34" imgW="8125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38844" y="4191000"/>
                        <a:ext cx="1046162" cy="228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5411" name="Object 19"/>
          <p:cNvGraphicFramePr>
            <a:graphicFrameLocks noChangeAspect="1"/>
          </p:cNvGraphicFramePr>
          <p:nvPr/>
        </p:nvGraphicFramePr>
        <p:xfrm>
          <a:off x="7462844" y="4191000"/>
          <a:ext cx="1046162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18" name="Equation" r:id="rId36" imgW="812520" imgH="177480" progId="Equation.3">
                  <p:embed/>
                </p:oleObj>
              </mc:Choice>
              <mc:Fallback>
                <p:oleObj name="Equation" r:id="rId36" imgW="8125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62844" y="4191000"/>
                        <a:ext cx="1046162" cy="228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5412" name="Object 20"/>
          <p:cNvGraphicFramePr>
            <a:graphicFrameLocks noChangeAspect="1"/>
          </p:cNvGraphicFramePr>
          <p:nvPr/>
        </p:nvGraphicFramePr>
        <p:xfrm>
          <a:off x="4067175" y="2819400"/>
          <a:ext cx="2722562" cy="306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19" name="Equation" r:id="rId38" imgW="1803240" imgH="203040" progId="Equation.3">
                  <p:embed/>
                </p:oleObj>
              </mc:Choice>
              <mc:Fallback>
                <p:oleObj name="Equation" r:id="rId38" imgW="180324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175" y="2819400"/>
                        <a:ext cx="2722562" cy="306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5413" name="Object 21"/>
          <p:cNvGraphicFramePr>
            <a:graphicFrameLocks noChangeAspect="1"/>
          </p:cNvGraphicFramePr>
          <p:nvPr/>
        </p:nvGraphicFramePr>
        <p:xfrm>
          <a:off x="4143375" y="3352800"/>
          <a:ext cx="2933700" cy="306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0" name="Equation" r:id="rId40" imgW="1942920" imgH="203040" progId="Equation.3">
                  <p:embed/>
                </p:oleObj>
              </mc:Choice>
              <mc:Fallback>
                <p:oleObj name="Equation" r:id="rId40" imgW="19429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3375" y="3352800"/>
                        <a:ext cx="2933700" cy="306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65981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5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5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15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5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15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5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5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5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15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5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15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15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15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5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154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5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15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15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154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15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15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15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15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15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154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15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15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15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15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15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154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15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154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15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15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5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15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15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15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15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Shear force and Bending Moment Diagrams</a:t>
            </a:r>
            <a:endParaRPr lang="en-US" sz="28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918F9-BE78-441D-92DA-A31B1BFE452D}" type="datetime1">
              <a:rPr lang="en-US" smtClean="0"/>
              <a:pPr/>
              <a:t>4/18/2016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6" name="Group 137"/>
          <p:cNvGrpSpPr/>
          <p:nvPr/>
        </p:nvGrpSpPr>
        <p:grpSpPr>
          <a:xfrm>
            <a:off x="1981200" y="1143000"/>
            <a:ext cx="4652963" cy="5334000"/>
            <a:chOff x="1981200" y="1143000"/>
            <a:chExt cx="4652963" cy="5334000"/>
          </a:xfrm>
        </p:grpSpPr>
        <p:graphicFrame>
          <p:nvGraphicFramePr>
            <p:cNvPr id="316419" name="Object 3"/>
            <p:cNvGraphicFramePr>
              <a:graphicFrameLocks noChangeAspect="1"/>
            </p:cNvGraphicFramePr>
            <p:nvPr/>
          </p:nvGraphicFramePr>
          <p:xfrm>
            <a:off x="6172200" y="3429000"/>
            <a:ext cx="423862" cy="228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53" name="Equation" r:id="rId3" imgW="330120" imgH="177480" progId="Equation.3">
                    <p:embed/>
                  </p:oleObj>
                </mc:Choice>
                <mc:Fallback>
                  <p:oleObj name="Equation" r:id="rId3" imgW="33012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72200" y="3429000"/>
                          <a:ext cx="423862" cy="2286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7" name="Group 136"/>
            <p:cNvGrpSpPr/>
            <p:nvPr/>
          </p:nvGrpSpPr>
          <p:grpSpPr>
            <a:xfrm>
              <a:off x="1981200" y="1143000"/>
              <a:ext cx="4538662" cy="1639888"/>
              <a:chOff x="4114800" y="990600"/>
              <a:chExt cx="4538662" cy="1639888"/>
            </a:xfrm>
          </p:grpSpPr>
          <p:graphicFrame>
            <p:nvGraphicFramePr>
              <p:cNvPr id="12" name="Object 15"/>
              <p:cNvGraphicFramePr>
                <a:graphicFrameLocks noChangeAspect="1"/>
              </p:cNvGraphicFramePr>
              <p:nvPr/>
            </p:nvGraphicFramePr>
            <p:xfrm>
              <a:off x="4114800" y="2362200"/>
              <a:ext cx="804862" cy="2682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254" name="Equation" r:id="rId5" imgW="533160" imgH="177480" progId="Equation.3">
                      <p:embed/>
                    </p:oleObj>
                  </mc:Choice>
                  <mc:Fallback>
                    <p:oleObj name="Equation" r:id="rId5" imgW="533160" imgH="177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114800" y="2362200"/>
                            <a:ext cx="804862" cy="26828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4" name="Text Box 11"/>
              <p:cNvSpPr txBox="1">
                <a:spLocks noChangeArrowheads="1"/>
              </p:cNvSpPr>
              <p:nvPr/>
            </p:nvSpPr>
            <p:spPr bwMode="auto">
              <a:xfrm>
                <a:off x="5563870" y="1994691"/>
                <a:ext cx="666750" cy="2621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normalizeH="0" baseline="0" dirty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Times New Roman" pitchFamily="18" charset="0"/>
                    <a:ea typeface="Arial" pitchFamily="34" charset="0"/>
                    <a:cs typeface="Times New Roman" pitchFamily="18" charset="0"/>
                  </a:rPr>
                  <a:t>1 m</a:t>
                </a:r>
                <a:endPara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" name="Text Box 9"/>
              <p:cNvSpPr txBox="1">
                <a:spLocks noChangeArrowheads="1"/>
              </p:cNvSpPr>
              <p:nvPr/>
            </p:nvSpPr>
            <p:spPr bwMode="auto">
              <a:xfrm>
                <a:off x="6922770" y="1985170"/>
                <a:ext cx="553085" cy="2621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normalizeH="0" baseline="0" dirty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Times New Roman" pitchFamily="18" charset="0"/>
                    <a:ea typeface="Arial" pitchFamily="34" charset="0"/>
                    <a:cs typeface="Times New Roman" pitchFamily="18" charset="0"/>
                  </a:rPr>
                  <a:t>1 m</a:t>
                </a:r>
                <a:endPara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" name="Text Box 10"/>
              <p:cNvSpPr txBox="1">
                <a:spLocks noChangeArrowheads="1"/>
              </p:cNvSpPr>
              <p:nvPr/>
            </p:nvSpPr>
            <p:spPr bwMode="auto">
              <a:xfrm>
                <a:off x="6241415" y="1978189"/>
                <a:ext cx="489585" cy="2621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normalizeH="0" baseline="0" dirty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Times New Roman" pitchFamily="18" charset="0"/>
                    <a:ea typeface="Arial" pitchFamily="34" charset="0"/>
                    <a:cs typeface="Times New Roman" pitchFamily="18" charset="0"/>
                  </a:rPr>
                  <a:t>1 m</a:t>
                </a:r>
                <a:endPara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" name="Text Box 12"/>
              <p:cNvSpPr txBox="1">
                <a:spLocks noChangeArrowheads="1"/>
              </p:cNvSpPr>
              <p:nvPr/>
            </p:nvSpPr>
            <p:spPr bwMode="auto">
              <a:xfrm>
                <a:off x="6096000" y="1066800"/>
                <a:ext cx="762000" cy="2621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normalizeH="0" baseline="0" dirty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Times New Roman" pitchFamily="18" charset="0"/>
                    <a:ea typeface="Arial" pitchFamily="34" charset="0"/>
                    <a:cs typeface="Times New Roman" pitchFamily="18" charset="0"/>
                  </a:rPr>
                  <a:t>2 kN/m</a:t>
                </a:r>
                <a:endPara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" name="Text Box 13"/>
              <p:cNvSpPr txBox="1">
                <a:spLocks noChangeArrowheads="1"/>
              </p:cNvSpPr>
              <p:nvPr/>
            </p:nvSpPr>
            <p:spPr bwMode="auto">
              <a:xfrm>
                <a:off x="5041900" y="1244600"/>
                <a:ext cx="838200" cy="2621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normalizeH="0" baseline="0" dirty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Times New Roman" pitchFamily="18" charset="0"/>
                    <a:ea typeface="Arial" pitchFamily="34" charset="0"/>
                    <a:cs typeface="Times New Roman" pitchFamily="18" charset="0"/>
                  </a:rPr>
                  <a:t>2.8 </a:t>
                </a:r>
                <a:r>
                  <a:rPr kumimoji="0" lang="en-US" sz="1200" b="1" i="0" u="none" strike="noStrike" cap="none" normalizeH="0" baseline="0" dirty="0" err="1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Times New Roman" pitchFamily="18" charset="0"/>
                    <a:ea typeface="Arial" pitchFamily="34" charset="0"/>
                    <a:cs typeface="Times New Roman" pitchFamily="18" charset="0"/>
                  </a:rPr>
                  <a:t>kN.m</a:t>
                </a:r>
                <a:endPara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9" name="Rectangle 16"/>
              <p:cNvSpPr>
                <a:spLocks noChangeArrowheads="1"/>
              </p:cNvSpPr>
              <p:nvPr/>
            </p:nvSpPr>
            <p:spPr bwMode="auto">
              <a:xfrm>
                <a:off x="4499610" y="1652589"/>
                <a:ext cx="3806190" cy="228491"/>
              </a:xfrm>
              <a:prstGeom prst="rect">
                <a:avLst/>
              </a:prstGeom>
              <a:gradFill rotWithShape="1">
                <a:gsLst>
                  <a:gs pos="0">
                    <a:srgbClr val="8DB3E2"/>
                  </a:gs>
                  <a:gs pos="100000">
                    <a:srgbClr val="8DB3E2">
                      <a:gamma/>
                      <a:tint val="97647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Rectangle 17"/>
              <p:cNvSpPr>
                <a:spLocks noChangeArrowheads="1"/>
              </p:cNvSpPr>
              <p:nvPr/>
            </p:nvSpPr>
            <p:spPr bwMode="auto">
              <a:xfrm>
                <a:off x="4499610" y="1687497"/>
                <a:ext cx="3806190" cy="159309"/>
              </a:xfrm>
              <a:prstGeom prst="rect">
                <a:avLst/>
              </a:prstGeom>
              <a:gradFill rotWithShape="1">
                <a:gsLst>
                  <a:gs pos="0">
                    <a:srgbClr val="8DB3E2"/>
                  </a:gs>
                  <a:gs pos="100000">
                    <a:srgbClr val="8DB3E2">
                      <a:gamma/>
                      <a:tint val="97647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Oval 21"/>
              <p:cNvSpPr>
                <a:spLocks noChangeArrowheads="1"/>
              </p:cNvSpPr>
              <p:nvPr/>
            </p:nvSpPr>
            <p:spPr bwMode="auto">
              <a:xfrm>
                <a:off x="4594225" y="1769373"/>
                <a:ext cx="45085" cy="46333"/>
              </a:xfrm>
              <a:prstGeom prst="ellipse">
                <a:avLst/>
              </a:prstGeom>
              <a:gradFill rotWithShape="1">
                <a:gsLst>
                  <a:gs pos="0">
                    <a:srgbClr val="002060"/>
                  </a:gs>
                  <a:gs pos="100000">
                    <a:srgbClr val="00206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cxnSp>
            <p:nvCxnSpPr>
              <p:cNvPr id="22" name="AutoShape 25"/>
              <p:cNvCxnSpPr>
                <a:cxnSpLocks noChangeShapeType="1"/>
              </p:cNvCxnSpPr>
              <p:nvPr/>
            </p:nvCxnSpPr>
            <p:spPr bwMode="auto">
              <a:xfrm>
                <a:off x="7505700" y="1219200"/>
                <a:ext cx="0" cy="437941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</p:cxnSp>
          <p:sp>
            <p:nvSpPr>
              <p:cNvPr id="23" name="Text Box 27"/>
              <p:cNvSpPr txBox="1">
                <a:spLocks noChangeArrowheads="1"/>
              </p:cNvSpPr>
              <p:nvPr/>
            </p:nvSpPr>
            <p:spPr bwMode="auto">
              <a:xfrm>
                <a:off x="4799330" y="1988978"/>
                <a:ext cx="490220" cy="2621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normalizeH="0" baseline="0" dirty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Times New Roman" pitchFamily="18" charset="0"/>
                    <a:ea typeface="Arial" pitchFamily="34" charset="0"/>
                    <a:cs typeface="Times New Roman" pitchFamily="18" charset="0"/>
                  </a:rPr>
                  <a:t>1 m</a:t>
                </a:r>
                <a:endPara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4" name="Text Box 28"/>
              <p:cNvSpPr txBox="1">
                <a:spLocks noChangeArrowheads="1"/>
              </p:cNvSpPr>
              <p:nvPr/>
            </p:nvSpPr>
            <p:spPr bwMode="auto">
              <a:xfrm>
                <a:off x="7315200" y="990600"/>
                <a:ext cx="609600" cy="2621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normalizeH="0" baseline="0" dirty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Times New Roman" pitchFamily="18" charset="0"/>
                    <a:ea typeface="Arial" pitchFamily="34" charset="0"/>
                    <a:cs typeface="Times New Roman" pitchFamily="18" charset="0"/>
                  </a:rPr>
                  <a:t>4 kN</a:t>
                </a:r>
                <a:endPara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25" name="AutoShape 29"/>
              <p:cNvCxnSpPr>
                <a:cxnSpLocks noChangeShapeType="1"/>
              </p:cNvCxnSpPr>
              <p:nvPr/>
            </p:nvCxnSpPr>
            <p:spPr bwMode="auto">
              <a:xfrm>
                <a:off x="4639310" y="2206680"/>
                <a:ext cx="767080" cy="635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 type="stealth" w="med" len="med"/>
                <a:tailEnd type="stealth" w="med" len="med"/>
              </a:ln>
            </p:spPr>
          </p:cxnSp>
          <p:cxnSp>
            <p:nvCxnSpPr>
              <p:cNvPr id="26" name="AutoShape 30"/>
              <p:cNvCxnSpPr>
                <a:cxnSpLocks noChangeShapeType="1"/>
              </p:cNvCxnSpPr>
              <p:nvPr/>
            </p:nvCxnSpPr>
            <p:spPr bwMode="auto">
              <a:xfrm>
                <a:off x="5406390" y="2206680"/>
                <a:ext cx="694690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 type="stealth" w="med" len="med"/>
                <a:tailEnd type="stealth" w="med" len="med"/>
              </a:ln>
            </p:spPr>
          </p:cxnSp>
          <p:cxnSp>
            <p:nvCxnSpPr>
              <p:cNvPr id="27" name="AutoShape 31"/>
              <p:cNvCxnSpPr>
                <a:cxnSpLocks noChangeShapeType="1"/>
              </p:cNvCxnSpPr>
              <p:nvPr/>
            </p:nvCxnSpPr>
            <p:spPr bwMode="auto">
              <a:xfrm>
                <a:off x="6101080" y="2206680"/>
                <a:ext cx="713105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 type="stealth" w="med" len="med"/>
                <a:tailEnd type="stealth" w="med" len="med"/>
              </a:ln>
            </p:spPr>
          </p:cxnSp>
          <p:cxnSp>
            <p:nvCxnSpPr>
              <p:cNvPr id="28" name="AutoShape 32"/>
              <p:cNvCxnSpPr>
                <a:cxnSpLocks noChangeShapeType="1"/>
              </p:cNvCxnSpPr>
              <p:nvPr/>
            </p:nvCxnSpPr>
            <p:spPr bwMode="auto">
              <a:xfrm>
                <a:off x="6814185" y="2206680"/>
                <a:ext cx="678180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 type="stealth" w="med" len="med"/>
                <a:tailEnd type="stealth" w="med" len="med"/>
              </a:ln>
            </p:spPr>
          </p:cxnSp>
          <p:cxnSp>
            <p:nvCxnSpPr>
              <p:cNvPr id="29" name="AutoShape 33"/>
              <p:cNvCxnSpPr>
                <a:cxnSpLocks noChangeShapeType="1"/>
              </p:cNvCxnSpPr>
              <p:nvPr/>
            </p:nvCxnSpPr>
            <p:spPr bwMode="auto">
              <a:xfrm>
                <a:off x="5406390" y="2120995"/>
                <a:ext cx="635" cy="191044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30" name="AutoShape 34"/>
              <p:cNvCxnSpPr>
                <a:cxnSpLocks noChangeShapeType="1"/>
              </p:cNvCxnSpPr>
              <p:nvPr/>
            </p:nvCxnSpPr>
            <p:spPr bwMode="auto">
              <a:xfrm>
                <a:off x="4639310" y="2112110"/>
                <a:ext cx="0" cy="1999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31" name="AutoShape 35"/>
              <p:cNvCxnSpPr>
                <a:cxnSpLocks noChangeShapeType="1"/>
              </p:cNvCxnSpPr>
              <p:nvPr/>
            </p:nvCxnSpPr>
            <p:spPr bwMode="auto">
              <a:xfrm>
                <a:off x="6101080" y="2120995"/>
                <a:ext cx="635" cy="1999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32" name="AutoShape 36"/>
              <p:cNvCxnSpPr>
                <a:cxnSpLocks noChangeShapeType="1"/>
              </p:cNvCxnSpPr>
              <p:nvPr/>
            </p:nvCxnSpPr>
            <p:spPr bwMode="auto">
              <a:xfrm flipH="1">
                <a:off x="6811010" y="2110206"/>
                <a:ext cx="3175" cy="1999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33" name="AutoShape 37"/>
              <p:cNvCxnSpPr>
                <a:cxnSpLocks noChangeShapeType="1"/>
              </p:cNvCxnSpPr>
              <p:nvPr/>
            </p:nvCxnSpPr>
            <p:spPr bwMode="auto">
              <a:xfrm>
                <a:off x="7492365" y="2100050"/>
                <a:ext cx="0" cy="1999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34" name="Oval 21"/>
              <p:cNvSpPr>
                <a:spLocks noChangeArrowheads="1"/>
              </p:cNvSpPr>
              <p:nvPr/>
            </p:nvSpPr>
            <p:spPr bwMode="auto">
              <a:xfrm>
                <a:off x="5381625" y="1752600"/>
                <a:ext cx="45085" cy="46333"/>
              </a:xfrm>
              <a:prstGeom prst="ellipse">
                <a:avLst/>
              </a:prstGeom>
              <a:gradFill rotWithShape="1">
                <a:gsLst>
                  <a:gs pos="0">
                    <a:srgbClr val="002060"/>
                  </a:gs>
                  <a:gs pos="100000">
                    <a:srgbClr val="00206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8" name="Group 55"/>
              <p:cNvGrpSpPr/>
              <p:nvPr/>
            </p:nvGrpSpPr>
            <p:grpSpPr>
              <a:xfrm rot="394686">
                <a:off x="5118100" y="1498600"/>
                <a:ext cx="609600" cy="615950"/>
                <a:chOff x="8153400" y="2743200"/>
                <a:chExt cx="609600" cy="615950"/>
              </a:xfrm>
            </p:grpSpPr>
            <p:sp>
              <p:nvSpPr>
                <p:cNvPr id="51" name="Arc 50"/>
                <p:cNvSpPr/>
                <p:nvPr/>
              </p:nvSpPr>
              <p:spPr>
                <a:xfrm>
                  <a:off x="8153400" y="2743200"/>
                  <a:ext cx="609600" cy="609600"/>
                </a:xfrm>
                <a:prstGeom prst="arc">
                  <a:avLst>
                    <a:gd name="adj1" fmla="val 6078596"/>
                    <a:gd name="adj2" fmla="val 0"/>
                  </a:avLst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52" name="Straight Connector 51"/>
                <p:cNvCxnSpPr/>
                <p:nvPr/>
              </p:nvCxnSpPr>
              <p:spPr>
                <a:xfrm rot="16200000" flipV="1">
                  <a:off x="8283575" y="3238500"/>
                  <a:ext cx="152400" cy="76200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/>
                <p:cNvCxnSpPr/>
                <p:nvPr/>
              </p:nvCxnSpPr>
              <p:spPr>
                <a:xfrm flipH="1">
                  <a:off x="8232775" y="3353231"/>
                  <a:ext cx="168824" cy="5919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6" name="Straight Arrow Connector 35"/>
              <p:cNvCxnSpPr/>
              <p:nvPr/>
            </p:nvCxnSpPr>
            <p:spPr>
              <a:xfrm rot="5400000">
                <a:off x="6065044" y="1523206"/>
                <a:ext cx="304800" cy="1588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Arrow Connector 36"/>
              <p:cNvCxnSpPr/>
              <p:nvPr/>
            </p:nvCxnSpPr>
            <p:spPr>
              <a:xfrm rot="5400000">
                <a:off x="6198394" y="1523206"/>
                <a:ext cx="304800" cy="1588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/>
              <p:cNvCxnSpPr/>
              <p:nvPr/>
            </p:nvCxnSpPr>
            <p:spPr>
              <a:xfrm rot="5400000">
                <a:off x="6350794" y="1523206"/>
                <a:ext cx="304800" cy="1588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Arrow Connector 38"/>
              <p:cNvCxnSpPr/>
              <p:nvPr/>
            </p:nvCxnSpPr>
            <p:spPr>
              <a:xfrm rot="5400000">
                <a:off x="6503194" y="1523206"/>
                <a:ext cx="304800" cy="1588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/>
              <p:cNvCxnSpPr/>
              <p:nvPr/>
            </p:nvCxnSpPr>
            <p:spPr>
              <a:xfrm rot="5400000">
                <a:off x="6655594" y="1523206"/>
                <a:ext cx="304800" cy="1588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/>
              <p:cNvCxnSpPr/>
              <p:nvPr/>
            </p:nvCxnSpPr>
            <p:spPr>
              <a:xfrm rot="5400000">
                <a:off x="5944394" y="1523206"/>
                <a:ext cx="304800" cy="1588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AutoShape 37"/>
              <p:cNvCxnSpPr>
                <a:cxnSpLocks noChangeShapeType="1"/>
              </p:cNvCxnSpPr>
              <p:nvPr/>
            </p:nvCxnSpPr>
            <p:spPr bwMode="auto">
              <a:xfrm>
                <a:off x="8153400" y="2095500"/>
                <a:ext cx="0" cy="1999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43" name="AutoShape 32"/>
              <p:cNvCxnSpPr>
                <a:cxnSpLocks noChangeShapeType="1"/>
              </p:cNvCxnSpPr>
              <p:nvPr/>
            </p:nvCxnSpPr>
            <p:spPr bwMode="auto">
              <a:xfrm>
                <a:off x="7467600" y="2209800"/>
                <a:ext cx="678180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 type="stealth" w="med" len="med"/>
                <a:tailEnd type="stealth" w="med" len="med"/>
              </a:ln>
            </p:spPr>
          </p:cxnSp>
          <p:sp>
            <p:nvSpPr>
              <p:cNvPr id="44" name="Text Box 8"/>
              <p:cNvSpPr txBox="1">
                <a:spLocks noChangeArrowheads="1"/>
              </p:cNvSpPr>
              <p:nvPr/>
            </p:nvSpPr>
            <p:spPr bwMode="auto">
              <a:xfrm>
                <a:off x="8267700" y="1619250"/>
                <a:ext cx="372110" cy="2621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1" u="none" strike="noStrike" cap="none" normalizeH="0" baseline="0" dirty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Times New Roman" pitchFamily="18" charset="0"/>
                    <a:ea typeface="Arial" pitchFamily="34" charset="0"/>
                    <a:cs typeface="Times New Roman" pitchFamily="18" charset="0"/>
                  </a:rPr>
                  <a:t>B</a:t>
                </a:r>
                <a:endPara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5" name="Text Box 9"/>
              <p:cNvSpPr txBox="1">
                <a:spLocks noChangeArrowheads="1"/>
              </p:cNvSpPr>
              <p:nvPr/>
            </p:nvSpPr>
            <p:spPr bwMode="auto">
              <a:xfrm>
                <a:off x="7543800" y="1981200"/>
                <a:ext cx="553085" cy="2621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normalizeH="0" baseline="0" dirty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Times New Roman" pitchFamily="18" charset="0"/>
                    <a:ea typeface="Arial" pitchFamily="34" charset="0"/>
                    <a:cs typeface="Times New Roman" pitchFamily="18" charset="0"/>
                  </a:rPr>
                  <a:t>1 m</a:t>
                </a:r>
                <a:endPara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46" name="Straight Arrow Connector 45"/>
              <p:cNvCxnSpPr/>
              <p:nvPr/>
            </p:nvCxnSpPr>
            <p:spPr>
              <a:xfrm rot="5400000" flipH="1" flipV="1">
                <a:off x="4438653" y="2009772"/>
                <a:ext cx="380996" cy="2"/>
              </a:xfrm>
              <a:prstGeom prst="straightConnector1">
                <a:avLst/>
              </a:prstGeom>
              <a:ln w="28575">
                <a:solidFill>
                  <a:srgbClr val="800000"/>
                </a:solidFill>
                <a:prstDash val="solid"/>
                <a:tailEnd type="arrow"/>
              </a:ln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sp>
            <p:nvSpPr>
              <p:cNvPr id="47" name="Text Box 8"/>
              <p:cNvSpPr txBox="1">
                <a:spLocks noChangeArrowheads="1"/>
              </p:cNvSpPr>
              <p:nvPr/>
            </p:nvSpPr>
            <p:spPr bwMode="auto">
              <a:xfrm>
                <a:off x="4267200" y="1560526"/>
                <a:ext cx="372110" cy="2621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1" u="none" strike="noStrike" cap="none" normalizeH="0" baseline="0" dirty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Times New Roman" pitchFamily="18" charset="0"/>
                    <a:ea typeface="Arial" pitchFamily="34" charset="0"/>
                    <a:cs typeface="Times New Roman" pitchFamily="18" charset="0"/>
                  </a:rPr>
                  <a:t>A</a:t>
                </a:r>
                <a:endPara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49" name="Straight Arrow Connector 48"/>
              <p:cNvCxnSpPr/>
              <p:nvPr/>
            </p:nvCxnSpPr>
            <p:spPr>
              <a:xfrm rot="5400000" flipH="1" flipV="1">
                <a:off x="7962903" y="2019297"/>
                <a:ext cx="380996" cy="2"/>
              </a:xfrm>
              <a:prstGeom prst="straightConnector1">
                <a:avLst/>
              </a:prstGeom>
              <a:ln w="28575">
                <a:solidFill>
                  <a:srgbClr val="800000"/>
                </a:solidFill>
                <a:prstDash val="solid"/>
                <a:tailEnd type="arrow"/>
              </a:ln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graphicFrame>
            <p:nvGraphicFramePr>
              <p:cNvPr id="50" name="Object 50"/>
              <p:cNvGraphicFramePr>
                <a:graphicFrameLocks noChangeAspect="1"/>
              </p:cNvGraphicFramePr>
              <p:nvPr/>
            </p:nvGraphicFramePr>
            <p:xfrm>
              <a:off x="7848600" y="2286000"/>
              <a:ext cx="804862" cy="2682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255" name="Equation" r:id="rId7" imgW="533160" imgH="177480" progId="Equation.3">
                      <p:embed/>
                    </p:oleObj>
                  </mc:Choice>
                  <mc:Fallback>
                    <p:oleObj name="Equation" r:id="rId7" imgW="533160" imgH="177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848600" y="2286000"/>
                            <a:ext cx="804862" cy="26828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cxnSp>
          <p:nvCxnSpPr>
            <p:cNvPr id="55" name="Straight Connector 54"/>
            <p:cNvCxnSpPr/>
            <p:nvPr/>
          </p:nvCxnSpPr>
          <p:spPr>
            <a:xfrm rot="16200000" flipH="1">
              <a:off x="495300" y="4381500"/>
              <a:ext cx="4114800" cy="76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16200000" flipH="1">
              <a:off x="1257300" y="4305300"/>
              <a:ext cx="4114800" cy="76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16200000" flipH="1">
              <a:off x="1943100" y="4305300"/>
              <a:ext cx="4114800" cy="76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16200000" flipH="1">
              <a:off x="2657475" y="4305300"/>
              <a:ext cx="4114800" cy="76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16200000" flipH="1">
              <a:off x="3343275" y="4381500"/>
              <a:ext cx="4114800" cy="76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5400000">
              <a:off x="3962400" y="4343400"/>
              <a:ext cx="41148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flipV="1">
              <a:off x="2514600" y="3581400"/>
              <a:ext cx="3505200" cy="76200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5400000" flipH="1" flipV="1">
              <a:off x="2248694" y="3390900"/>
              <a:ext cx="532606" cy="794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2514600" y="3124200"/>
              <a:ext cx="1447800" cy="1588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3962400" y="3124200"/>
              <a:ext cx="762000" cy="381000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953794" y="3961606"/>
              <a:ext cx="914400" cy="1588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4724400" y="3505200"/>
              <a:ext cx="685800" cy="1588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316426" name="Object 10"/>
            <p:cNvGraphicFramePr>
              <a:graphicFrameLocks noChangeAspect="1"/>
            </p:cNvGraphicFramePr>
            <p:nvPr/>
          </p:nvGraphicFramePr>
          <p:xfrm>
            <a:off x="2076450" y="3276600"/>
            <a:ext cx="407988" cy="228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56" name="Equation" r:id="rId9" imgW="317160" imgH="177480" progId="Equation.3">
                    <p:embed/>
                  </p:oleObj>
                </mc:Choice>
                <mc:Fallback>
                  <p:oleObj name="Equation" r:id="rId9" imgW="31716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76450" y="3276600"/>
                          <a:ext cx="407988" cy="2286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16427" name="Object 11"/>
            <p:cNvGraphicFramePr>
              <a:graphicFrameLocks noChangeAspect="1"/>
            </p:cNvGraphicFramePr>
            <p:nvPr/>
          </p:nvGraphicFramePr>
          <p:xfrm>
            <a:off x="6096000" y="4343400"/>
            <a:ext cx="538163" cy="228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57" name="Equation" r:id="rId11" imgW="419040" imgH="177480" progId="Equation.3">
                    <p:embed/>
                  </p:oleObj>
                </mc:Choice>
                <mc:Fallback>
                  <p:oleObj name="Equation" r:id="rId11" imgW="41904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96000" y="4343400"/>
                          <a:ext cx="538163" cy="2286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16428" name="Object 12"/>
            <p:cNvGraphicFramePr>
              <a:graphicFrameLocks noChangeAspect="1"/>
            </p:cNvGraphicFramePr>
            <p:nvPr/>
          </p:nvGraphicFramePr>
          <p:xfrm>
            <a:off x="4800600" y="3276600"/>
            <a:ext cx="407988" cy="228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58" name="Equation" r:id="rId13" imgW="317160" imgH="177480" progId="Equation.3">
                    <p:embed/>
                  </p:oleObj>
                </mc:Choice>
                <mc:Fallback>
                  <p:oleObj name="Equation" r:id="rId13" imgW="31716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00600" y="3276600"/>
                          <a:ext cx="407988" cy="2286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96" name="Straight Connector 95"/>
            <p:cNvCxnSpPr/>
            <p:nvPr/>
          </p:nvCxnSpPr>
          <p:spPr>
            <a:xfrm>
              <a:off x="5391150" y="4419600"/>
              <a:ext cx="628650" cy="1588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5400000">
              <a:off x="5600700" y="4000500"/>
              <a:ext cx="838200" cy="1588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>
            <a:xfrm flipV="1">
              <a:off x="2600325" y="5857875"/>
              <a:ext cx="3429000" cy="76200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/>
          </p:nvCxnSpPr>
          <p:spPr>
            <a:xfrm flipV="1">
              <a:off x="2590800" y="5229225"/>
              <a:ext cx="762000" cy="6858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/>
          </p:nvCxnSpPr>
          <p:spPr>
            <a:xfrm rot="5400000">
              <a:off x="2933700" y="5648325"/>
              <a:ext cx="838200" cy="158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316429" name="Object 13"/>
            <p:cNvGraphicFramePr>
              <a:graphicFrameLocks noChangeAspect="1"/>
            </p:cNvGraphicFramePr>
            <p:nvPr/>
          </p:nvGraphicFramePr>
          <p:xfrm>
            <a:off x="2895600" y="5029200"/>
            <a:ext cx="407988" cy="228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59" name="Equation" r:id="rId15" imgW="317160" imgH="177480" progId="Equation.3">
                    <p:embed/>
                  </p:oleObj>
                </mc:Choice>
                <mc:Fallback>
                  <p:oleObj name="Equation" r:id="rId15" imgW="31716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95600" y="5029200"/>
                          <a:ext cx="407988" cy="2286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16430" name="Object 14"/>
            <p:cNvGraphicFramePr>
              <a:graphicFrameLocks noChangeAspect="1"/>
            </p:cNvGraphicFramePr>
            <p:nvPr/>
          </p:nvGraphicFramePr>
          <p:xfrm>
            <a:off x="2819400" y="6019800"/>
            <a:ext cx="555625" cy="228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60" name="Equation" r:id="rId16" imgW="431640" imgH="177480" progId="Equation.3">
                    <p:embed/>
                  </p:oleObj>
                </mc:Choice>
                <mc:Fallback>
                  <p:oleObj name="Equation" r:id="rId16" imgW="43164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19400" y="6019800"/>
                          <a:ext cx="555625" cy="2286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23" name="Straight Connector 122"/>
            <p:cNvCxnSpPr/>
            <p:nvPr/>
          </p:nvCxnSpPr>
          <p:spPr>
            <a:xfrm flipV="1">
              <a:off x="3352800" y="5457825"/>
              <a:ext cx="685800" cy="6096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316431" name="Object 15"/>
            <p:cNvGraphicFramePr>
              <a:graphicFrameLocks noChangeAspect="1"/>
            </p:cNvGraphicFramePr>
            <p:nvPr/>
          </p:nvGraphicFramePr>
          <p:xfrm>
            <a:off x="3657600" y="5334000"/>
            <a:ext cx="374650" cy="228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61" name="Equation" r:id="rId18" imgW="291960" imgH="177480" progId="Equation.3">
                    <p:embed/>
                  </p:oleObj>
                </mc:Choice>
                <mc:Fallback>
                  <p:oleObj name="Equation" r:id="rId18" imgW="29196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57600" y="5334000"/>
                          <a:ext cx="374650" cy="2286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6" name="Freeform 125"/>
            <p:cNvSpPr/>
            <p:nvPr/>
          </p:nvSpPr>
          <p:spPr>
            <a:xfrm rot="196229">
              <a:off x="4038600" y="5000625"/>
              <a:ext cx="723900" cy="485775"/>
            </a:xfrm>
            <a:custGeom>
              <a:avLst/>
              <a:gdLst>
                <a:gd name="connsiteX0" fmla="*/ 0 w 723900"/>
                <a:gd name="connsiteY0" fmla="*/ 485775 h 485775"/>
                <a:gd name="connsiteX1" fmla="*/ 723900 w 723900"/>
                <a:gd name="connsiteY1" fmla="*/ 0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23900" h="485775">
                  <a:moveTo>
                    <a:pt x="0" y="485775"/>
                  </a:moveTo>
                  <a:lnTo>
                    <a:pt x="723900" y="0"/>
                  </a:lnTo>
                </a:path>
              </a:pathLst>
            </a:cu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8" name="Straight Connector 127"/>
            <p:cNvCxnSpPr>
              <a:stCxn id="126" idx="1"/>
            </p:cNvCxnSpPr>
            <p:nvPr/>
          </p:nvCxnSpPr>
          <p:spPr>
            <a:xfrm flipV="1">
              <a:off x="4775767" y="4648201"/>
              <a:ext cx="653483" cy="37346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/>
            <p:cNvCxnSpPr/>
            <p:nvPr/>
          </p:nvCxnSpPr>
          <p:spPr>
            <a:xfrm rot="16200000" flipH="1">
              <a:off x="5105400" y="4953000"/>
              <a:ext cx="1219200" cy="6096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316432" name="Object 16"/>
            <p:cNvGraphicFramePr>
              <a:graphicFrameLocks noChangeAspect="1"/>
            </p:cNvGraphicFramePr>
            <p:nvPr/>
          </p:nvGraphicFramePr>
          <p:xfrm>
            <a:off x="4343400" y="4876800"/>
            <a:ext cx="392112" cy="228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62" name="Equation" r:id="rId20" imgW="304560" imgH="177480" progId="Equation.3">
                    <p:embed/>
                  </p:oleObj>
                </mc:Choice>
                <mc:Fallback>
                  <p:oleObj name="Equation" r:id="rId20" imgW="30456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43400" y="4876800"/>
                          <a:ext cx="392112" cy="2286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16433" name="Object 17"/>
            <p:cNvGraphicFramePr>
              <a:graphicFrameLocks noChangeAspect="1"/>
            </p:cNvGraphicFramePr>
            <p:nvPr/>
          </p:nvGraphicFramePr>
          <p:xfrm>
            <a:off x="5486400" y="4572000"/>
            <a:ext cx="390525" cy="228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63" name="Equation" r:id="rId22" imgW="304560" imgH="177480" progId="Equation.3">
                    <p:embed/>
                  </p:oleObj>
                </mc:Choice>
                <mc:Fallback>
                  <p:oleObj name="Equation" r:id="rId22" imgW="30456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86400" y="4572000"/>
                          <a:ext cx="390525" cy="2286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16434" name="Object 18"/>
            <p:cNvGraphicFramePr>
              <a:graphicFrameLocks noChangeAspect="1"/>
            </p:cNvGraphicFramePr>
            <p:nvPr/>
          </p:nvGraphicFramePr>
          <p:xfrm>
            <a:off x="6096000" y="5715000"/>
            <a:ext cx="488950" cy="2127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64" name="Equation" r:id="rId24" imgW="380880" imgH="164880" progId="Equation.3">
                    <p:embed/>
                  </p:oleObj>
                </mc:Choice>
                <mc:Fallback>
                  <p:oleObj name="Equation" r:id="rId24" imgW="3808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96000" y="5715000"/>
                          <a:ext cx="488950" cy="2127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136154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2 Slayt Numarası Yer Tutucusu"/>
          <p:cNvSpPr txBox="1">
            <a:spLocks noGrp="1"/>
          </p:cNvSpPr>
          <p:nvPr/>
        </p:nvSpPr>
        <p:spPr bwMode="auto">
          <a:xfrm>
            <a:off x="7974013" y="6629400"/>
            <a:ext cx="914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/>
            <a:r>
              <a:rPr lang="tr-TR" sz="1200" b="1">
                <a:solidFill>
                  <a:srgbClr val="FF9933"/>
                </a:solidFill>
                <a:latin typeface="Arial" charset="0"/>
              </a:rPr>
              <a:t>5</a:t>
            </a:r>
            <a:r>
              <a:rPr lang="en-US" sz="1200" b="1">
                <a:solidFill>
                  <a:srgbClr val="FF9933"/>
                </a:solidFill>
                <a:latin typeface="Arial" charset="0"/>
              </a:rPr>
              <a:t>- </a:t>
            </a:r>
            <a:fld id="{9FDE59F4-41D0-3E4E-93DB-CBC2FB80A66A}" type="slidenum">
              <a:rPr lang="en-US" sz="1200" b="1">
                <a:solidFill>
                  <a:srgbClr val="FF9933"/>
                </a:solidFill>
                <a:latin typeface="Arial" charset="0"/>
              </a:rPr>
              <a:pPr algn="r"/>
              <a:t>12</a:t>
            </a:fld>
            <a:r>
              <a:rPr lang="en-US" sz="1200" b="1">
                <a:solidFill>
                  <a:srgbClr val="FF9933"/>
                </a:solidFill>
                <a:latin typeface="Arial" charset="0"/>
              </a:rPr>
              <a:t> </a:t>
            </a: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9738" y="1905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Sample Problem 2</a:t>
            </a:r>
          </a:p>
        </p:txBody>
      </p:sp>
      <p:pic>
        <p:nvPicPr>
          <p:cNvPr id="17412" name="Picture 3" descr="C:\DOCUME~1\WALTOL~1\LOCALS~1\Temp\\msotw9_temp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238" y="1362075"/>
            <a:ext cx="3222625" cy="195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Text Box 4"/>
          <p:cNvSpPr txBox="1">
            <a:spLocks noChangeArrowheads="1"/>
          </p:cNvSpPr>
          <p:nvPr/>
        </p:nvSpPr>
        <p:spPr bwMode="auto">
          <a:xfrm>
            <a:off x="439738" y="3598863"/>
            <a:ext cx="413226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/>
              <a:t>Draw shear </a:t>
            </a:r>
            <a:r>
              <a:rPr lang="tr-TR"/>
              <a:t>force </a:t>
            </a:r>
            <a:r>
              <a:rPr lang="en-US"/>
              <a:t>and bending moment diagrams for the beam </a:t>
            </a:r>
            <a:r>
              <a:rPr lang="tr-TR"/>
              <a:t>      </a:t>
            </a:r>
            <a:r>
              <a:rPr lang="en-US"/>
              <a:t>and loading shown.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4548188" y="1222375"/>
            <a:ext cx="4394200" cy="115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7013" indent="-227013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/>
              <a:t>SOLUTION: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/>
              <a:t>Taking entire beam as a free-body, calculate reactions at </a:t>
            </a:r>
            <a:r>
              <a:rPr lang="en-US" i="1"/>
              <a:t>B</a:t>
            </a:r>
            <a:r>
              <a:rPr lang="en-US"/>
              <a:t> and </a:t>
            </a:r>
            <a:r>
              <a:rPr lang="en-US" i="1"/>
              <a:t>D</a:t>
            </a:r>
            <a:r>
              <a:rPr lang="en-US"/>
              <a:t>.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4548188" y="2482850"/>
            <a:ext cx="4595812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7013" indent="-227013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/>
              <a:t>Find equivalent internal force-couple systems for free-bodies formed by cutting beam on </a:t>
            </a:r>
            <a:r>
              <a:rPr lang="tr-TR"/>
              <a:t>the left and right sides   </a:t>
            </a:r>
            <a:r>
              <a:rPr lang="en-US"/>
              <a:t>of load application points. 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4548188" y="3895725"/>
            <a:ext cx="43465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7013" indent="-227013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/>
              <a:t>Plot </a:t>
            </a:r>
            <a:r>
              <a:rPr lang="tr-TR"/>
              <a:t>the </a:t>
            </a:r>
            <a:r>
              <a:rPr lang="en-US"/>
              <a:t>results.</a:t>
            </a:r>
          </a:p>
        </p:txBody>
      </p:sp>
      <p:sp>
        <p:nvSpPr>
          <p:cNvPr id="9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0" name="6 Dikdörtgen"/>
          <p:cNvSpPr/>
          <p:nvPr/>
        </p:nvSpPr>
        <p:spPr>
          <a:xfrm>
            <a:off x="0" y="6545263"/>
            <a:ext cx="288925" cy="312737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1" name="7 Dikdörtgen"/>
          <p:cNvSpPr/>
          <p:nvPr/>
        </p:nvSpPr>
        <p:spPr>
          <a:xfrm>
            <a:off x="0" y="0"/>
            <a:ext cx="280988" cy="590550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7" name="7 Dikdörtgen"/>
          <p:cNvSpPr/>
          <p:nvPr/>
        </p:nvSpPr>
        <p:spPr>
          <a:xfrm>
            <a:off x="0" y="0"/>
            <a:ext cx="280988" cy="682625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1812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 autoUpdateAnimBg="0"/>
      <p:bldP spid="12294" grpId="0" autoUpdateAnimBg="0"/>
      <p:bldP spid="12295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2 Slayt Numarası Yer Tutucusu"/>
          <p:cNvSpPr txBox="1">
            <a:spLocks noGrp="1"/>
          </p:cNvSpPr>
          <p:nvPr/>
        </p:nvSpPr>
        <p:spPr bwMode="auto">
          <a:xfrm>
            <a:off x="7974013" y="6629400"/>
            <a:ext cx="914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/>
            <a:r>
              <a:rPr lang="tr-TR" sz="1200" b="1">
                <a:solidFill>
                  <a:srgbClr val="FF9933"/>
                </a:solidFill>
                <a:latin typeface="Arial" charset="0"/>
              </a:rPr>
              <a:t>5</a:t>
            </a:r>
            <a:r>
              <a:rPr lang="en-US" sz="1200" b="1">
                <a:solidFill>
                  <a:srgbClr val="FF9933"/>
                </a:solidFill>
                <a:latin typeface="Arial" charset="0"/>
              </a:rPr>
              <a:t>- </a:t>
            </a:r>
            <a:fld id="{6CCC5713-DD5A-514D-BD79-D817AF9BC5D8}" type="slidenum">
              <a:rPr lang="en-US" sz="1200" b="1">
                <a:solidFill>
                  <a:srgbClr val="FF9933"/>
                </a:solidFill>
                <a:latin typeface="Arial" charset="0"/>
              </a:rPr>
              <a:pPr algn="r"/>
              <a:t>13</a:t>
            </a:fld>
            <a:r>
              <a:rPr lang="en-US" sz="1200" b="1">
                <a:solidFill>
                  <a:srgbClr val="FF9933"/>
                </a:solidFill>
                <a:latin typeface="Arial" charset="0"/>
              </a:rPr>
              <a:t> </a:t>
            </a: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84188" y="1905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dirty="0">
                <a:latin typeface="Arial" charset="0"/>
              </a:rPr>
              <a:t>Sample Problem 2</a:t>
            </a:r>
            <a:r>
              <a:rPr lang="tr-TR" sz="3200" dirty="0" smtClean="0">
                <a:latin typeface="Arial" charset="0"/>
              </a:rPr>
              <a:t> </a:t>
            </a:r>
            <a:r>
              <a:rPr lang="tr-TR" sz="3200" dirty="0">
                <a:latin typeface="Arial" charset="0"/>
              </a:rPr>
              <a:t>- Continued</a:t>
            </a:r>
            <a:endParaRPr lang="en-US" sz="3200" dirty="0">
              <a:latin typeface="Arial" charset="0"/>
            </a:endParaRPr>
          </a:p>
        </p:txBody>
      </p:sp>
      <p:grpSp>
        <p:nvGrpSpPr>
          <p:cNvPr id="18436" name="Group 26"/>
          <p:cNvGrpSpPr>
            <a:grpSpLocks/>
          </p:cNvGrpSpPr>
          <p:nvPr/>
        </p:nvGrpSpPr>
        <p:grpSpPr bwMode="auto">
          <a:xfrm>
            <a:off x="334963" y="947738"/>
            <a:ext cx="8572500" cy="1203325"/>
            <a:chOff x="211" y="597"/>
            <a:chExt cx="5400" cy="758"/>
          </a:xfrm>
        </p:grpSpPr>
        <p:sp>
          <p:nvSpPr>
            <p:cNvPr id="18457" name="Text Box 5"/>
            <p:cNvSpPr txBox="1">
              <a:spLocks noChangeArrowheads="1"/>
            </p:cNvSpPr>
            <p:nvPr/>
          </p:nvSpPr>
          <p:spPr bwMode="auto">
            <a:xfrm>
              <a:off x="2042" y="597"/>
              <a:ext cx="3569" cy="7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27013" indent="-227013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hangingPunct="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hangingPunct="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hangingPunct="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hangingPunct="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dirty="0"/>
                <a:t>SOLUTION:</a:t>
              </a:r>
            </a:p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n-US" dirty="0"/>
                <a:t>Taking free-body</a:t>
              </a:r>
              <a:r>
                <a:rPr lang="tr-TR" dirty="0"/>
                <a:t> of the entire beam</a:t>
              </a:r>
              <a:r>
                <a:rPr lang="en-US" dirty="0"/>
                <a:t>, calculate </a:t>
              </a:r>
              <a:r>
                <a:rPr lang="tr-TR" dirty="0"/>
                <a:t>the </a:t>
              </a:r>
              <a:r>
                <a:rPr lang="en-US" dirty="0"/>
                <a:t>reactions at </a:t>
              </a:r>
              <a:r>
                <a:rPr lang="en-US" i="1" dirty="0"/>
                <a:t>B</a:t>
              </a:r>
              <a:r>
                <a:rPr lang="en-US" dirty="0"/>
                <a:t> and </a:t>
              </a:r>
              <a:r>
                <a:rPr lang="en-US" i="1" dirty="0"/>
                <a:t>D</a:t>
              </a:r>
              <a:r>
                <a:rPr lang="tr-TR" dirty="0"/>
                <a:t> (B</a:t>
              </a:r>
              <a:r>
                <a:rPr lang="tr-TR" baseline="-25000" dirty="0"/>
                <a:t>y</a:t>
              </a:r>
              <a:r>
                <a:rPr lang="tr-TR" dirty="0"/>
                <a:t>=46 kN and D</a:t>
              </a:r>
              <a:r>
                <a:rPr lang="tr-TR" baseline="-25000" dirty="0"/>
                <a:t>y</a:t>
              </a:r>
              <a:r>
                <a:rPr lang="tr-TR" dirty="0"/>
                <a:t>=14 kN).</a:t>
              </a:r>
              <a:endParaRPr lang="en-US" dirty="0"/>
            </a:p>
          </p:txBody>
        </p:sp>
        <p:graphicFrame>
          <p:nvGraphicFramePr>
            <p:cNvPr id="18458" name="Object 1033"/>
            <p:cNvGraphicFramePr>
              <a:graphicFrameLocks noChangeAspect="1"/>
            </p:cNvGraphicFramePr>
            <p:nvPr/>
          </p:nvGraphicFramePr>
          <p:xfrm>
            <a:off x="211" y="615"/>
            <a:ext cx="1815" cy="56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59" name="Bitmap Image" r:id="rId3" imgW="3296110" imgH="1028844" progId="Paint.Picture">
                    <p:embed/>
                  </p:oleObj>
                </mc:Choice>
                <mc:Fallback>
                  <p:oleObj name="Bitmap Image" r:id="rId3" imgW="3296110" imgH="1028844" progId="Paint.Picture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1" y="615"/>
                          <a:ext cx="1815" cy="56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" name="Group 27"/>
          <p:cNvGrpSpPr>
            <a:grpSpLocks/>
          </p:cNvGrpSpPr>
          <p:nvPr/>
        </p:nvGrpSpPr>
        <p:grpSpPr bwMode="auto">
          <a:xfrm>
            <a:off x="314325" y="1878013"/>
            <a:ext cx="8829675" cy="1843087"/>
            <a:chOff x="198" y="1183"/>
            <a:chExt cx="5562" cy="1161"/>
          </a:xfrm>
        </p:grpSpPr>
        <p:sp>
          <p:nvSpPr>
            <p:cNvPr id="18447" name="Text Box 11"/>
            <p:cNvSpPr txBox="1">
              <a:spLocks noChangeArrowheads="1"/>
            </p:cNvSpPr>
            <p:nvPr/>
          </p:nvSpPr>
          <p:spPr bwMode="auto">
            <a:xfrm>
              <a:off x="2042" y="1347"/>
              <a:ext cx="3718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27013" indent="-227013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hangingPunct="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hangingPunct="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hangingPunct="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hangingPunct="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n-US"/>
                <a:t>Find equivalent internal force-couple systems at sections on </a:t>
              </a:r>
              <a:r>
                <a:rPr lang="tr-TR"/>
                <a:t>both</a:t>
              </a:r>
              <a:r>
                <a:rPr lang="en-US"/>
                <a:t> side</a:t>
              </a:r>
              <a:r>
                <a:rPr lang="tr-TR"/>
                <a:t>s</a:t>
              </a:r>
              <a:r>
                <a:rPr lang="en-US"/>
                <a:t> of load application points. </a:t>
              </a:r>
            </a:p>
          </p:txBody>
        </p:sp>
        <p:grpSp>
          <p:nvGrpSpPr>
            <p:cNvPr id="18448" name="Group 25"/>
            <p:cNvGrpSpPr>
              <a:grpSpLocks/>
            </p:cNvGrpSpPr>
            <p:nvPr/>
          </p:nvGrpSpPr>
          <p:grpSpPr bwMode="auto">
            <a:xfrm>
              <a:off x="2372" y="1832"/>
              <a:ext cx="3117" cy="164"/>
              <a:chOff x="2382" y="1832"/>
              <a:chExt cx="3117" cy="164"/>
            </a:xfrm>
          </p:grpSpPr>
          <p:graphicFrame>
            <p:nvGraphicFramePr>
              <p:cNvPr id="18454" name="Object 1030"/>
              <p:cNvGraphicFramePr>
                <a:graphicFrameLocks noChangeAspect="1"/>
              </p:cNvGraphicFramePr>
              <p:nvPr/>
            </p:nvGraphicFramePr>
            <p:xfrm>
              <a:off x="2382" y="1832"/>
              <a:ext cx="424" cy="16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260" name="Denklem" r:id="rId5" imgW="672808" imgH="253890" progId="Equation.3">
                      <p:embed/>
                    </p:oleObj>
                  </mc:Choice>
                  <mc:Fallback>
                    <p:oleObj name="Denklem" r:id="rId5" imgW="672808" imgH="25389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382" y="1832"/>
                            <a:ext cx="424" cy="16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rgbClr val="000000">
                                      <a:alpha val="74998"/>
                                    </a:srgb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8455" name="Object 1031"/>
              <p:cNvGraphicFramePr>
                <a:graphicFrameLocks noChangeAspect="1"/>
              </p:cNvGraphicFramePr>
              <p:nvPr/>
            </p:nvGraphicFramePr>
            <p:xfrm>
              <a:off x="3350" y="1860"/>
              <a:ext cx="632" cy="13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261" name="Denklem" r:id="rId7" imgW="1002865" imgH="215806" progId="Equation.3">
                      <p:embed/>
                    </p:oleObj>
                  </mc:Choice>
                  <mc:Fallback>
                    <p:oleObj name="Denklem" r:id="rId7" imgW="1002865" imgH="215806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350" y="1860"/>
                            <a:ext cx="632" cy="13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rgbClr val="000000">
                                      <a:alpha val="74998"/>
                                    </a:srgb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8456" name="Object 1032"/>
              <p:cNvGraphicFramePr>
                <a:graphicFrameLocks noChangeAspect="1"/>
              </p:cNvGraphicFramePr>
              <p:nvPr/>
            </p:nvGraphicFramePr>
            <p:xfrm>
              <a:off x="5019" y="1860"/>
              <a:ext cx="480" cy="13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262" name="Denklem" r:id="rId9" imgW="761669" imgH="215806" progId="Equation.3">
                      <p:embed/>
                    </p:oleObj>
                  </mc:Choice>
                  <mc:Fallback>
                    <p:oleObj name="Denklem" r:id="rId9" imgW="761669" imgH="215806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019" y="1860"/>
                            <a:ext cx="480" cy="136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rgbClr val="000000">
                                      <a:alpha val="74998"/>
                                    </a:srgb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18449" name="Group 24"/>
            <p:cNvGrpSpPr>
              <a:grpSpLocks/>
            </p:cNvGrpSpPr>
            <p:nvPr/>
          </p:nvGrpSpPr>
          <p:grpSpPr bwMode="auto">
            <a:xfrm>
              <a:off x="2388" y="2184"/>
              <a:ext cx="2853" cy="160"/>
              <a:chOff x="2398" y="2184"/>
              <a:chExt cx="2853" cy="160"/>
            </a:xfrm>
          </p:grpSpPr>
          <p:graphicFrame>
            <p:nvGraphicFramePr>
              <p:cNvPr id="18451" name="Object 1027"/>
              <p:cNvGraphicFramePr>
                <a:graphicFrameLocks noChangeAspect="1"/>
              </p:cNvGraphicFramePr>
              <p:nvPr/>
            </p:nvGraphicFramePr>
            <p:xfrm>
              <a:off x="2398" y="2184"/>
              <a:ext cx="440" cy="16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263" name="Denklem" r:id="rId11" imgW="698197" imgH="253890" progId="Equation.3">
                      <p:embed/>
                    </p:oleObj>
                  </mc:Choice>
                  <mc:Fallback>
                    <p:oleObj name="Denklem" r:id="rId11" imgW="698197" imgH="25389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398" y="2184"/>
                            <a:ext cx="440" cy="16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rgbClr val="000000">
                                      <a:alpha val="74998"/>
                                    </a:srgb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8452" name="Object 1028"/>
              <p:cNvGraphicFramePr>
                <a:graphicFrameLocks noChangeAspect="1"/>
              </p:cNvGraphicFramePr>
              <p:nvPr/>
            </p:nvGraphicFramePr>
            <p:xfrm>
              <a:off x="3430" y="2196"/>
              <a:ext cx="856" cy="13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264" name="Denklem" r:id="rId13" imgW="1358310" imgH="215806" progId="Equation.3">
                      <p:embed/>
                    </p:oleObj>
                  </mc:Choice>
                  <mc:Fallback>
                    <p:oleObj name="Denklem" r:id="rId13" imgW="1358310" imgH="215806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430" y="2196"/>
                            <a:ext cx="856" cy="13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rgbClr val="000000">
                                      <a:alpha val="74998"/>
                                    </a:srgb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8453" name="Object 1029"/>
              <p:cNvGraphicFramePr>
                <a:graphicFrameLocks noChangeAspect="1"/>
              </p:cNvGraphicFramePr>
              <p:nvPr/>
            </p:nvGraphicFramePr>
            <p:xfrm>
              <a:off x="4955" y="2196"/>
              <a:ext cx="296" cy="13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265" name="Denklem" r:id="rId15" imgW="469696" imgH="215806" progId="Equation.3">
                      <p:embed/>
                    </p:oleObj>
                  </mc:Choice>
                  <mc:Fallback>
                    <p:oleObj name="Denklem" r:id="rId15" imgW="469696" imgH="215806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955" y="2196"/>
                            <a:ext cx="296" cy="136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rgbClr val="000000">
                                      <a:alpha val="74998"/>
                                    </a:srgb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18450" name="Object 1026"/>
            <p:cNvGraphicFramePr>
              <a:graphicFrameLocks noChangeAspect="1"/>
            </p:cNvGraphicFramePr>
            <p:nvPr/>
          </p:nvGraphicFramePr>
          <p:xfrm>
            <a:off x="198" y="1183"/>
            <a:ext cx="739" cy="58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66" name="Bitmap Image" r:id="rId17" imgW="2076740" imgH="1628571" progId="Paint.Picture">
                    <p:embed/>
                  </p:oleObj>
                </mc:Choice>
                <mc:Fallback>
                  <p:oleObj name="Bitmap Image" r:id="rId17" imgW="2076740" imgH="1628571" progId="Paint.Picture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8" y="1183"/>
                          <a:ext cx="739" cy="58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" name="Group 28"/>
          <p:cNvGrpSpPr>
            <a:grpSpLocks/>
          </p:cNvGrpSpPr>
          <p:nvPr/>
        </p:nvGrpSpPr>
        <p:grpSpPr bwMode="auto">
          <a:xfrm>
            <a:off x="325438" y="2751138"/>
            <a:ext cx="6383337" cy="3792537"/>
            <a:chOff x="169" y="1733"/>
            <a:chExt cx="4021" cy="2389"/>
          </a:xfrm>
        </p:grpSpPr>
        <p:graphicFrame>
          <p:nvGraphicFramePr>
            <p:cNvPr id="18444" name="Object 1024"/>
            <p:cNvGraphicFramePr>
              <a:graphicFrameLocks noChangeAspect="1"/>
            </p:cNvGraphicFramePr>
            <p:nvPr/>
          </p:nvGraphicFramePr>
          <p:xfrm>
            <a:off x="2318" y="2871"/>
            <a:ext cx="1872" cy="105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67" name="Denklem" r:id="rId19" imgW="1930400" imgH="1092200" progId="Equation.3">
                    <p:embed/>
                  </p:oleObj>
                </mc:Choice>
                <mc:Fallback>
                  <p:oleObj name="Denklem" r:id="rId19" imgW="1930400" imgH="1092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18" y="2871"/>
                          <a:ext cx="1872" cy="1059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445" name="Text Box 21"/>
            <p:cNvSpPr txBox="1">
              <a:spLocks noChangeArrowheads="1"/>
            </p:cNvSpPr>
            <p:nvPr/>
          </p:nvSpPr>
          <p:spPr bwMode="auto">
            <a:xfrm>
              <a:off x="2244" y="2552"/>
              <a:ext cx="1047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hangingPunct="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hangingPunct="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hangingPunct="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hangingPunct="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/>
                <a:t>Similarly,</a:t>
              </a:r>
            </a:p>
          </p:txBody>
        </p:sp>
        <p:graphicFrame>
          <p:nvGraphicFramePr>
            <p:cNvPr id="18446" name="Object 1025"/>
            <p:cNvGraphicFramePr>
              <a:graphicFrameLocks noChangeAspect="1"/>
            </p:cNvGraphicFramePr>
            <p:nvPr/>
          </p:nvGraphicFramePr>
          <p:xfrm>
            <a:off x="169" y="1733"/>
            <a:ext cx="1697" cy="238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68" name="Bitmap Image" r:id="rId21" imgW="2933333" imgH="4133333" progId="Paint.Picture">
                    <p:embed/>
                  </p:oleObj>
                </mc:Choice>
                <mc:Fallback>
                  <p:oleObj name="Bitmap Image" r:id="rId21" imgW="2933333" imgH="4133333" progId="Paint.Picture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9" y="1733"/>
                          <a:ext cx="1697" cy="238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2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23" name="6 Dikdörtgen"/>
          <p:cNvSpPr/>
          <p:nvPr/>
        </p:nvSpPr>
        <p:spPr>
          <a:xfrm>
            <a:off x="0" y="6545263"/>
            <a:ext cx="288925" cy="312737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24" name="7 Dikdörtgen"/>
          <p:cNvSpPr/>
          <p:nvPr/>
        </p:nvSpPr>
        <p:spPr>
          <a:xfrm>
            <a:off x="0" y="0"/>
            <a:ext cx="280988" cy="590550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7" name="7 Dikdörtgen"/>
          <p:cNvSpPr/>
          <p:nvPr/>
        </p:nvSpPr>
        <p:spPr>
          <a:xfrm>
            <a:off x="0" y="0"/>
            <a:ext cx="280988" cy="682625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62730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2 Slayt Numarası Yer Tutucusu"/>
          <p:cNvSpPr txBox="1">
            <a:spLocks noGrp="1"/>
          </p:cNvSpPr>
          <p:nvPr/>
        </p:nvSpPr>
        <p:spPr bwMode="auto">
          <a:xfrm>
            <a:off x="7974013" y="6629400"/>
            <a:ext cx="914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/>
            <a:r>
              <a:rPr lang="tr-TR" sz="1200" b="1">
                <a:solidFill>
                  <a:srgbClr val="FF9933"/>
                </a:solidFill>
                <a:latin typeface="Arial" charset="0"/>
              </a:rPr>
              <a:t>5</a:t>
            </a:r>
            <a:r>
              <a:rPr lang="en-US" sz="1200" b="1">
                <a:solidFill>
                  <a:srgbClr val="FF9933"/>
                </a:solidFill>
                <a:latin typeface="Arial" charset="0"/>
              </a:rPr>
              <a:t>- </a:t>
            </a:r>
            <a:fld id="{AC601BBD-5335-B14C-B61F-B77B3BFAF254}" type="slidenum">
              <a:rPr lang="en-US" sz="1200" b="1">
                <a:solidFill>
                  <a:srgbClr val="FF9933"/>
                </a:solidFill>
                <a:latin typeface="Arial" charset="0"/>
              </a:rPr>
              <a:pPr algn="r"/>
              <a:t>14</a:t>
            </a:fld>
            <a:r>
              <a:rPr lang="en-US" sz="1200" b="1">
                <a:solidFill>
                  <a:srgbClr val="FF9933"/>
                </a:solidFill>
                <a:latin typeface="Arial" charset="0"/>
              </a:rPr>
              <a:t> </a:t>
            </a: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78263" y="1905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dirty="0">
                <a:latin typeface="Arial" charset="0"/>
              </a:rPr>
              <a:t>Sample Problem 2</a:t>
            </a:r>
            <a:r>
              <a:rPr lang="tr-TR" sz="3200" dirty="0" smtClean="0">
                <a:latin typeface="Arial" charset="0"/>
              </a:rPr>
              <a:t> </a:t>
            </a:r>
            <a:r>
              <a:rPr lang="tr-TR" sz="3200" dirty="0">
                <a:latin typeface="Arial" charset="0"/>
              </a:rPr>
              <a:t>- Continued</a:t>
            </a:r>
            <a:endParaRPr lang="en-US" sz="3200" dirty="0">
              <a:latin typeface="Arial" charset="0"/>
            </a:endParaRPr>
          </a:p>
        </p:txBody>
      </p:sp>
      <p:graphicFrame>
        <p:nvGraphicFramePr>
          <p:cNvPr id="19460" name="Object 1024"/>
          <p:cNvGraphicFramePr>
            <a:graphicFrameLocks noChangeAspect="1"/>
          </p:cNvGraphicFramePr>
          <p:nvPr/>
        </p:nvGraphicFramePr>
        <p:xfrm>
          <a:off x="333375" y="1003300"/>
          <a:ext cx="3983038" cy="133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1" name="Bitmap Image" r:id="rId3" imgW="4839375" imgH="1619476" progId="Paint.Picture">
                  <p:embed/>
                </p:oleObj>
              </mc:Choice>
              <mc:Fallback>
                <p:oleObj name="Bitmap Image" r:id="rId3" imgW="4839375" imgH="1619476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3375" y="1003300"/>
                        <a:ext cx="3983038" cy="1333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1" name="Object 1025"/>
          <p:cNvGraphicFramePr>
            <a:graphicFrameLocks noChangeAspect="1"/>
          </p:cNvGraphicFramePr>
          <p:nvPr/>
        </p:nvGraphicFramePr>
        <p:xfrm>
          <a:off x="660400" y="2562225"/>
          <a:ext cx="3794125" cy="3481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2" name="Bitmap Image" r:id="rId5" imgW="3933333" imgH="3610479" progId="Paint.Picture">
                  <p:embed/>
                </p:oleObj>
              </mc:Choice>
              <mc:Fallback>
                <p:oleObj name="Bitmap Image" r:id="rId5" imgW="3933333" imgH="3610479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0400" y="2562225"/>
                        <a:ext cx="3794125" cy="3481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2" name="Text Box 7"/>
          <p:cNvSpPr txBox="1">
            <a:spLocks noChangeArrowheads="1"/>
          </p:cNvSpPr>
          <p:nvPr/>
        </p:nvSpPr>
        <p:spPr bwMode="auto">
          <a:xfrm>
            <a:off x="4810125" y="1057275"/>
            <a:ext cx="4157663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7013" indent="-227013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/>
              <a:t>Plot results.</a:t>
            </a:r>
            <a:endParaRPr lang="tr-TR"/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/>
              <a:t>Note that </a:t>
            </a:r>
            <a:r>
              <a:rPr lang="tr-TR"/>
              <a:t>for a beam subjected to concentrated loads, </a:t>
            </a:r>
            <a:r>
              <a:rPr lang="en-US"/>
              <a:t>shear </a:t>
            </a:r>
            <a:r>
              <a:rPr lang="tr-TR"/>
              <a:t>force </a:t>
            </a:r>
            <a:r>
              <a:rPr lang="en-US"/>
              <a:t>is of constant value between concentrated loads and bending moment varies linearly.</a:t>
            </a:r>
          </a:p>
        </p:txBody>
      </p:sp>
      <p:sp>
        <p:nvSpPr>
          <p:cNvPr id="7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8" name="6 Dikdörtgen"/>
          <p:cNvSpPr/>
          <p:nvPr/>
        </p:nvSpPr>
        <p:spPr>
          <a:xfrm>
            <a:off x="0" y="6545263"/>
            <a:ext cx="288925" cy="312737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9" name="7 Dikdörtgen"/>
          <p:cNvSpPr/>
          <p:nvPr/>
        </p:nvSpPr>
        <p:spPr>
          <a:xfrm>
            <a:off x="0" y="0"/>
            <a:ext cx="280988" cy="590550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2" name="7 Dikdörtgen"/>
          <p:cNvSpPr/>
          <p:nvPr/>
        </p:nvSpPr>
        <p:spPr>
          <a:xfrm>
            <a:off x="0" y="0"/>
            <a:ext cx="280988" cy="682625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9468" name="11 Metin kutusu"/>
          <p:cNvSpPr txBox="1">
            <a:spLocks noChangeArrowheads="1"/>
          </p:cNvSpPr>
          <p:nvPr/>
        </p:nvSpPr>
        <p:spPr bwMode="auto">
          <a:xfrm>
            <a:off x="5257800" y="3657600"/>
            <a:ext cx="34020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tr-TR"/>
              <a:t>Remember Sign C</a:t>
            </a:r>
            <a:r>
              <a:rPr lang="en-US"/>
              <a:t>o</a:t>
            </a:r>
            <a:r>
              <a:rPr lang="tr-TR"/>
              <a:t>nvention</a:t>
            </a:r>
          </a:p>
        </p:txBody>
      </p:sp>
      <p:sp>
        <p:nvSpPr>
          <p:cNvPr id="13" name="12 Dikdörtgen"/>
          <p:cNvSpPr/>
          <p:nvPr/>
        </p:nvSpPr>
        <p:spPr>
          <a:xfrm>
            <a:off x="6184900" y="4478338"/>
            <a:ext cx="1398588" cy="6858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cxnSp>
        <p:nvCxnSpPr>
          <p:cNvPr id="15" name="14 Düz Ok Bağlayıcısı"/>
          <p:cNvCxnSpPr/>
          <p:nvPr/>
        </p:nvCxnSpPr>
        <p:spPr>
          <a:xfrm rot="16200000" flipH="1">
            <a:off x="7416800" y="4779963"/>
            <a:ext cx="671513" cy="142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Düz Ok Bağlayıcısı"/>
          <p:cNvCxnSpPr/>
          <p:nvPr/>
        </p:nvCxnSpPr>
        <p:spPr>
          <a:xfrm rot="5400000" flipH="1" flipV="1">
            <a:off x="5640388" y="4794250"/>
            <a:ext cx="712788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72" name="20 Metin kutusu"/>
          <p:cNvSpPr txBox="1">
            <a:spLocks noChangeArrowheads="1"/>
          </p:cNvSpPr>
          <p:nvPr/>
        </p:nvSpPr>
        <p:spPr bwMode="auto">
          <a:xfrm>
            <a:off x="6642100" y="4451350"/>
            <a:ext cx="5651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tr-TR" sz="4000" dirty="0"/>
              <a:t>+</a:t>
            </a:r>
          </a:p>
        </p:txBody>
      </p:sp>
      <p:sp>
        <p:nvSpPr>
          <p:cNvPr id="38" name="37 Yay"/>
          <p:cNvSpPr/>
          <p:nvPr/>
        </p:nvSpPr>
        <p:spPr>
          <a:xfrm rot="2789225">
            <a:off x="6763544" y="4088606"/>
            <a:ext cx="1466850" cy="130333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sp>
        <p:nvSpPr>
          <p:cNvPr id="39" name="38 Yay"/>
          <p:cNvSpPr/>
          <p:nvPr/>
        </p:nvSpPr>
        <p:spPr>
          <a:xfrm rot="13533782">
            <a:off x="5557045" y="4133056"/>
            <a:ext cx="1465262" cy="1304925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cxnSp>
        <p:nvCxnSpPr>
          <p:cNvPr id="41" name="40 Düz Bağlayıcı"/>
          <p:cNvCxnSpPr/>
          <p:nvPr/>
        </p:nvCxnSpPr>
        <p:spPr>
          <a:xfrm rot="5400000">
            <a:off x="7886700" y="4376738"/>
            <a:ext cx="1746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42 Düz Bağlayıcı"/>
          <p:cNvCxnSpPr/>
          <p:nvPr/>
        </p:nvCxnSpPr>
        <p:spPr>
          <a:xfrm>
            <a:off x="7974013" y="4289425"/>
            <a:ext cx="174625" cy="936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77" name="47 Metin kutusu"/>
          <p:cNvSpPr txBox="1">
            <a:spLocks noChangeArrowheads="1"/>
          </p:cNvSpPr>
          <p:nvPr/>
        </p:nvSpPr>
        <p:spPr bwMode="auto">
          <a:xfrm>
            <a:off x="5822950" y="4048125"/>
            <a:ext cx="3095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tr-TR"/>
              <a:t>V</a:t>
            </a:r>
          </a:p>
        </p:txBody>
      </p:sp>
      <p:sp>
        <p:nvSpPr>
          <p:cNvPr id="19478" name="48 Metin kutusu"/>
          <p:cNvSpPr txBox="1">
            <a:spLocks noChangeArrowheads="1"/>
          </p:cNvSpPr>
          <p:nvPr/>
        </p:nvSpPr>
        <p:spPr bwMode="auto">
          <a:xfrm>
            <a:off x="5154613" y="4508500"/>
            <a:ext cx="309562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tr-TR"/>
              <a:t>M</a:t>
            </a:r>
          </a:p>
        </p:txBody>
      </p:sp>
      <p:sp>
        <p:nvSpPr>
          <p:cNvPr id="19479" name="49 Metin kutusu"/>
          <p:cNvSpPr txBox="1">
            <a:spLocks noChangeArrowheads="1"/>
          </p:cNvSpPr>
          <p:nvPr/>
        </p:nvSpPr>
        <p:spPr bwMode="auto">
          <a:xfrm>
            <a:off x="8207375" y="4495800"/>
            <a:ext cx="3095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tr-TR"/>
              <a:t>M</a:t>
            </a:r>
          </a:p>
        </p:txBody>
      </p:sp>
      <p:sp>
        <p:nvSpPr>
          <p:cNvPr id="19480" name="50 Metin kutusu"/>
          <p:cNvSpPr txBox="1">
            <a:spLocks noChangeArrowheads="1"/>
          </p:cNvSpPr>
          <p:nvPr/>
        </p:nvSpPr>
        <p:spPr bwMode="auto">
          <a:xfrm>
            <a:off x="7570788" y="5137150"/>
            <a:ext cx="3095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tr-TR"/>
              <a:t>V</a:t>
            </a:r>
          </a:p>
        </p:txBody>
      </p:sp>
      <p:sp>
        <p:nvSpPr>
          <p:cNvPr id="19481" name="51 Metin kutusu"/>
          <p:cNvSpPr txBox="1">
            <a:spLocks noChangeArrowheads="1"/>
          </p:cNvSpPr>
          <p:nvPr/>
        </p:nvSpPr>
        <p:spPr bwMode="auto">
          <a:xfrm>
            <a:off x="2770188" y="4652963"/>
            <a:ext cx="2413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tr-TR" b="1"/>
              <a:t>+</a:t>
            </a:r>
          </a:p>
        </p:txBody>
      </p:sp>
      <p:sp>
        <p:nvSpPr>
          <p:cNvPr id="19482" name="52 Metin kutusu"/>
          <p:cNvSpPr txBox="1">
            <a:spLocks noChangeArrowheads="1"/>
          </p:cNvSpPr>
          <p:nvPr/>
        </p:nvSpPr>
        <p:spPr bwMode="auto">
          <a:xfrm>
            <a:off x="2209800" y="2868613"/>
            <a:ext cx="2413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tr-TR" b="1"/>
              <a:t>+</a:t>
            </a:r>
          </a:p>
        </p:txBody>
      </p:sp>
      <p:sp>
        <p:nvSpPr>
          <p:cNvPr id="19483" name="53 Metin kutusu"/>
          <p:cNvSpPr txBox="1">
            <a:spLocks noChangeArrowheads="1"/>
          </p:cNvSpPr>
          <p:nvPr/>
        </p:nvSpPr>
        <p:spPr bwMode="auto">
          <a:xfrm>
            <a:off x="3079750" y="3119438"/>
            <a:ext cx="2143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tr-TR" b="1"/>
              <a:t>_</a:t>
            </a:r>
          </a:p>
        </p:txBody>
      </p:sp>
      <p:sp>
        <p:nvSpPr>
          <p:cNvPr id="19484" name="54 Metin kutusu"/>
          <p:cNvSpPr txBox="1">
            <a:spLocks noChangeArrowheads="1"/>
          </p:cNvSpPr>
          <p:nvPr/>
        </p:nvSpPr>
        <p:spPr bwMode="auto">
          <a:xfrm>
            <a:off x="1241425" y="3151188"/>
            <a:ext cx="215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tr-TR" b="1"/>
              <a:t>_</a:t>
            </a:r>
          </a:p>
        </p:txBody>
      </p:sp>
      <p:sp>
        <p:nvSpPr>
          <p:cNvPr id="19485" name="55 Metin kutusu"/>
          <p:cNvSpPr txBox="1">
            <a:spLocks noChangeArrowheads="1"/>
          </p:cNvSpPr>
          <p:nvPr/>
        </p:nvSpPr>
        <p:spPr bwMode="auto">
          <a:xfrm>
            <a:off x="1865313" y="5078413"/>
            <a:ext cx="2143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tr-TR" b="1"/>
              <a:t>_</a:t>
            </a:r>
          </a:p>
        </p:txBody>
      </p:sp>
      <p:sp>
        <p:nvSpPr>
          <p:cNvPr id="19486" name="56 Metin kutusu"/>
          <p:cNvSpPr txBox="1">
            <a:spLocks noChangeArrowheads="1"/>
          </p:cNvSpPr>
          <p:nvPr/>
        </p:nvSpPr>
        <p:spPr bwMode="auto">
          <a:xfrm>
            <a:off x="1465263" y="5095875"/>
            <a:ext cx="215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tr-TR" b="1"/>
              <a:t>_</a:t>
            </a:r>
          </a:p>
        </p:txBody>
      </p:sp>
      <p:cxnSp>
        <p:nvCxnSpPr>
          <p:cNvPr id="34" name="33 Düz Bağlayıcı"/>
          <p:cNvCxnSpPr/>
          <p:nvPr/>
        </p:nvCxnSpPr>
        <p:spPr>
          <a:xfrm flipV="1">
            <a:off x="5607050" y="4235450"/>
            <a:ext cx="188913" cy="682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43 Düz Bağlayıcı"/>
          <p:cNvCxnSpPr/>
          <p:nvPr/>
        </p:nvCxnSpPr>
        <p:spPr>
          <a:xfrm rot="5400000">
            <a:off x="5634038" y="4302125"/>
            <a:ext cx="242887" cy="809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48 Düz Bağlayıcı"/>
          <p:cNvCxnSpPr/>
          <p:nvPr/>
        </p:nvCxnSpPr>
        <p:spPr>
          <a:xfrm rot="16200000" flipH="1">
            <a:off x="5594350" y="4343401"/>
            <a:ext cx="160337" cy="809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50 Düz Bağlayıcı"/>
          <p:cNvCxnSpPr/>
          <p:nvPr/>
        </p:nvCxnSpPr>
        <p:spPr>
          <a:xfrm flipV="1">
            <a:off x="7974013" y="4397375"/>
            <a:ext cx="174625" cy="539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686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2 Slayt Numarası Yer Tutucusu"/>
          <p:cNvSpPr txBox="1">
            <a:spLocks noGrp="1"/>
          </p:cNvSpPr>
          <p:nvPr/>
        </p:nvSpPr>
        <p:spPr bwMode="auto">
          <a:xfrm>
            <a:off x="7974013" y="6629400"/>
            <a:ext cx="914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/>
            <a:r>
              <a:rPr lang="tr-TR" sz="1200" b="1">
                <a:solidFill>
                  <a:srgbClr val="FF9933"/>
                </a:solidFill>
                <a:latin typeface="Arial" charset="0"/>
              </a:rPr>
              <a:t>5</a:t>
            </a:r>
            <a:r>
              <a:rPr lang="en-US" sz="1200" b="1">
                <a:solidFill>
                  <a:srgbClr val="FF9933"/>
                </a:solidFill>
                <a:latin typeface="Arial" charset="0"/>
              </a:rPr>
              <a:t>- </a:t>
            </a:r>
            <a:fld id="{0ECE087B-59CF-0D4D-8C41-5B304718BB73}" type="slidenum">
              <a:rPr lang="en-US" sz="1200" b="1">
                <a:solidFill>
                  <a:srgbClr val="FF9933"/>
                </a:solidFill>
                <a:latin typeface="Arial" charset="0"/>
              </a:rPr>
              <a:pPr algn="r"/>
              <a:t>15</a:t>
            </a:fld>
            <a:r>
              <a:rPr lang="en-US" sz="1200" b="1">
                <a:solidFill>
                  <a:srgbClr val="FF9933"/>
                </a:solidFill>
                <a:latin typeface="Arial" charset="0"/>
              </a:rPr>
              <a:t> </a:t>
            </a:r>
          </a:p>
        </p:txBody>
      </p:sp>
      <p:sp>
        <p:nvSpPr>
          <p:cNvPr id="9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0" name="6 Dikdörtgen"/>
          <p:cNvSpPr/>
          <p:nvPr/>
        </p:nvSpPr>
        <p:spPr>
          <a:xfrm>
            <a:off x="0" y="6545263"/>
            <a:ext cx="288925" cy="312737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7" name="7 Dikdörtgen"/>
          <p:cNvSpPr/>
          <p:nvPr/>
        </p:nvSpPr>
        <p:spPr>
          <a:xfrm>
            <a:off x="0" y="0"/>
            <a:ext cx="280988" cy="682625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26630" name="Text Box 17"/>
          <p:cNvSpPr txBox="1">
            <a:spLocks noChangeArrowheads="1"/>
          </p:cNvSpPr>
          <p:nvPr/>
        </p:nvSpPr>
        <p:spPr bwMode="auto">
          <a:xfrm>
            <a:off x="312738" y="0"/>
            <a:ext cx="7904162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 sz="2400" b="1">
                <a:solidFill>
                  <a:srgbClr val="FFFFFF"/>
                </a:solidFill>
                <a:cs typeface="Times New Roman" charset="0"/>
              </a:rPr>
              <a:t>ENGINEERING MECHANICS : STATICS</a:t>
            </a:r>
            <a:endParaRPr lang="en-US" sz="2400" b="1">
              <a:solidFill>
                <a:srgbClr val="FFFFFF"/>
              </a:solidFill>
              <a:cs typeface="Times New Roman" charset="0"/>
            </a:endParaRPr>
          </a:p>
        </p:txBody>
      </p:sp>
      <p:sp>
        <p:nvSpPr>
          <p:cNvPr id="26631" name="Rectangle 2"/>
          <p:cNvSpPr>
            <a:spLocks noChangeArrowheads="1"/>
          </p:cNvSpPr>
          <p:nvPr/>
        </p:nvSpPr>
        <p:spPr bwMode="auto">
          <a:xfrm>
            <a:off x="280988" y="471488"/>
            <a:ext cx="8863012" cy="457200"/>
          </a:xfrm>
          <a:prstGeom prst="rect">
            <a:avLst/>
          </a:prstGeom>
          <a:solidFill>
            <a:srgbClr val="D2CFDB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sz="2800" dirty="0">
                <a:solidFill>
                  <a:srgbClr val="BE5F00"/>
                </a:solidFill>
                <a:latin typeface="Arial" charset="0"/>
              </a:rPr>
              <a:t>Sample Problem </a:t>
            </a:r>
            <a:r>
              <a:rPr lang="en-US" sz="2800" dirty="0" smtClean="0">
                <a:solidFill>
                  <a:srgbClr val="BE5F00"/>
                </a:solidFill>
                <a:latin typeface="Arial" charset="0"/>
              </a:rPr>
              <a:t>3</a:t>
            </a:r>
            <a:endParaRPr lang="en-US" sz="2800" dirty="0">
              <a:solidFill>
                <a:srgbClr val="BE5F00"/>
              </a:solidFill>
              <a:latin typeface="Arial" charset="0"/>
            </a:endParaRPr>
          </a:p>
        </p:txBody>
      </p:sp>
      <p:pic>
        <p:nvPicPr>
          <p:cNvPr id="26632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025" y="977900"/>
            <a:ext cx="5913438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3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1425" y="965200"/>
            <a:ext cx="2787650" cy="1185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4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" y="2082800"/>
            <a:ext cx="5891213" cy="249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5" name="Picture 1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1425" y="2352675"/>
            <a:ext cx="2787650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6" name="Picture 1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4763" y="4262438"/>
            <a:ext cx="2616200" cy="132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7" name="Picture 1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8" y="4737100"/>
            <a:ext cx="5856287" cy="144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8" name="Picture 1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400" y="989013"/>
            <a:ext cx="638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0129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2 Slayt Numarası Yer Tutucusu"/>
          <p:cNvSpPr txBox="1">
            <a:spLocks noGrp="1"/>
          </p:cNvSpPr>
          <p:nvPr/>
        </p:nvSpPr>
        <p:spPr bwMode="auto">
          <a:xfrm>
            <a:off x="7974013" y="6629400"/>
            <a:ext cx="914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/>
            <a:r>
              <a:rPr lang="tr-TR" sz="1200" b="1">
                <a:solidFill>
                  <a:srgbClr val="FF9933"/>
                </a:solidFill>
                <a:latin typeface="Arial" charset="0"/>
              </a:rPr>
              <a:t>5</a:t>
            </a:r>
            <a:r>
              <a:rPr lang="en-US" sz="1200" b="1">
                <a:solidFill>
                  <a:srgbClr val="FF9933"/>
                </a:solidFill>
                <a:latin typeface="Arial" charset="0"/>
              </a:rPr>
              <a:t>- </a:t>
            </a:r>
            <a:fld id="{A2AC4746-8800-8547-A700-58472D8BAA92}" type="slidenum">
              <a:rPr lang="en-US" sz="1200" b="1">
                <a:solidFill>
                  <a:srgbClr val="FF9933"/>
                </a:solidFill>
                <a:latin typeface="Arial" charset="0"/>
              </a:rPr>
              <a:pPr algn="r"/>
              <a:t>16</a:t>
            </a:fld>
            <a:r>
              <a:rPr lang="en-US" sz="1200" b="1">
                <a:solidFill>
                  <a:srgbClr val="FF9933"/>
                </a:solidFill>
                <a:latin typeface="Arial" charset="0"/>
              </a:rPr>
              <a:t> </a:t>
            </a:r>
          </a:p>
        </p:txBody>
      </p:sp>
      <p:sp>
        <p:nvSpPr>
          <p:cNvPr id="9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0" name="6 Dikdörtgen"/>
          <p:cNvSpPr/>
          <p:nvPr/>
        </p:nvSpPr>
        <p:spPr>
          <a:xfrm>
            <a:off x="0" y="6545263"/>
            <a:ext cx="288925" cy="312737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7" name="7 Dikdörtgen"/>
          <p:cNvSpPr/>
          <p:nvPr/>
        </p:nvSpPr>
        <p:spPr>
          <a:xfrm>
            <a:off x="0" y="0"/>
            <a:ext cx="280988" cy="682625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27654" name="Text Box 17"/>
          <p:cNvSpPr txBox="1">
            <a:spLocks noChangeArrowheads="1"/>
          </p:cNvSpPr>
          <p:nvPr/>
        </p:nvSpPr>
        <p:spPr bwMode="auto">
          <a:xfrm>
            <a:off x="312738" y="0"/>
            <a:ext cx="7904162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 sz="2400" b="1">
                <a:solidFill>
                  <a:srgbClr val="FFFFFF"/>
                </a:solidFill>
                <a:cs typeface="Times New Roman" charset="0"/>
              </a:rPr>
              <a:t>ENGINEERING MECHANICS : STATICS</a:t>
            </a:r>
            <a:endParaRPr lang="en-US" sz="2400" b="1">
              <a:solidFill>
                <a:srgbClr val="FFFFFF"/>
              </a:solidFill>
              <a:cs typeface="Times New Roman" charset="0"/>
            </a:endParaRPr>
          </a:p>
        </p:txBody>
      </p:sp>
      <p:sp>
        <p:nvSpPr>
          <p:cNvPr id="27655" name="Rectangle 2"/>
          <p:cNvSpPr>
            <a:spLocks noChangeArrowheads="1"/>
          </p:cNvSpPr>
          <p:nvPr/>
        </p:nvSpPr>
        <p:spPr bwMode="auto">
          <a:xfrm>
            <a:off x="280988" y="471488"/>
            <a:ext cx="8863012" cy="457200"/>
          </a:xfrm>
          <a:prstGeom prst="rect">
            <a:avLst/>
          </a:prstGeom>
          <a:solidFill>
            <a:srgbClr val="D2CFDB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sz="2800" dirty="0">
                <a:solidFill>
                  <a:srgbClr val="BE5F00"/>
                </a:solidFill>
                <a:latin typeface="Arial" charset="0"/>
              </a:rPr>
              <a:t>Sample Problem </a:t>
            </a:r>
            <a:r>
              <a:rPr lang="en-US" sz="2800" dirty="0" smtClean="0">
                <a:solidFill>
                  <a:srgbClr val="BE5F00"/>
                </a:solidFill>
                <a:latin typeface="Arial" charset="0"/>
              </a:rPr>
              <a:t>3</a:t>
            </a:r>
            <a:r>
              <a:rPr lang="tr-TR" sz="2800" dirty="0" smtClean="0">
                <a:solidFill>
                  <a:srgbClr val="BE5F00"/>
                </a:solidFill>
                <a:latin typeface="Arial" charset="0"/>
              </a:rPr>
              <a:t> </a:t>
            </a:r>
            <a:r>
              <a:rPr lang="tr-TR" sz="2800" dirty="0">
                <a:solidFill>
                  <a:srgbClr val="BE5F00"/>
                </a:solidFill>
                <a:latin typeface="Arial" charset="0"/>
              </a:rPr>
              <a:t>- Continued</a:t>
            </a:r>
            <a:endParaRPr lang="en-US" sz="2800" dirty="0">
              <a:solidFill>
                <a:srgbClr val="BE5F00"/>
              </a:solidFill>
              <a:latin typeface="Arial" charset="0"/>
            </a:endParaRPr>
          </a:p>
        </p:txBody>
      </p:sp>
      <p:pic>
        <p:nvPicPr>
          <p:cNvPr id="27656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238" y="1063625"/>
            <a:ext cx="696277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7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0200" y="2112963"/>
            <a:ext cx="2789238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8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4175" y="3784600"/>
            <a:ext cx="2882900" cy="270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9" name="Text Box 10"/>
          <p:cNvSpPr txBox="1">
            <a:spLocks noChangeArrowheads="1"/>
          </p:cNvSpPr>
          <p:nvPr/>
        </p:nvSpPr>
        <p:spPr bwMode="auto">
          <a:xfrm>
            <a:off x="3635375" y="4313238"/>
            <a:ext cx="2508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/>
              <a:t>+</a:t>
            </a:r>
          </a:p>
        </p:txBody>
      </p:sp>
      <p:sp>
        <p:nvSpPr>
          <p:cNvPr id="27660" name="Text Box 12"/>
          <p:cNvSpPr txBox="1">
            <a:spLocks noChangeArrowheads="1"/>
          </p:cNvSpPr>
          <p:nvPr/>
        </p:nvSpPr>
        <p:spPr bwMode="auto">
          <a:xfrm>
            <a:off x="4765675" y="4606925"/>
            <a:ext cx="2508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/>
              <a:t>_</a:t>
            </a:r>
          </a:p>
        </p:txBody>
      </p:sp>
      <p:sp>
        <p:nvSpPr>
          <p:cNvPr id="27661" name="Text Box 11"/>
          <p:cNvSpPr txBox="1">
            <a:spLocks noChangeArrowheads="1"/>
          </p:cNvSpPr>
          <p:nvPr/>
        </p:nvSpPr>
        <p:spPr bwMode="auto">
          <a:xfrm>
            <a:off x="3886200" y="5895975"/>
            <a:ext cx="2508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/>
              <a:t>+</a:t>
            </a:r>
          </a:p>
        </p:txBody>
      </p:sp>
      <p:sp>
        <p:nvSpPr>
          <p:cNvPr id="27662" name="Text Box 13"/>
          <p:cNvSpPr txBox="1">
            <a:spLocks noChangeArrowheads="1"/>
          </p:cNvSpPr>
          <p:nvPr/>
        </p:nvSpPr>
        <p:spPr bwMode="auto">
          <a:xfrm>
            <a:off x="4597400" y="5883275"/>
            <a:ext cx="2508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/>
              <a:t>+</a:t>
            </a:r>
          </a:p>
        </p:txBody>
      </p:sp>
      <p:sp>
        <p:nvSpPr>
          <p:cNvPr id="27663" name="Line 14"/>
          <p:cNvSpPr>
            <a:spLocks noChangeShapeType="1"/>
          </p:cNvSpPr>
          <p:nvPr/>
        </p:nvSpPr>
        <p:spPr bwMode="auto">
          <a:xfrm>
            <a:off x="4481513" y="5554663"/>
            <a:ext cx="11112" cy="75723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7664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1263" y="4954588"/>
            <a:ext cx="1143000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65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5075" y="5059363"/>
            <a:ext cx="142875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66" name="TextBox 1"/>
          <p:cNvSpPr txBox="1">
            <a:spLocks noChangeArrowheads="1"/>
          </p:cNvSpPr>
          <p:nvPr/>
        </p:nvSpPr>
        <p:spPr bwMode="auto">
          <a:xfrm>
            <a:off x="962025" y="4418013"/>
            <a:ext cx="17129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/>
              <a:t>0 m &lt; x &lt; 6 m</a:t>
            </a:r>
          </a:p>
        </p:txBody>
      </p:sp>
      <p:sp>
        <p:nvSpPr>
          <p:cNvPr id="27667" name="TextBox 19"/>
          <p:cNvSpPr txBox="1">
            <a:spLocks noChangeArrowheads="1"/>
          </p:cNvSpPr>
          <p:nvPr/>
        </p:nvSpPr>
        <p:spPr bwMode="auto">
          <a:xfrm>
            <a:off x="6076950" y="4475163"/>
            <a:ext cx="18970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/>
              <a:t>6 m &lt; x &lt; 10 m</a:t>
            </a:r>
          </a:p>
        </p:txBody>
      </p:sp>
    </p:spTree>
    <p:extLst>
      <p:ext uri="{BB962C8B-B14F-4D97-AF65-F5344CB8AC3E}">
        <p14:creationId xmlns:p14="http://schemas.microsoft.com/office/powerpoint/2010/main" val="3698356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2 Slayt Numarası Yer Tutucusu"/>
          <p:cNvSpPr txBox="1">
            <a:spLocks noGrp="1"/>
          </p:cNvSpPr>
          <p:nvPr/>
        </p:nvSpPr>
        <p:spPr bwMode="auto">
          <a:xfrm>
            <a:off x="7974013" y="6629400"/>
            <a:ext cx="914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/>
            <a:r>
              <a:rPr lang="tr-TR" sz="1200" b="1">
                <a:solidFill>
                  <a:srgbClr val="FF9933"/>
                </a:solidFill>
                <a:latin typeface="Arial" charset="0"/>
              </a:rPr>
              <a:t>5</a:t>
            </a:r>
            <a:r>
              <a:rPr lang="en-US" sz="1200" b="1">
                <a:solidFill>
                  <a:srgbClr val="FF9933"/>
                </a:solidFill>
                <a:latin typeface="Arial" charset="0"/>
              </a:rPr>
              <a:t>- </a:t>
            </a:r>
            <a:fld id="{7C4CFBE7-2825-7947-B57B-C1F25F017077}" type="slidenum">
              <a:rPr lang="en-US" sz="1200" b="1">
                <a:solidFill>
                  <a:srgbClr val="FF9933"/>
                </a:solidFill>
                <a:latin typeface="Arial" charset="0"/>
              </a:rPr>
              <a:pPr algn="r"/>
              <a:t>17</a:t>
            </a:fld>
            <a:r>
              <a:rPr lang="en-US" sz="1200" b="1">
                <a:solidFill>
                  <a:srgbClr val="FF9933"/>
                </a:solidFill>
                <a:latin typeface="Arial" charset="0"/>
              </a:rPr>
              <a:t> </a:t>
            </a:r>
          </a:p>
        </p:txBody>
      </p:sp>
      <p:sp>
        <p:nvSpPr>
          <p:cNvPr id="9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0" name="6 Dikdörtgen"/>
          <p:cNvSpPr/>
          <p:nvPr/>
        </p:nvSpPr>
        <p:spPr>
          <a:xfrm>
            <a:off x="0" y="6545263"/>
            <a:ext cx="288925" cy="312737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7" name="7 Dikdörtgen"/>
          <p:cNvSpPr/>
          <p:nvPr/>
        </p:nvSpPr>
        <p:spPr>
          <a:xfrm>
            <a:off x="0" y="0"/>
            <a:ext cx="280988" cy="682625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28678" name="Text Box 17"/>
          <p:cNvSpPr txBox="1">
            <a:spLocks noChangeArrowheads="1"/>
          </p:cNvSpPr>
          <p:nvPr/>
        </p:nvSpPr>
        <p:spPr bwMode="auto">
          <a:xfrm>
            <a:off x="312738" y="0"/>
            <a:ext cx="7904162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 sz="2400" b="1">
                <a:solidFill>
                  <a:srgbClr val="FFFFFF"/>
                </a:solidFill>
                <a:cs typeface="Times New Roman" charset="0"/>
              </a:rPr>
              <a:t>ENGINEERING MECHANICS : STATICS</a:t>
            </a:r>
            <a:endParaRPr lang="en-US" sz="2400" b="1">
              <a:solidFill>
                <a:srgbClr val="FFFFFF"/>
              </a:solidFill>
              <a:cs typeface="Times New Roman" charset="0"/>
            </a:endParaRPr>
          </a:p>
        </p:txBody>
      </p:sp>
      <p:sp>
        <p:nvSpPr>
          <p:cNvPr id="28679" name="Rectangle 2"/>
          <p:cNvSpPr>
            <a:spLocks noChangeArrowheads="1"/>
          </p:cNvSpPr>
          <p:nvPr/>
        </p:nvSpPr>
        <p:spPr bwMode="auto">
          <a:xfrm>
            <a:off x="280988" y="451296"/>
            <a:ext cx="8863012" cy="457200"/>
          </a:xfrm>
          <a:prstGeom prst="rect">
            <a:avLst/>
          </a:prstGeom>
          <a:solidFill>
            <a:srgbClr val="D2CFDB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sz="2800" dirty="0">
                <a:solidFill>
                  <a:srgbClr val="BE5F00"/>
                </a:solidFill>
                <a:latin typeface="Arial" charset="0"/>
              </a:rPr>
              <a:t>Sample Problem </a:t>
            </a:r>
            <a:r>
              <a:rPr lang="en-US" sz="2800" dirty="0" smtClean="0">
                <a:solidFill>
                  <a:srgbClr val="BE5F00"/>
                </a:solidFill>
                <a:latin typeface="Arial" charset="0"/>
              </a:rPr>
              <a:t>4</a:t>
            </a:r>
            <a:endParaRPr lang="en-US" sz="2800" dirty="0">
              <a:solidFill>
                <a:srgbClr val="BE5F00"/>
              </a:solidFill>
              <a:latin typeface="Arial" charset="0"/>
            </a:endParaRPr>
          </a:p>
        </p:txBody>
      </p:sp>
      <p:pic>
        <p:nvPicPr>
          <p:cNvPr id="28680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8" y="996950"/>
            <a:ext cx="8759825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1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3913" y="1041400"/>
            <a:ext cx="81915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5954713" y="960438"/>
            <a:ext cx="3132137" cy="161925"/>
          </a:xfrm>
          <a:prstGeom prst="rect">
            <a:avLst/>
          </a:prstGeom>
          <a:solidFill>
            <a:srgbClr val="F9F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28683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8700" y="5226050"/>
            <a:ext cx="1103313" cy="131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7743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2 Slayt Numarası Yer Tutucusu"/>
          <p:cNvSpPr txBox="1">
            <a:spLocks noGrp="1"/>
          </p:cNvSpPr>
          <p:nvPr/>
        </p:nvSpPr>
        <p:spPr bwMode="auto">
          <a:xfrm>
            <a:off x="7974013" y="6629400"/>
            <a:ext cx="914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/>
            <a:r>
              <a:rPr lang="tr-TR" sz="1200" b="1">
                <a:solidFill>
                  <a:srgbClr val="FF9933"/>
                </a:solidFill>
                <a:latin typeface="Arial" charset="0"/>
              </a:rPr>
              <a:t>5</a:t>
            </a:r>
            <a:r>
              <a:rPr lang="en-US" sz="1200" b="1">
                <a:solidFill>
                  <a:srgbClr val="FF9933"/>
                </a:solidFill>
                <a:latin typeface="Arial" charset="0"/>
              </a:rPr>
              <a:t>- </a:t>
            </a:r>
            <a:fld id="{61E91F56-AFEB-F541-951C-BCAE00D65D34}" type="slidenum">
              <a:rPr lang="en-US" sz="1200" b="1">
                <a:solidFill>
                  <a:srgbClr val="FF9933"/>
                </a:solidFill>
                <a:latin typeface="Arial" charset="0"/>
              </a:rPr>
              <a:pPr algn="r"/>
              <a:t>18</a:t>
            </a:fld>
            <a:r>
              <a:rPr lang="en-US" sz="1200" b="1">
                <a:solidFill>
                  <a:srgbClr val="FF9933"/>
                </a:solidFill>
                <a:latin typeface="Arial" charset="0"/>
              </a:rPr>
              <a:t> </a:t>
            </a:r>
          </a:p>
        </p:txBody>
      </p:sp>
      <p:sp>
        <p:nvSpPr>
          <p:cNvPr id="9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0" name="6 Dikdörtgen"/>
          <p:cNvSpPr/>
          <p:nvPr/>
        </p:nvSpPr>
        <p:spPr>
          <a:xfrm>
            <a:off x="0" y="6545263"/>
            <a:ext cx="288925" cy="312737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7" name="7 Dikdörtgen"/>
          <p:cNvSpPr/>
          <p:nvPr/>
        </p:nvSpPr>
        <p:spPr>
          <a:xfrm>
            <a:off x="0" y="0"/>
            <a:ext cx="280988" cy="682625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29702" name="Text Box 17"/>
          <p:cNvSpPr txBox="1">
            <a:spLocks noChangeArrowheads="1"/>
          </p:cNvSpPr>
          <p:nvPr/>
        </p:nvSpPr>
        <p:spPr bwMode="auto">
          <a:xfrm>
            <a:off x="312738" y="0"/>
            <a:ext cx="7904162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 sz="2400" b="1">
                <a:solidFill>
                  <a:srgbClr val="FFFFFF"/>
                </a:solidFill>
                <a:cs typeface="Times New Roman" charset="0"/>
              </a:rPr>
              <a:t>ENGINEERING MECHANICS : STATICS</a:t>
            </a:r>
            <a:endParaRPr lang="en-US" sz="2400" b="1">
              <a:solidFill>
                <a:srgbClr val="FFFFFF"/>
              </a:solidFill>
              <a:cs typeface="Times New Roman" charset="0"/>
            </a:endParaRPr>
          </a:p>
        </p:txBody>
      </p:sp>
      <p:sp>
        <p:nvSpPr>
          <p:cNvPr id="29703" name="Rectangle 2"/>
          <p:cNvSpPr>
            <a:spLocks noChangeArrowheads="1"/>
          </p:cNvSpPr>
          <p:nvPr/>
        </p:nvSpPr>
        <p:spPr bwMode="auto">
          <a:xfrm>
            <a:off x="280988" y="471488"/>
            <a:ext cx="8863012" cy="457200"/>
          </a:xfrm>
          <a:prstGeom prst="rect">
            <a:avLst/>
          </a:prstGeom>
          <a:solidFill>
            <a:srgbClr val="D2CFDB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sz="2800" dirty="0">
                <a:solidFill>
                  <a:srgbClr val="BE5F00"/>
                </a:solidFill>
                <a:latin typeface="Arial" charset="0"/>
              </a:rPr>
              <a:t>Sample Problem </a:t>
            </a:r>
            <a:r>
              <a:rPr lang="en-US" sz="2800" dirty="0" smtClean="0">
                <a:solidFill>
                  <a:srgbClr val="BE5F00"/>
                </a:solidFill>
                <a:latin typeface="Arial" charset="0"/>
              </a:rPr>
              <a:t>4</a:t>
            </a:r>
            <a:r>
              <a:rPr lang="tr-TR" sz="2800" dirty="0" smtClean="0">
                <a:solidFill>
                  <a:srgbClr val="BE5F00"/>
                </a:solidFill>
                <a:latin typeface="Arial" charset="0"/>
              </a:rPr>
              <a:t> </a:t>
            </a:r>
            <a:r>
              <a:rPr lang="tr-TR" sz="2800" dirty="0">
                <a:solidFill>
                  <a:srgbClr val="BE5F00"/>
                </a:solidFill>
                <a:latin typeface="Arial" charset="0"/>
              </a:rPr>
              <a:t>- Continued</a:t>
            </a:r>
            <a:endParaRPr lang="en-US" sz="2800" dirty="0">
              <a:solidFill>
                <a:srgbClr val="BE5F00"/>
              </a:solidFill>
              <a:latin typeface="Arial" charset="0"/>
            </a:endParaRPr>
          </a:p>
        </p:txBody>
      </p:sp>
      <p:pic>
        <p:nvPicPr>
          <p:cNvPr id="29704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938" y="1063625"/>
            <a:ext cx="7077075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5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2213" y="3714750"/>
            <a:ext cx="2398712" cy="190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6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0" y="3813175"/>
            <a:ext cx="3333750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114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2 Slayt Numarası Yer Tutucusu"/>
          <p:cNvSpPr txBox="1">
            <a:spLocks noGrp="1"/>
          </p:cNvSpPr>
          <p:nvPr/>
        </p:nvSpPr>
        <p:spPr bwMode="auto">
          <a:xfrm>
            <a:off x="7974013" y="6629400"/>
            <a:ext cx="914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/>
            <a:r>
              <a:rPr lang="tr-TR" sz="1200" b="1">
                <a:solidFill>
                  <a:srgbClr val="FF9933"/>
                </a:solidFill>
                <a:latin typeface="Arial" charset="0"/>
              </a:rPr>
              <a:t>5</a:t>
            </a:r>
            <a:r>
              <a:rPr lang="en-US" sz="1200" b="1">
                <a:solidFill>
                  <a:srgbClr val="FF9933"/>
                </a:solidFill>
                <a:latin typeface="Arial" charset="0"/>
              </a:rPr>
              <a:t>- </a:t>
            </a:r>
            <a:fld id="{46CD5487-A675-A948-95B0-CC14CF104D3D}" type="slidenum">
              <a:rPr lang="en-US" sz="1200" b="1">
                <a:solidFill>
                  <a:srgbClr val="FF9933"/>
                </a:solidFill>
                <a:latin typeface="Arial" charset="0"/>
              </a:rPr>
              <a:pPr algn="r"/>
              <a:t>19</a:t>
            </a:fld>
            <a:r>
              <a:rPr lang="en-US" sz="1200" b="1">
                <a:solidFill>
                  <a:srgbClr val="FF9933"/>
                </a:solidFill>
                <a:latin typeface="Arial" charset="0"/>
              </a:rPr>
              <a:t> </a:t>
            </a:r>
          </a:p>
        </p:txBody>
      </p:sp>
      <p:sp>
        <p:nvSpPr>
          <p:cNvPr id="9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0" name="6 Dikdörtgen"/>
          <p:cNvSpPr/>
          <p:nvPr/>
        </p:nvSpPr>
        <p:spPr>
          <a:xfrm>
            <a:off x="0" y="6545263"/>
            <a:ext cx="288925" cy="312737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7" name="7 Dikdörtgen"/>
          <p:cNvSpPr/>
          <p:nvPr/>
        </p:nvSpPr>
        <p:spPr>
          <a:xfrm>
            <a:off x="0" y="0"/>
            <a:ext cx="280988" cy="682625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30726" name="Text Box 17"/>
          <p:cNvSpPr txBox="1">
            <a:spLocks noChangeArrowheads="1"/>
          </p:cNvSpPr>
          <p:nvPr/>
        </p:nvSpPr>
        <p:spPr bwMode="auto">
          <a:xfrm>
            <a:off x="312738" y="0"/>
            <a:ext cx="7904162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 sz="2400" b="1">
                <a:solidFill>
                  <a:srgbClr val="FFFFFF"/>
                </a:solidFill>
                <a:cs typeface="Times New Roman" charset="0"/>
              </a:rPr>
              <a:t>ENGINEERING MECHANICS : STATICS</a:t>
            </a:r>
            <a:endParaRPr lang="en-US" sz="2400" b="1">
              <a:solidFill>
                <a:srgbClr val="FFFFFF"/>
              </a:solidFill>
              <a:cs typeface="Times New Roman" charset="0"/>
            </a:endParaRPr>
          </a:p>
        </p:txBody>
      </p:sp>
      <p:sp>
        <p:nvSpPr>
          <p:cNvPr id="30727" name="Rectangle 2"/>
          <p:cNvSpPr>
            <a:spLocks noChangeArrowheads="1"/>
          </p:cNvSpPr>
          <p:nvPr/>
        </p:nvSpPr>
        <p:spPr bwMode="auto">
          <a:xfrm>
            <a:off x="280988" y="471488"/>
            <a:ext cx="8863012" cy="457200"/>
          </a:xfrm>
          <a:prstGeom prst="rect">
            <a:avLst/>
          </a:prstGeom>
          <a:solidFill>
            <a:srgbClr val="D2CFDB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sz="2800" dirty="0">
                <a:solidFill>
                  <a:srgbClr val="BE5F00"/>
                </a:solidFill>
                <a:latin typeface="Arial" charset="0"/>
              </a:rPr>
              <a:t>Sample Problem 4</a:t>
            </a:r>
            <a:r>
              <a:rPr lang="tr-TR" sz="2800" dirty="0" smtClean="0">
                <a:solidFill>
                  <a:srgbClr val="BE5F00"/>
                </a:solidFill>
                <a:latin typeface="Arial" charset="0"/>
              </a:rPr>
              <a:t> </a:t>
            </a:r>
            <a:r>
              <a:rPr lang="tr-TR" sz="2800" dirty="0">
                <a:solidFill>
                  <a:srgbClr val="BE5F00"/>
                </a:solidFill>
                <a:latin typeface="Arial" charset="0"/>
              </a:rPr>
              <a:t>- Continued</a:t>
            </a:r>
            <a:endParaRPr lang="en-US" sz="2800" dirty="0">
              <a:solidFill>
                <a:srgbClr val="BE5F00"/>
              </a:solidFill>
              <a:latin typeface="Arial" charset="0"/>
            </a:endParaRPr>
          </a:p>
        </p:txBody>
      </p:sp>
      <p:pic>
        <p:nvPicPr>
          <p:cNvPr id="30728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938" y="1054100"/>
            <a:ext cx="7096125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9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0" y="3813175"/>
            <a:ext cx="3333750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0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3550" y="4022725"/>
            <a:ext cx="1211263" cy="150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669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2 Slayt Numarası Yer Tutucusu"/>
          <p:cNvSpPr txBox="1">
            <a:spLocks noGrp="1"/>
          </p:cNvSpPr>
          <p:nvPr/>
        </p:nvSpPr>
        <p:spPr bwMode="auto">
          <a:xfrm>
            <a:off x="7974013" y="6629400"/>
            <a:ext cx="914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/>
            <a:r>
              <a:rPr lang="tr-TR" sz="1200" b="1">
                <a:solidFill>
                  <a:srgbClr val="FF9933"/>
                </a:solidFill>
                <a:latin typeface="Arial" charset="0"/>
              </a:rPr>
              <a:t>5</a:t>
            </a:r>
            <a:r>
              <a:rPr lang="en-US" sz="1200" b="1">
                <a:solidFill>
                  <a:srgbClr val="FF9933"/>
                </a:solidFill>
                <a:latin typeface="Arial" charset="0"/>
              </a:rPr>
              <a:t>- </a:t>
            </a:r>
            <a:fld id="{D0690305-EB86-8F4A-A842-60402F328B0E}" type="slidenum">
              <a:rPr lang="en-US" sz="1200" b="1">
                <a:solidFill>
                  <a:srgbClr val="FF9933"/>
                </a:solidFill>
                <a:latin typeface="Arial" charset="0"/>
              </a:rPr>
              <a:pPr algn="r"/>
              <a:t>2</a:t>
            </a:fld>
            <a:r>
              <a:rPr lang="en-US" sz="1200" b="1">
                <a:solidFill>
                  <a:srgbClr val="FF9933"/>
                </a:solidFill>
                <a:latin typeface="Arial" charset="0"/>
              </a:rPr>
              <a:t> </a:t>
            </a: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11125"/>
            <a:ext cx="8229600" cy="683634"/>
          </a:xfrm>
        </p:spPr>
        <p:txBody>
          <a:bodyPr>
            <a:noAutofit/>
          </a:bodyPr>
          <a:lstStyle/>
          <a:p>
            <a:pPr eaLnBrk="1" hangingPunct="1"/>
            <a:r>
              <a:rPr lang="en-US" sz="2400" b="1" dirty="0">
                <a:latin typeface="Arial" charset="0"/>
              </a:rPr>
              <a:t>Relations Among Load, Shear and Bending Moment</a:t>
            </a:r>
          </a:p>
        </p:txBody>
      </p:sp>
      <p:sp>
        <p:nvSpPr>
          <p:cNvPr id="15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6" name="6 Dikdörtgen"/>
          <p:cNvSpPr/>
          <p:nvPr/>
        </p:nvSpPr>
        <p:spPr>
          <a:xfrm>
            <a:off x="0" y="6545263"/>
            <a:ext cx="288925" cy="312737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7" name="7 Dikdörtgen"/>
          <p:cNvSpPr/>
          <p:nvPr/>
        </p:nvSpPr>
        <p:spPr>
          <a:xfrm>
            <a:off x="0" y="0"/>
            <a:ext cx="280988" cy="590550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7" name="7 Dikdörtgen"/>
          <p:cNvSpPr/>
          <p:nvPr/>
        </p:nvSpPr>
        <p:spPr>
          <a:xfrm>
            <a:off x="0" y="0"/>
            <a:ext cx="280988" cy="682625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pic>
        <p:nvPicPr>
          <p:cNvPr id="20489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25" y="949325"/>
            <a:ext cx="8299450" cy="560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220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2 Slayt Numarası Yer Tutucusu"/>
          <p:cNvSpPr txBox="1">
            <a:spLocks noGrp="1"/>
          </p:cNvSpPr>
          <p:nvPr/>
        </p:nvSpPr>
        <p:spPr bwMode="auto">
          <a:xfrm>
            <a:off x="7974013" y="6629400"/>
            <a:ext cx="914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/>
            <a:r>
              <a:rPr lang="tr-TR" sz="1200" b="1">
                <a:solidFill>
                  <a:srgbClr val="FF9933"/>
                </a:solidFill>
                <a:latin typeface="Arial" charset="0"/>
              </a:rPr>
              <a:t>5</a:t>
            </a:r>
            <a:r>
              <a:rPr lang="en-US" sz="1200" b="1">
                <a:solidFill>
                  <a:srgbClr val="FF9933"/>
                </a:solidFill>
                <a:latin typeface="Arial" charset="0"/>
              </a:rPr>
              <a:t>- </a:t>
            </a:r>
            <a:fld id="{40A2270E-E755-FD4A-B91B-C7A86EFCB8CC}" type="slidenum">
              <a:rPr lang="en-US" sz="1200" b="1">
                <a:solidFill>
                  <a:srgbClr val="FF9933"/>
                </a:solidFill>
                <a:latin typeface="Arial" charset="0"/>
              </a:rPr>
              <a:pPr algn="r"/>
              <a:t>20</a:t>
            </a:fld>
            <a:r>
              <a:rPr lang="en-US" sz="1200" b="1">
                <a:solidFill>
                  <a:srgbClr val="FF9933"/>
                </a:solidFill>
                <a:latin typeface="Arial" charset="0"/>
              </a:rPr>
              <a:t> </a:t>
            </a:r>
          </a:p>
        </p:txBody>
      </p:sp>
      <p:sp>
        <p:nvSpPr>
          <p:cNvPr id="9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0" name="6 Dikdörtgen"/>
          <p:cNvSpPr/>
          <p:nvPr/>
        </p:nvSpPr>
        <p:spPr>
          <a:xfrm>
            <a:off x="0" y="6545263"/>
            <a:ext cx="288925" cy="312737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7" name="7 Dikdörtgen"/>
          <p:cNvSpPr/>
          <p:nvPr/>
        </p:nvSpPr>
        <p:spPr>
          <a:xfrm>
            <a:off x="0" y="0"/>
            <a:ext cx="280988" cy="682625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31750" name="Text Box 17"/>
          <p:cNvSpPr txBox="1">
            <a:spLocks noChangeArrowheads="1"/>
          </p:cNvSpPr>
          <p:nvPr/>
        </p:nvSpPr>
        <p:spPr bwMode="auto">
          <a:xfrm>
            <a:off x="312738" y="0"/>
            <a:ext cx="7904162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 sz="2400" b="1">
                <a:solidFill>
                  <a:srgbClr val="FFFFFF"/>
                </a:solidFill>
                <a:cs typeface="Times New Roman" charset="0"/>
              </a:rPr>
              <a:t>ENGINEERING MECHANICS : STATICS</a:t>
            </a:r>
            <a:endParaRPr lang="en-US" sz="2400" b="1">
              <a:solidFill>
                <a:srgbClr val="FFFFFF"/>
              </a:solidFill>
              <a:cs typeface="Times New Roman" charset="0"/>
            </a:endParaRPr>
          </a:p>
        </p:txBody>
      </p:sp>
      <p:sp>
        <p:nvSpPr>
          <p:cNvPr id="31751" name="Rectangle 2"/>
          <p:cNvSpPr>
            <a:spLocks noChangeArrowheads="1"/>
          </p:cNvSpPr>
          <p:nvPr/>
        </p:nvSpPr>
        <p:spPr bwMode="auto">
          <a:xfrm>
            <a:off x="280988" y="471488"/>
            <a:ext cx="8863012" cy="457200"/>
          </a:xfrm>
          <a:prstGeom prst="rect">
            <a:avLst/>
          </a:prstGeom>
          <a:solidFill>
            <a:srgbClr val="D2CFDB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sz="2800" dirty="0">
                <a:solidFill>
                  <a:srgbClr val="BE5F00"/>
                </a:solidFill>
                <a:latin typeface="Arial" charset="0"/>
              </a:rPr>
              <a:t>Sample Problem </a:t>
            </a:r>
            <a:r>
              <a:rPr lang="en-US" sz="2800" dirty="0" smtClean="0">
                <a:solidFill>
                  <a:srgbClr val="BE5F00"/>
                </a:solidFill>
                <a:latin typeface="Arial" charset="0"/>
              </a:rPr>
              <a:t>4</a:t>
            </a:r>
            <a:r>
              <a:rPr lang="tr-TR" sz="2800" dirty="0" smtClean="0">
                <a:solidFill>
                  <a:srgbClr val="BE5F00"/>
                </a:solidFill>
                <a:latin typeface="Arial" charset="0"/>
              </a:rPr>
              <a:t> </a:t>
            </a:r>
            <a:r>
              <a:rPr lang="tr-TR" sz="2800" dirty="0">
                <a:solidFill>
                  <a:srgbClr val="BE5F00"/>
                </a:solidFill>
                <a:latin typeface="Arial" charset="0"/>
              </a:rPr>
              <a:t>- Continued</a:t>
            </a:r>
            <a:endParaRPr lang="en-US" sz="2800" dirty="0">
              <a:solidFill>
                <a:srgbClr val="BE5F00"/>
              </a:solidFill>
              <a:latin typeface="Arial" charset="0"/>
            </a:endParaRPr>
          </a:p>
        </p:txBody>
      </p:sp>
      <p:pic>
        <p:nvPicPr>
          <p:cNvPr id="31752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3775" y="3554413"/>
            <a:ext cx="3036888" cy="299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3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1263" y="950913"/>
            <a:ext cx="2803525" cy="28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4" name="Picture 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3775" y="3771900"/>
            <a:ext cx="346075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Connector 2"/>
          <p:cNvCxnSpPr/>
          <p:nvPr/>
        </p:nvCxnSpPr>
        <p:spPr>
          <a:xfrm>
            <a:off x="6419850" y="4321175"/>
            <a:ext cx="7588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6291263" y="4275138"/>
            <a:ext cx="128587" cy="182562"/>
          </a:xfrm>
          <a:prstGeom prst="rect">
            <a:avLst/>
          </a:prstGeom>
          <a:solidFill>
            <a:srgbClr val="F9F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6283325" y="5726113"/>
            <a:ext cx="130175" cy="182562"/>
          </a:xfrm>
          <a:prstGeom prst="rect">
            <a:avLst/>
          </a:prstGeom>
          <a:solidFill>
            <a:srgbClr val="F9F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758" name="TextBox 28"/>
          <p:cNvSpPr txBox="1">
            <a:spLocks noChangeArrowheads="1"/>
          </p:cNvSpPr>
          <p:nvPr/>
        </p:nvSpPr>
        <p:spPr bwMode="auto">
          <a:xfrm>
            <a:off x="6105525" y="4251325"/>
            <a:ext cx="352425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000"/>
              <a:t>0.233</a:t>
            </a:r>
          </a:p>
        </p:txBody>
      </p:sp>
      <p:sp>
        <p:nvSpPr>
          <p:cNvPr id="31759" name="TextBox 12"/>
          <p:cNvSpPr txBox="1">
            <a:spLocks noChangeArrowheads="1"/>
          </p:cNvSpPr>
          <p:nvPr/>
        </p:nvSpPr>
        <p:spPr bwMode="auto">
          <a:xfrm>
            <a:off x="409575" y="5818188"/>
            <a:ext cx="49053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800"/>
              <a:t>At x=2 m , M=1.799 kN.m</a:t>
            </a:r>
          </a:p>
          <a:p>
            <a:r>
              <a:rPr lang="en-US" sz="1800"/>
              <a:t>At x=2.23 m, M=1.827 kN.m (maximum moment)</a:t>
            </a:r>
          </a:p>
        </p:txBody>
      </p:sp>
      <p:pic>
        <p:nvPicPr>
          <p:cNvPr id="31760" name="Picture 1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8" y="5451475"/>
            <a:ext cx="107632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61" name="Picture 2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4525" y="5408613"/>
            <a:ext cx="265747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62" name="Picture 2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688" y="5086350"/>
            <a:ext cx="11334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63" name="Picture 2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50" y="5075238"/>
            <a:ext cx="2066925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64" name="Picture 2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738" y="1177925"/>
            <a:ext cx="5792787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Straight Connector 14"/>
          <p:cNvCxnSpPr/>
          <p:nvPr/>
        </p:nvCxnSpPr>
        <p:spPr>
          <a:xfrm flipV="1">
            <a:off x="7165975" y="5313363"/>
            <a:ext cx="0" cy="5953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457950" y="5302250"/>
            <a:ext cx="7080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767" name="TextBox 41"/>
          <p:cNvSpPr txBox="1">
            <a:spLocks noChangeArrowheads="1"/>
          </p:cNvSpPr>
          <p:nvPr/>
        </p:nvSpPr>
        <p:spPr bwMode="auto">
          <a:xfrm>
            <a:off x="6099175" y="5332413"/>
            <a:ext cx="354013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000"/>
              <a:t>1.799</a:t>
            </a:r>
          </a:p>
        </p:txBody>
      </p:sp>
      <p:cxnSp>
        <p:nvCxnSpPr>
          <p:cNvPr id="25" name="Straight Connector 24"/>
          <p:cNvCxnSpPr/>
          <p:nvPr/>
        </p:nvCxnSpPr>
        <p:spPr>
          <a:xfrm>
            <a:off x="6446838" y="5267325"/>
            <a:ext cx="9525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7707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2 Slayt Numarası Yer Tutucusu"/>
          <p:cNvSpPr txBox="1">
            <a:spLocks noGrp="1"/>
          </p:cNvSpPr>
          <p:nvPr/>
        </p:nvSpPr>
        <p:spPr bwMode="auto">
          <a:xfrm>
            <a:off x="7974013" y="6629400"/>
            <a:ext cx="914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/>
            <a:r>
              <a:rPr lang="tr-TR" sz="1200" b="1">
                <a:solidFill>
                  <a:srgbClr val="FF9933"/>
                </a:solidFill>
                <a:latin typeface="Arial" charset="0"/>
              </a:rPr>
              <a:t>5</a:t>
            </a:r>
            <a:r>
              <a:rPr lang="en-US" sz="1200" b="1">
                <a:solidFill>
                  <a:srgbClr val="FF9933"/>
                </a:solidFill>
                <a:latin typeface="Arial" charset="0"/>
              </a:rPr>
              <a:t>- </a:t>
            </a:r>
            <a:fld id="{C9BCF490-CE7A-E240-8822-04D22A8A9D8E}" type="slidenum">
              <a:rPr lang="en-US" sz="1200" b="1">
                <a:solidFill>
                  <a:srgbClr val="FF9933"/>
                </a:solidFill>
                <a:latin typeface="Arial" charset="0"/>
              </a:rPr>
              <a:pPr algn="r"/>
              <a:t>21</a:t>
            </a:fld>
            <a:r>
              <a:rPr lang="en-US" sz="1200" b="1">
                <a:solidFill>
                  <a:srgbClr val="FF9933"/>
                </a:solidFill>
                <a:latin typeface="Arial" charset="0"/>
              </a:rPr>
              <a:t> </a:t>
            </a:r>
          </a:p>
        </p:txBody>
      </p:sp>
      <p:sp>
        <p:nvSpPr>
          <p:cNvPr id="9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0" name="6 Dikdörtgen"/>
          <p:cNvSpPr/>
          <p:nvPr/>
        </p:nvSpPr>
        <p:spPr>
          <a:xfrm>
            <a:off x="0" y="6545263"/>
            <a:ext cx="288925" cy="312737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7" name="7 Dikdörtgen"/>
          <p:cNvSpPr/>
          <p:nvPr/>
        </p:nvSpPr>
        <p:spPr>
          <a:xfrm>
            <a:off x="0" y="0"/>
            <a:ext cx="280988" cy="682625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32774" name="Text Box 17"/>
          <p:cNvSpPr txBox="1">
            <a:spLocks noChangeArrowheads="1"/>
          </p:cNvSpPr>
          <p:nvPr/>
        </p:nvSpPr>
        <p:spPr bwMode="auto">
          <a:xfrm>
            <a:off x="312738" y="0"/>
            <a:ext cx="7904162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 sz="2400" b="1">
                <a:solidFill>
                  <a:srgbClr val="FFFFFF"/>
                </a:solidFill>
                <a:cs typeface="Times New Roman" charset="0"/>
              </a:rPr>
              <a:t>ENGINEERING MECHANICS : STATICS</a:t>
            </a:r>
            <a:endParaRPr lang="en-US" sz="2400" b="1">
              <a:solidFill>
                <a:srgbClr val="FFFFFF"/>
              </a:solidFill>
              <a:cs typeface="Times New Roman" charset="0"/>
            </a:endParaRPr>
          </a:p>
        </p:txBody>
      </p:sp>
      <p:sp>
        <p:nvSpPr>
          <p:cNvPr id="32775" name="Rectangle 2"/>
          <p:cNvSpPr>
            <a:spLocks noChangeArrowheads="1"/>
          </p:cNvSpPr>
          <p:nvPr/>
        </p:nvSpPr>
        <p:spPr bwMode="auto">
          <a:xfrm>
            <a:off x="280988" y="471488"/>
            <a:ext cx="8863012" cy="457200"/>
          </a:xfrm>
          <a:prstGeom prst="rect">
            <a:avLst/>
          </a:prstGeom>
          <a:solidFill>
            <a:srgbClr val="D2CFDB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sz="2800">
                <a:solidFill>
                  <a:srgbClr val="BE5F00"/>
                </a:solidFill>
                <a:latin typeface="Arial" charset="0"/>
              </a:rPr>
              <a:t>Sample Exam Question</a:t>
            </a:r>
          </a:p>
        </p:txBody>
      </p:sp>
      <p:pic>
        <p:nvPicPr>
          <p:cNvPr id="3277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288" y="985838"/>
            <a:ext cx="7313612" cy="267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1038" y="3600450"/>
            <a:ext cx="7162800" cy="293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Connector 2"/>
          <p:cNvCxnSpPr/>
          <p:nvPr/>
        </p:nvCxnSpPr>
        <p:spPr>
          <a:xfrm>
            <a:off x="1984375" y="3771900"/>
            <a:ext cx="612775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900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2 Slayt Numarası Yer Tutucusu"/>
          <p:cNvSpPr txBox="1">
            <a:spLocks noGrp="1"/>
          </p:cNvSpPr>
          <p:nvPr/>
        </p:nvSpPr>
        <p:spPr bwMode="auto">
          <a:xfrm>
            <a:off x="7974013" y="6629400"/>
            <a:ext cx="914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/>
            <a:r>
              <a:rPr lang="tr-TR" sz="1200" b="1">
                <a:solidFill>
                  <a:srgbClr val="FF9933"/>
                </a:solidFill>
                <a:latin typeface="Arial" charset="0"/>
              </a:rPr>
              <a:t>5</a:t>
            </a:r>
            <a:r>
              <a:rPr lang="en-US" sz="1200" b="1">
                <a:solidFill>
                  <a:srgbClr val="FF9933"/>
                </a:solidFill>
                <a:latin typeface="Arial" charset="0"/>
              </a:rPr>
              <a:t>- </a:t>
            </a:r>
            <a:fld id="{6AD25737-8579-3247-B236-BB9F36C8A859}" type="slidenum">
              <a:rPr lang="en-US" sz="1200" b="1">
                <a:solidFill>
                  <a:srgbClr val="FF9933"/>
                </a:solidFill>
                <a:latin typeface="Arial" charset="0"/>
              </a:rPr>
              <a:pPr algn="r"/>
              <a:t>22</a:t>
            </a:fld>
            <a:r>
              <a:rPr lang="en-US" sz="1200" b="1">
                <a:solidFill>
                  <a:srgbClr val="FF9933"/>
                </a:solidFill>
                <a:latin typeface="Arial" charset="0"/>
              </a:rPr>
              <a:t> </a:t>
            </a:r>
          </a:p>
        </p:txBody>
      </p:sp>
      <p:sp>
        <p:nvSpPr>
          <p:cNvPr id="9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0" name="6 Dikdörtgen"/>
          <p:cNvSpPr/>
          <p:nvPr/>
        </p:nvSpPr>
        <p:spPr>
          <a:xfrm>
            <a:off x="0" y="6545263"/>
            <a:ext cx="288925" cy="312737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7" name="7 Dikdörtgen"/>
          <p:cNvSpPr/>
          <p:nvPr/>
        </p:nvSpPr>
        <p:spPr>
          <a:xfrm>
            <a:off x="0" y="0"/>
            <a:ext cx="280988" cy="682625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33798" name="Text Box 17"/>
          <p:cNvSpPr txBox="1">
            <a:spLocks noChangeArrowheads="1"/>
          </p:cNvSpPr>
          <p:nvPr/>
        </p:nvSpPr>
        <p:spPr bwMode="auto">
          <a:xfrm>
            <a:off x="312738" y="0"/>
            <a:ext cx="7904162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 sz="2400" b="1">
                <a:solidFill>
                  <a:srgbClr val="FFFFFF"/>
                </a:solidFill>
                <a:cs typeface="Times New Roman" charset="0"/>
              </a:rPr>
              <a:t>ENGINEERING MECHANICS : STATICS</a:t>
            </a:r>
            <a:endParaRPr lang="en-US" sz="2400" b="1">
              <a:solidFill>
                <a:srgbClr val="FFFFFF"/>
              </a:solidFill>
              <a:cs typeface="Times New Roman" charset="0"/>
            </a:endParaRPr>
          </a:p>
        </p:txBody>
      </p:sp>
      <p:sp>
        <p:nvSpPr>
          <p:cNvPr id="33799" name="Rectangle 2"/>
          <p:cNvSpPr>
            <a:spLocks noChangeArrowheads="1"/>
          </p:cNvSpPr>
          <p:nvPr/>
        </p:nvSpPr>
        <p:spPr bwMode="auto">
          <a:xfrm>
            <a:off x="280988" y="471488"/>
            <a:ext cx="8863012" cy="457200"/>
          </a:xfrm>
          <a:prstGeom prst="rect">
            <a:avLst/>
          </a:prstGeom>
          <a:solidFill>
            <a:srgbClr val="D2CFDB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sz="2800">
                <a:solidFill>
                  <a:srgbClr val="BE5F00"/>
                </a:solidFill>
                <a:latin typeface="Arial" charset="0"/>
              </a:rPr>
              <a:t>Sample Exam Question</a:t>
            </a:r>
          </a:p>
        </p:txBody>
      </p:sp>
      <p:pic>
        <p:nvPicPr>
          <p:cNvPr id="3380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5563" y="996950"/>
            <a:ext cx="3952875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975" y="2698750"/>
            <a:ext cx="7258050" cy="380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1328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2 Slayt Numarası Yer Tutucusu"/>
          <p:cNvSpPr txBox="1">
            <a:spLocks noGrp="1"/>
          </p:cNvSpPr>
          <p:nvPr/>
        </p:nvSpPr>
        <p:spPr bwMode="auto">
          <a:xfrm>
            <a:off x="7974013" y="6629400"/>
            <a:ext cx="914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/>
            <a:r>
              <a:rPr lang="tr-TR" sz="1200" b="1">
                <a:solidFill>
                  <a:srgbClr val="FF9933"/>
                </a:solidFill>
                <a:latin typeface="Arial" charset="0"/>
              </a:rPr>
              <a:t>5</a:t>
            </a:r>
            <a:r>
              <a:rPr lang="en-US" sz="1200" b="1">
                <a:solidFill>
                  <a:srgbClr val="FF9933"/>
                </a:solidFill>
                <a:latin typeface="Arial" charset="0"/>
              </a:rPr>
              <a:t>- </a:t>
            </a:r>
            <a:fld id="{4EC4899B-672B-E441-BBD9-30E6A7E2C1D6}" type="slidenum">
              <a:rPr lang="en-US" sz="1200" b="1">
                <a:solidFill>
                  <a:srgbClr val="FF9933"/>
                </a:solidFill>
                <a:latin typeface="Arial" charset="0"/>
              </a:rPr>
              <a:pPr algn="r"/>
              <a:t>23</a:t>
            </a:fld>
            <a:r>
              <a:rPr lang="en-US" sz="1200" b="1">
                <a:solidFill>
                  <a:srgbClr val="FF9933"/>
                </a:solidFill>
                <a:latin typeface="Arial" charset="0"/>
              </a:rPr>
              <a:t> </a:t>
            </a: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11125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dirty="0">
                <a:latin typeface="Arial" charset="0"/>
              </a:rPr>
              <a:t>Sample Problem 6</a:t>
            </a: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547688" y="3749675"/>
            <a:ext cx="3525837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/>
              <a:t>Sketch the shear </a:t>
            </a:r>
            <a:r>
              <a:rPr lang="tr-TR"/>
              <a:t>force </a:t>
            </a:r>
            <a:r>
              <a:rPr lang="en-US"/>
              <a:t>and bending-moment diagrams for the cantilever beam and loading shown.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4037013" y="1009650"/>
            <a:ext cx="5106987" cy="176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7013" indent="-227013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/>
              <a:t>SOLUTION: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/>
              <a:t>The change in shear between </a:t>
            </a:r>
            <a:r>
              <a:rPr lang="en-US" i="1"/>
              <a:t>A</a:t>
            </a:r>
            <a:r>
              <a:rPr lang="en-US"/>
              <a:t> and </a:t>
            </a:r>
            <a:r>
              <a:rPr lang="en-US" i="1"/>
              <a:t>B</a:t>
            </a:r>
            <a:r>
              <a:rPr lang="en-US"/>
              <a:t> is equal to the negative of area under load curve between points.  The linear load curve results in a parabolic shear curve.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4037013" y="2830513"/>
            <a:ext cx="510698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7013" indent="-227013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/>
              <a:t>With zero load, change in shear between </a:t>
            </a:r>
            <a:r>
              <a:rPr lang="en-US" i="1"/>
              <a:t>B</a:t>
            </a:r>
            <a:r>
              <a:rPr lang="en-US"/>
              <a:t> and </a:t>
            </a:r>
            <a:r>
              <a:rPr lang="en-US" i="1"/>
              <a:t>C</a:t>
            </a:r>
            <a:r>
              <a:rPr lang="en-US"/>
              <a:t> is zero.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4037013" y="3584575"/>
            <a:ext cx="4999037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7013" indent="-227013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/>
              <a:t>The change in moment between </a:t>
            </a:r>
            <a:r>
              <a:rPr lang="en-US" i="1"/>
              <a:t>A</a:t>
            </a:r>
            <a:r>
              <a:rPr lang="en-US"/>
              <a:t> and </a:t>
            </a:r>
            <a:r>
              <a:rPr lang="en-US" i="1"/>
              <a:t>B</a:t>
            </a:r>
            <a:r>
              <a:rPr lang="en-US"/>
              <a:t> is equal to area under shear curve between points.  The parabolic shear curve results in a cubic moment curve.</a:t>
            </a: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4037013" y="4949825"/>
            <a:ext cx="5106987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7013" indent="-227013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/>
              <a:t>The change in moment between </a:t>
            </a:r>
            <a:r>
              <a:rPr lang="en-US" i="1"/>
              <a:t>B</a:t>
            </a:r>
            <a:r>
              <a:rPr lang="en-US"/>
              <a:t> and </a:t>
            </a:r>
            <a:r>
              <a:rPr lang="en-US" i="1"/>
              <a:t>C</a:t>
            </a:r>
            <a:r>
              <a:rPr lang="en-US"/>
              <a:t> is equal to area under shear curve between points.  The constant shear curve results in a linear moment curve.</a:t>
            </a:r>
          </a:p>
        </p:txBody>
      </p:sp>
      <p:sp>
        <p:nvSpPr>
          <p:cNvPr id="10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1" name="6 Dikdörtgen"/>
          <p:cNvSpPr/>
          <p:nvPr/>
        </p:nvSpPr>
        <p:spPr>
          <a:xfrm>
            <a:off x="0" y="6545263"/>
            <a:ext cx="288925" cy="312737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2" name="7 Dikdörtgen"/>
          <p:cNvSpPr/>
          <p:nvPr/>
        </p:nvSpPr>
        <p:spPr>
          <a:xfrm>
            <a:off x="0" y="0"/>
            <a:ext cx="280988" cy="590550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7" name="7 Dikdörtgen"/>
          <p:cNvSpPr/>
          <p:nvPr/>
        </p:nvSpPr>
        <p:spPr>
          <a:xfrm>
            <a:off x="0" y="0"/>
            <a:ext cx="280988" cy="682625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pic>
        <p:nvPicPr>
          <p:cNvPr id="23566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38" y="1566863"/>
            <a:ext cx="3390900" cy="192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0400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autoUpdateAnimBg="0"/>
      <p:bldP spid="14343" grpId="0" autoUpdateAnimBg="0"/>
      <p:bldP spid="14344" grpId="0" autoUpdateAnimBg="0"/>
      <p:bldP spid="14345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2 Slayt Numarası Yer Tutucusu"/>
          <p:cNvSpPr txBox="1">
            <a:spLocks noGrp="1"/>
          </p:cNvSpPr>
          <p:nvPr/>
        </p:nvSpPr>
        <p:spPr bwMode="auto">
          <a:xfrm>
            <a:off x="7974013" y="6629400"/>
            <a:ext cx="914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/>
            <a:r>
              <a:rPr lang="tr-TR" sz="1200" b="1">
                <a:solidFill>
                  <a:srgbClr val="FF9933"/>
                </a:solidFill>
                <a:latin typeface="Arial" charset="0"/>
              </a:rPr>
              <a:t>5</a:t>
            </a:r>
            <a:r>
              <a:rPr lang="en-US" sz="1200" b="1">
                <a:solidFill>
                  <a:srgbClr val="FF9933"/>
                </a:solidFill>
                <a:latin typeface="Arial" charset="0"/>
              </a:rPr>
              <a:t>- </a:t>
            </a:r>
            <a:fld id="{B016D162-A68B-FC4D-A10A-D26661EF0070}" type="slidenum">
              <a:rPr lang="en-US" sz="1200" b="1">
                <a:solidFill>
                  <a:srgbClr val="FF9933"/>
                </a:solidFill>
                <a:latin typeface="Arial" charset="0"/>
              </a:rPr>
              <a:pPr algn="r"/>
              <a:t>24</a:t>
            </a:fld>
            <a:r>
              <a:rPr lang="en-US" sz="1200" b="1">
                <a:solidFill>
                  <a:srgbClr val="FF9933"/>
                </a:solidFill>
                <a:latin typeface="Arial" charset="0"/>
              </a:rPr>
              <a:t> </a:t>
            </a:r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4175" y="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dirty="0">
                <a:latin typeface="Arial" charset="0"/>
              </a:rPr>
              <a:t>Sample Problem 6</a:t>
            </a:r>
            <a:r>
              <a:rPr lang="tr-TR" sz="3200" dirty="0" smtClean="0">
                <a:latin typeface="Arial" charset="0"/>
              </a:rPr>
              <a:t> </a:t>
            </a:r>
            <a:r>
              <a:rPr lang="tr-TR" sz="3200" dirty="0">
                <a:latin typeface="Arial" charset="0"/>
              </a:rPr>
              <a:t>- Continued</a:t>
            </a:r>
            <a:endParaRPr lang="en-US" sz="3200" dirty="0">
              <a:latin typeface="Arial" charset="0"/>
            </a:endParaRPr>
          </a:p>
        </p:txBody>
      </p:sp>
      <p:sp>
        <p:nvSpPr>
          <p:cNvPr id="11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2" name="6 Dikdörtgen"/>
          <p:cNvSpPr/>
          <p:nvPr/>
        </p:nvSpPr>
        <p:spPr>
          <a:xfrm>
            <a:off x="0" y="6545263"/>
            <a:ext cx="288925" cy="312737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3" name="7 Dikdörtgen"/>
          <p:cNvSpPr/>
          <p:nvPr/>
        </p:nvSpPr>
        <p:spPr>
          <a:xfrm>
            <a:off x="0" y="0"/>
            <a:ext cx="280988" cy="590550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7" name="7 Dikdörtgen"/>
          <p:cNvSpPr/>
          <p:nvPr/>
        </p:nvSpPr>
        <p:spPr>
          <a:xfrm>
            <a:off x="0" y="0"/>
            <a:ext cx="280988" cy="682625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pic>
        <p:nvPicPr>
          <p:cNvPr id="24585" name="Picture 2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650" y="1031875"/>
            <a:ext cx="8386763" cy="544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412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2 Slayt Numarası Yer Tutucusu"/>
          <p:cNvSpPr txBox="1">
            <a:spLocks noGrp="1"/>
          </p:cNvSpPr>
          <p:nvPr/>
        </p:nvSpPr>
        <p:spPr bwMode="auto">
          <a:xfrm>
            <a:off x="7974013" y="6629400"/>
            <a:ext cx="914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/>
            <a:r>
              <a:rPr lang="tr-TR" sz="1200" b="1">
                <a:solidFill>
                  <a:srgbClr val="FF9933"/>
                </a:solidFill>
                <a:latin typeface="Arial" charset="0"/>
              </a:rPr>
              <a:t>5</a:t>
            </a:r>
            <a:r>
              <a:rPr lang="en-US" sz="1200" b="1">
                <a:solidFill>
                  <a:srgbClr val="FF9933"/>
                </a:solidFill>
                <a:latin typeface="Arial" charset="0"/>
              </a:rPr>
              <a:t>- </a:t>
            </a:r>
            <a:fld id="{414D086B-EBCA-9F4E-9FFC-EE04FF95B2C9}" type="slidenum">
              <a:rPr lang="en-US" sz="1200" b="1">
                <a:solidFill>
                  <a:srgbClr val="FF9933"/>
                </a:solidFill>
                <a:latin typeface="Arial" charset="0"/>
              </a:rPr>
              <a:pPr algn="r"/>
              <a:t>25</a:t>
            </a:fld>
            <a:r>
              <a:rPr lang="en-US" sz="1200" b="1">
                <a:solidFill>
                  <a:srgbClr val="FF9933"/>
                </a:solidFill>
                <a:latin typeface="Arial" charset="0"/>
              </a:rPr>
              <a:t> </a:t>
            </a: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905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dirty="0">
                <a:latin typeface="Arial" charset="0"/>
              </a:rPr>
              <a:t>Sample Problem 6</a:t>
            </a:r>
            <a:r>
              <a:rPr lang="tr-TR" sz="3200" dirty="0" smtClean="0">
                <a:latin typeface="Arial" charset="0"/>
              </a:rPr>
              <a:t> </a:t>
            </a:r>
            <a:r>
              <a:rPr lang="tr-TR" sz="3200" dirty="0">
                <a:latin typeface="Arial" charset="0"/>
              </a:rPr>
              <a:t>- Continued</a:t>
            </a:r>
            <a:endParaRPr lang="en-US" sz="3200" dirty="0">
              <a:latin typeface="Arial" charset="0"/>
            </a:endParaRPr>
          </a:p>
        </p:txBody>
      </p:sp>
      <p:sp>
        <p:nvSpPr>
          <p:cNvPr id="9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0" name="6 Dikdörtgen"/>
          <p:cNvSpPr/>
          <p:nvPr/>
        </p:nvSpPr>
        <p:spPr>
          <a:xfrm>
            <a:off x="0" y="6545263"/>
            <a:ext cx="288925" cy="312737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1" name="7 Dikdörtgen"/>
          <p:cNvSpPr/>
          <p:nvPr/>
        </p:nvSpPr>
        <p:spPr>
          <a:xfrm>
            <a:off x="0" y="0"/>
            <a:ext cx="280988" cy="590550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7" name="7 Dikdörtgen"/>
          <p:cNvSpPr/>
          <p:nvPr/>
        </p:nvSpPr>
        <p:spPr>
          <a:xfrm>
            <a:off x="0" y="0"/>
            <a:ext cx="280988" cy="682625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pic>
        <p:nvPicPr>
          <p:cNvPr id="25609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88" y="982663"/>
            <a:ext cx="8408987" cy="553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5290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2 Slayt Numarası Yer Tutucusu"/>
          <p:cNvSpPr txBox="1">
            <a:spLocks noGrp="1"/>
          </p:cNvSpPr>
          <p:nvPr/>
        </p:nvSpPr>
        <p:spPr bwMode="auto">
          <a:xfrm>
            <a:off x="7974013" y="6629400"/>
            <a:ext cx="914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/>
            <a:r>
              <a:rPr lang="tr-TR" sz="1200" b="1">
                <a:solidFill>
                  <a:srgbClr val="FF9933"/>
                </a:solidFill>
                <a:latin typeface="Arial" charset="0"/>
              </a:rPr>
              <a:t>5</a:t>
            </a:r>
            <a:r>
              <a:rPr lang="en-US" sz="1200" b="1">
                <a:solidFill>
                  <a:srgbClr val="FF9933"/>
                </a:solidFill>
                <a:latin typeface="Arial" charset="0"/>
              </a:rPr>
              <a:t>- </a:t>
            </a:r>
            <a:fld id="{B5902BA1-AB6D-6B44-BA1D-F7A58528C217}" type="slidenum">
              <a:rPr lang="en-US" sz="1200" b="1">
                <a:solidFill>
                  <a:srgbClr val="FF9933"/>
                </a:solidFill>
                <a:latin typeface="Arial" charset="0"/>
              </a:rPr>
              <a:pPr algn="r"/>
              <a:t>3</a:t>
            </a:fld>
            <a:r>
              <a:rPr lang="en-US" sz="1200" b="1">
                <a:solidFill>
                  <a:srgbClr val="FF9933"/>
                </a:solidFill>
                <a:latin typeface="Arial" charset="0"/>
              </a:rPr>
              <a:t> </a:t>
            </a: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6563" y="111125"/>
            <a:ext cx="8229600" cy="1143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2800" b="1" dirty="0">
                <a:latin typeface="Arial" charset="0"/>
              </a:rPr>
              <a:t>Relations Among Load, Shear and Bending Moment</a:t>
            </a:r>
          </a:p>
        </p:txBody>
      </p:sp>
      <p:grpSp>
        <p:nvGrpSpPr>
          <p:cNvPr id="21508" name="Group 17"/>
          <p:cNvGrpSpPr>
            <a:grpSpLocks/>
          </p:cNvGrpSpPr>
          <p:nvPr/>
        </p:nvGrpSpPr>
        <p:grpSpPr bwMode="auto">
          <a:xfrm>
            <a:off x="550863" y="955675"/>
            <a:ext cx="2598737" cy="2433638"/>
            <a:chOff x="347" y="602"/>
            <a:chExt cx="1637" cy="1533"/>
          </a:xfrm>
        </p:grpSpPr>
        <p:pic>
          <p:nvPicPr>
            <p:cNvPr id="21532" name="Picture 5" descr="C:\DOCUME~1\WALTOL~1\LOCALS~1\Temp\\msotw9_temp0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7" y="602"/>
              <a:ext cx="1624" cy="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33" name="Picture 6" descr="C:\DOCUME~1\WALTOL~1\LOCALS~1\Temp\\msotw9_temp0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0" y="1452"/>
              <a:ext cx="1634" cy="6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509" name="Group 18"/>
          <p:cNvGrpSpPr>
            <a:grpSpLocks/>
          </p:cNvGrpSpPr>
          <p:nvPr/>
        </p:nvGrpSpPr>
        <p:grpSpPr bwMode="auto">
          <a:xfrm>
            <a:off x="3967163" y="1022350"/>
            <a:ext cx="4384675" cy="609600"/>
            <a:chOff x="2499" y="644"/>
            <a:chExt cx="2762" cy="384"/>
          </a:xfrm>
        </p:grpSpPr>
        <p:sp>
          <p:nvSpPr>
            <p:cNvPr id="21530" name="Text Box 11"/>
            <p:cNvSpPr txBox="1">
              <a:spLocks noChangeArrowheads="1"/>
            </p:cNvSpPr>
            <p:nvPr/>
          </p:nvSpPr>
          <p:spPr bwMode="auto">
            <a:xfrm>
              <a:off x="2499" y="711"/>
              <a:ext cx="1668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27013" indent="-227013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hangingPunct="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hangingPunct="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hangingPunct="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hangingPunct="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n-US"/>
                <a:t>Reactions at supports,</a:t>
              </a:r>
            </a:p>
          </p:txBody>
        </p:sp>
        <p:graphicFrame>
          <p:nvGraphicFramePr>
            <p:cNvPr id="21531" name="Object 12"/>
            <p:cNvGraphicFramePr>
              <a:graphicFrameLocks noChangeAspect="1"/>
            </p:cNvGraphicFramePr>
            <p:nvPr/>
          </p:nvGraphicFramePr>
          <p:xfrm>
            <a:off x="4269" y="644"/>
            <a:ext cx="992" cy="3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58" name="Equation" r:id="rId5" imgW="1574800" imgH="609600" progId="Equation.3">
                    <p:embed/>
                  </p:oleObj>
                </mc:Choice>
                <mc:Fallback>
                  <p:oleObj name="Equation" r:id="rId5" imgW="1574800" imgH="609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69" y="644"/>
                          <a:ext cx="992" cy="3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512763" y="1652588"/>
            <a:ext cx="7820025" cy="3487737"/>
            <a:chOff x="323" y="1041"/>
            <a:chExt cx="4926" cy="2197"/>
          </a:xfrm>
        </p:grpSpPr>
        <p:graphicFrame>
          <p:nvGraphicFramePr>
            <p:cNvPr id="21527" name="Object 9"/>
            <p:cNvGraphicFramePr>
              <a:graphicFrameLocks noChangeAspect="1"/>
            </p:cNvGraphicFramePr>
            <p:nvPr/>
          </p:nvGraphicFramePr>
          <p:xfrm>
            <a:off x="323" y="2159"/>
            <a:ext cx="1737" cy="107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59" name="Bitmap Image" r:id="rId7" imgW="3296110" imgH="2048161" progId="Paint.Picture">
                    <p:embed/>
                  </p:oleObj>
                </mc:Choice>
                <mc:Fallback>
                  <p:oleObj name="Bitmap Image" r:id="rId7" imgW="3296110" imgH="2048161" progId="Paint.Picture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3" y="2159"/>
                          <a:ext cx="1737" cy="107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528" name="Text Box 13"/>
            <p:cNvSpPr txBox="1">
              <a:spLocks noChangeArrowheads="1"/>
            </p:cNvSpPr>
            <p:nvPr/>
          </p:nvSpPr>
          <p:spPr bwMode="auto">
            <a:xfrm>
              <a:off x="2499" y="1041"/>
              <a:ext cx="141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27013" indent="-227013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hangingPunct="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hangingPunct="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hangingPunct="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hangingPunct="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n-US"/>
                <a:t>Shear curve,</a:t>
              </a:r>
            </a:p>
          </p:txBody>
        </p:sp>
        <p:graphicFrame>
          <p:nvGraphicFramePr>
            <p:cNvPr id="21529" name="Object 14"/>
            <p:cNvGraphicFramePr>
              <a:graphicFrameLocks noChangeAspect="1"/>
            </p:cNvGraphicFramePr>
            <p:nvPr/>
          </p:nvGraphicFramePr>
          <p:xfrm>
            <a:off x="2901" y="1290"/>
            <a:ext cx="2348" cy="9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60" name="Denklem" r:id="rId9" imgW="2171700" imgH="914400" progId="Equation.3">
                    <p:embed/>
                  </p:oleObj>
                </mc:Choice>
                <mc:Fallback>
                  <p:oleObj name="Denklem" r:id="rId9" imgW="2171700" imgH="9144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01" y="1290"/>
                          <a:ext cx="2348" cy="9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5" name="Group 20"/>
          <p:cNvGrpSpPr>
            <a:grpSpLocks/>
          </p:cNvGrpSpPr>
          <p:nvPr/>
        </p:nvGrpSpPr>
        <p:grpSpPr bwMode="auto">
          <a:xfrm>
            <a:off x="396875" y="3644900"/>
            <a:ext cx="7623175" cy="2863850"/>
            <a:chOff x="250" y="2296"/>
            <a:chExt cx="4802" cy="1804"/>
          </a:xfrm>
        </p:grpSpPr>
        <p:pic>
          <p:nvPicPr>
            <p:cNvPr id="21524" name="Picture 8" descr="C:\DOCUME~1\WALTOL~1\LOCALS~1\Temp\\msotw9_temp0.jpg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0" y="3217"/>
              <a:ext cx="1834" cy="8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25" name="Text Box 15"/>
            <p:cNvSpPr txBox="1">
              <a:spLocks noChangeArrowheads="1"/>
            </p:cNvSpPr>
            <p:nvPr/>
          </p:nvSpPr>
          <p:spPr bwMode="auto">
            <a:xfrm>
              <a:off x="2499" y="2296"/>
              <a:ext cx="156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27013" indent="-227013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hangingPunct="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hangingPunct="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hangingPunct="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hangingPunct="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n-US"/>
                <a:t>Moment curve,</a:t>
              </a:r>
            </a:p>
          </p:txBody>
        </p:sp>
        <p:graphicFrame>
          <p:nvGraphicFramePr>
            <p:cNvPr id="21526" name="Object 16"/>
            <p:cNvGraphicFramePr>
              <a:graphicFrameLocks noChangeAspect="1"/>
            </p:cNvGraphicFramePr>
            <p:nvPr/>
          </p:nvGraphicFramePr>
          <p:xfrm>
            <a:off x="2867" y="2567"/>
            <a:ext cx="2185" cy="145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61" name="Equation" r:id="rId12" imgW="2133600" imgH="1422400" progId="Equation.3">
                    <p:embed/>
                  </p:oleObj>
                </mc:Choice>
                <mc:Fallback>
                  <p:oleObj name="Equation" r:id="rId12" imgW="2133600" imgH="14224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67" y="2567"/>
                          <a:ext cx="2185" cy="145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8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9" name="6 Dikdörtgen"/>
          <p:cNvSpPr/>
          <p:nvPr/>
        </p:nvSpPr>
        <p:spPr>
          <a:xfrm>
            <a:off x="0" y="6545263"/>
            <a:ext cx="288925" cy="312737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20" name="7 Dikdörtgen"/>
          <p:cNvSpPr/>
          <p:nvPr/>
        </p:nvSpPr>
        <p:spPr>
          <a:xfrm>
            <a:off x="0" y="0"/>
            <a:ext cx="280988" cy="590550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7" name="7 Dikdörtgen"/>
          <p:cNvSpPr/>
          <p:nvPr/>
        </p:nvSpPr>
        <p:spPr>
          <a:xfrm>
            <a:off x="0" y="0"/>
            <a:ext cx="280988" cy="682625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pic>
        <p:nvPicPr>
          <p:cNvPr id="21517" name="Picture 2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50" y="2198688"/>
            <a:ext cx="17145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8" name="Picture 2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2100" y="4311650"/>
            <a:ext cx="425450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9" name="Picture 25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4650" y="2286000"/>
            <a:ext cx="39052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20" name="Text Box 27"/>
          <p:cNvSpPr txBox="1">
            <a:spLocks noChangeArrowheads="1"/>
          </p:cNvSpPr>
          <p:nvPr/>
        </p:nvSpPr>
        <p:spPr bwMode="auto">
          <a:xfrm>
            <a:off x="2432050" y="4270375"/>
            <a:ext cx="2921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/>
              <a:t>_</a:t>
            </a:r>
          </a:p>
        </p:txBody>
      </p:sp>
      <p:sp>
        <p:nvSpPr>
          <p:cNvPr id="21521" name="Text Box 28"/>
          <p:cNvSpPr txBox="1">
            <a:spLocks noChangeArrowheads="1"/>
          </p:cNvSpPr>
          <p:nvPr/>
        </p:nvSpPr>
        <p:spPr bwMode="auto">
          <a:xfrm>
            <a:off x="942975" y="3914775"/>
            <a:ext cx="2921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/>
              <a:t>+</a:t>
            </a:r>
          </a:p>
        </p:txBody>
      </p:sp>
      <p:sp>
        <p:nvSpPr>
          <p:cNvPr id="21522" name="Text Box 29"/>
          <p:cNvSpPr txBox="1">
            <a:spLocks noChangeArrowheads="1"/>
          </p:cNvSpPr>
          <p:nvPr/>
        </p:nvSpPr>
        <p:spPr bwMode="auto">
          <a:xfrm>
            <a:off x="1347788" y="5599113"/>
            <a:ext cx="2921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/>
              <a:t>+</a:t>
            </a:r>
          </a:p>
        </p:txBody>
      </p:sp>
      <p:sp>
        <p:nvSpPr>
          <p:cNvPr id="21523" name="Text Box 30"/>
          <p:cNvSpPr txBox="1">
            <a:spLocks noChangeArrowheads="1"/>
          </p:cNvSpPr>
          <p:nvPr/>
        </p:nvSpPr>
        <p:spPr bwMode="auto">
          <a:xfrm>
            <a:off x="1987550" y="5607050"/>
            <a:ext cx="2921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21282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025" y="898525"/>
            <a:ext cx="8774113" cy="528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2 Slayt Numarası Yer Tutucusu"/>
          <p:cNvSpPr txBox="1">
            <a:spLocks noGrp="1"/>
          </p:cNvSpPr>
          <p:nvPr/>
        </p:nvSpPr>
        <p:spPr bwMode="auto">
          <a:xfrm>
            <a:off x="7974013" y="6629400"/>
            <a:ext cx="914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/>
            <a:r>
              <a:rPr lang="tr-TR" sz="1200" b="1">
                <a:solidFill>
                  <a:srgbClr val="FF9933"/>
                </a:solidFill>
                <a:latin typeface="Arial" charset="0"/>
              </a:rPr>
              <a:t>5</a:t>
            </a:r>
            <a:r>
              <a:rPr lang="en-US" sz="1200" b="1">
                <a:solidFill>
                  <a:srgbClr val="FF9933"/>
                </a:solidFill>
                <a:latin typeface="Arial" charset="0"/>
              </a:rPr>
              <a:t>- </a:t>
            </a:r>
            <a:fld id="{DFECD2B8-04C4-EC46-9A86-BB8B9C0DDF65}" type="slidenum">
              <a:rPr lang="en-US" sz="1200" b="1">
                <a:solidFill>
                  <a:srgbClr val="FF9933"/>
                </a:solidFill>
                <a:latin typeface="Arial" charset="0"/>
              </a:rPr>
              <a:pPr algn="r"/>
              <a:t>4</a:t>
            </a:fld>
            <a:r>
              <a:rPr lang="en-US" sz="1200" b="1">
                <a:solidFill>
                  <a:srgbClr val="FF9933"/>
                </a:solidFill>
                <a:latin typeface="Arial" charset="0"/>
              </a:rPr>
              <a:t> </a:t>
            </a:r>
          </a:p>
        </p:txBody>
      </p:sp>
      <p:sp>
        <p:nvSpPr>
          <p:cNvPr id="9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0" name="6 Dikdörtgen"/>
          <p:cNvSpPr/>
          <p:nvPr/>
        </p:nvSpPr>
        <p:spPr>
          <a:xfrm>
            <a:off x="0" y="6545263"/>
            <a:ext cx="288925" cy="312737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7" name="7 Dikdörtgen"/>
          <p:cNvSpPr/>
          <p:nvPr/>
        </p:nvSpPr>
        <p:spPr>
          <a:xfrm>
            <a:off x="0" y="0"/>
            <a:ext cx="280988" cy="682625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22535" name="Text Box 17"/>
          <p:cNvSpPr txBox="1">
            <a:spLocks noChangeArrowheads="1"/>
          </p:cNvSpPr>
          <p:nvPr/>
        </p:nvSpPr>
        <p:spPr bwMode="auto">
          <a:xfrm>
            <a:off x="312738" y="0"/>
            <a:ext cx="7904162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 sz="2400" b="1">
                <a:solidFill>
                  <a:srgbClr val="FFFFFF"/>
                </a:solidFill>
                <a:cs typeface="Times New Roman" charset="0"/>
              </a:rPr>
              <a:t>ENGINEERING MECHANICS : STATICS</a:t>
            </a:r>
            <a:endParaRPr lang="en-US" sz="2400" b="1">
              <a:solidFill>
                <a:srgbClr val="FFFFFF"/>
              </a:solidFill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2529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Problem-1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302B9-EE4E-43C9-BB20-587996EF1F77}" type="datetime1">
              <a:rPr lang="en-US" smtClean="0"/>
              <a:pPr/>
              <a:t>4/18/2016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04800" y="1600200"/>
            <a:ext cx="8534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Plot the shear and moment diagrams produced in the simple beam by the forces shown.</a:t>
            </a:r>
            <a:endParaRPr lang="en-US" sz="2800" dirty="0"/>
          </a:p>
        </p:txBody>
      </p:sp>
      <p:grpSp>
        <p:nvGrpSpPr>
          <p:cNvPr id="6" name="Group 115"/>
          <p:cNvGrpSpPr/>
          <p:nvPr/>
        </p:nvGrpSpPr>
        <p:grpSpPr>
          <a:xfrm>
            <a:off x="1828800" y="3124200"/>
            <a:ext cx="4372610" cy="1330325"/>
            <a:chOff x="304800" y="1295400"/>
            <a:chExt cx="4372610" cy="1330325"/>
          </a:xfrm>
        </p:grpSpPr>
        <p:sp>
          <p:nvSpPr>
            <p:cNvPr id="304139" name="Text Box 11"/>
            <p:cNvSpPr txBox="1">
              <a:spLocks noChangeArrowheads="1"/>
            </p:cNvSpPr>
            <p:nvPr/>
          </p:nvSpPr>
          <p:spPr bwMode="auto">
            <a:xfrm>
              <a:off x="1601470" y="2299491"/>
              <a:ext cx="666750" cy="262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 m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4136" name="Text Box 8"/>
            <p:cNvSpPr txBox="1">
              <a:spLocks noChangeArrowheads="1"/>
            </p:cNvSpPr>
            <p:nvPr/>
          </p:nvSpPr>
          <p:spPr bwMode="auto">
            <a:xfrm>
              <a:off x="304800" y="1932001"/>
              <a:ext cx="372110" cy="262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1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A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4137" name="Text Box 9"/>
            <p:cNvSpPr txBox="1">
              <a:spLocks noChangeArrowheads="1"/>
            </p:cNvSpPr>
            <p:nvPr/>
          </p:nvSpPr>
          <p:spPr bwMode="auto">
            <a:xfrm>
              <a:off x="2960370" y="2289970"/>
              <a:ext cx="553085" cy="262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 m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4138" name="Text Box 10"/>
            <p:cNvSpPr txBox="1">
              <a:spLocks noChangeArrowheads="1"/>
            </p:cNvSpPr>
            <p:nvPr/>
          </p:nvSpPr>
          <p:spPr bwMode="auto">
            <a:xfrm>
              <a:off x="2279015" y="2282989"/>
              <a:ext cx="489585" cy="262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 m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4140" name="Text Box 12"/>
            <p:cNvSpPr txBox="1">
              <a:spLocks noChangeArrowheads="1"/>
            </p:cNvSpPr>
            <p:nvPr/>
          </p:nvSpPr>
          <p:spPr bwMode="auto">
            <a:xfrm>
              <a:off x="2133600" y="1371600"/>
              <a:ext cx="762000" cy="262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 kN/m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4141" name="Text Box 13"/>
            <p:cNvSpPr txBox="1">
              <a:spLocks noChangeArrowheads="1"/>
            </p:cNvSpPr>
            <p:nvPr/>
          </p:nvSpPr>
          <p:spPr bwMode="auto">
            <a:xfrm>
              <a:off x="1079500" y="1549400"/>
              <a:ext cx="838200" cy="262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2.8 </a:t>
              </a:r>
              <a:r>
                <a:rPr kumimoji="0" lang="en-US" sz="1200" b="1" i="0" u="none" strike="noStrike" cap="none" normalizeH="0" baseline="0" dirty="0" err="1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kN.m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4143" name="AutoShape 15"/>
            <p:cNvSpPr>
              <a:spLocks noChangeArrowheads="1"/>
            </p:cNvSpPr>
            <p:nvPr/>
          </p:nvSpPr>
          <p:spPr bwMode="auto">
            <a:xfrm flipV="1">
              <a:off x="542925" y="2159857"/>
              <a:ext cx="208280" cy="166291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F79646"/>
                </a:gs>
                <a:gs pos="100000">
                  <a:srgbClr val="F7964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144" name="Rectangle 16"/>
            <p:cNvSpPr>
              <a:spLocks noChangeArrowheads="1"/>
            </p:cNvSpPr>
            <p:nvPr/>
          </p:nvSpPr>
          <p:spPr bwMode="auto">
            <a:xfrm>
              <a:off x="537210" y="1957389"/>
              <a:ext cx="3806190" cy="228491"/>
            </a:xfrm>
            <a:prstGeom prst="rect">
              <a:avLst/>
            </a:prstGeom>
            <a:gradFill rotWithShape="1">
              <a:gsLst>
                <a:gs pos="0">
                  <a:srgbClr val="8DB3E2"/>
                </a:gs>
                <a:gs pos="100000">
                  <a:srgbClr val="8DB3E2">
                    <a:gamma/>
                    <a:tint val="97647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145" name="Rectangle 17"/>
            <p:cNvSpPr>
              <a:spLocks noChangeArrowheads="1"/>
            </p:cNvSpPr>
            <p:nvPr/>
          </p:nvSpPr>
          <p:spPr bwMode="auto">
            <a:xfrm>
              <a:off x="537210" y="1992297"/>
              <a:ext cx="3806190" cy="159309"/>
            </a:xfrm>
            <a:prstGeom prst="rect">
              <a:avLst/>
            </a:prstGeom>
            <a:gradFill rotWithShape="1">
              <a:gsLst>
                <a:gs pos="0">
                  <a:srgbClr val="8DB3E2"/>
                </a:gs>
                <a:gs pos="100000">
                  <a:srgbClr val="8DB3E2">
                    <a:gamma/>
                    <a:tint val="97647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146" name="Oval 18"/>
            <p:cNvSpPr>
              <a:spLocks noChangeArrowheads="1"/>
            </p:cNvSpPr>
            <p:nvPr/>
          </p:nvSpPr>
          <p:spPr bwMode="auto">
            <a:xfrm>
              <a:off x="4127500" y="2178050"/>
              <a:ext cx="160020" cy="131382"/>
            </a:xfrm>
            <a:prstGeom prst="ellipse">
              <a:avLst/>
            </a:prstGeom>
            <a:gradFill rotWithShape="1">
              <a:gsLst>
                <a:gs pos="0">
                  <a:srgbClr val="F79646"/>
                </a:gs>
                <a:gs pos="100000">
                  <a:srgbClr val="F7964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304148" name="AutoShape 20"/>
            <p:cNvCxnSpPr>
              <a:cxnSpLocks noChangeShapeType="1"/>
            </p:cNvCxnSpPr>
            <p:nvPr/>
          </p:nvCxnSpPr>
          <p:spPr bwMode="auto">
            <a:xfrm>
              <a:off x="404495" y="2326148"/>
              <a:ext cx="480695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304149" name="Oval 21"/>
            <p:cNvSpPr>
              <a:spLocks noChangeArrowheads="1"/>
            </p:cNvSpPr>
            <p:nvPr/>
          </p:nvSpPr>
          <p:spPr bwMode="auto">
            <a:xfrm>
              <a:off x="631825" y="2074173"/>
              <a:ext cx="45085" cy="46333"/>
            </a:xfrm>
            <a:prstGeom prst="ellipse">
              <a:avLst/>
            </a:prstGeom>
            <a:gradFill rotWithShape="1">
              <a:gsLst>
                <a:gs pos="0">
                  <a:srgbClr val="002060"/>
                </a:gs>
                <a:gs pos="100000">
                  <a:srgbClr val="00206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150" name="Rectangle 22"/>
            <p:cNvSpPr>
              <a:spLocks noChangeArrowheads="1"/>
            </p:cNvSpPr>
            <p:nvPr/>
          </p:nvSpPr>
          <p:spPr bwMode="auto">
            <a:xfrm>
              <a:off x="404495" y="2326148"/>
              <a:ext cx="480695" cy="90762"/>
            </a:xfrm>
            <a:prstGeom prst="rect">
              <a:avLst/>
            </a:prstGeom>
            <a:gradFill rotWithShape="0">
              <a:gsLst>
                <a:gs pos="0">
                  <a:srgbClr val="938953"/>
                </a:gs>
                <a:gs pos="100000">
                  <a:srgbClr val="938953">
                    <a:gamma/>
                    <a:tint val="20000"/>
                    <a:invGamma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151" name="Rectangle 23"/>
            <p:cNvSpPr>
              <a:spLocks noChangeArrowheads="1"/>
            </p:cNvSpPr>
            <p:nvPr/>
          </p:nvSpPr>
          <p:spPr bwMode="auto">
            <a:xfrm>
              <a:off x="3959860" y="2309432"/>
              <a:ext cx="480695" cy="90762"/>
            </a:xfrm>
            <a:prstGeom prst="rect">
              <a:avLst/>
            </a:prstGeom>
            <a:gradFill rotWithShape="0">
              <a:gsLst>
                <a:gs pos="0">
                  <a:srgbClr val="938953"/>
                </a:gs>
                <a:gs pos="100000">
                  <a:srgbClr val="938953">
                    <a:gamma/>
                    <a:tint val="20000"/>
                    <a:invGamma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304153" name="AutoShape 25"/>
            <p:cNvCxnSpPr>
              <a:cxnSpLocks noChangeShapeType="1"/>
            </p:cNvCxnSpPr>
            <p:nvPr/>
          </p:nvCxnSpPr>
          <p:spPr bwMode="auto">
            <a:xfrm>
              <a:off x="3543300" y="1524000"/>
              <a:ext cx="0" cy="437941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sp>
          <p:nvSpPr>
            <p:cNvPr id="304155" name="Text Box 27"/>
            <p:cNvSpPr txBox="1">
              <a:spLocks noChangeArrowheads="1"/>
            </p:cNvSpPr>
            <p:nvPr/>
          </p:nvSpPr>
          <p:spPr bwMode="auto">
            <a:xfrm>
              <a:off x="836930" y="2293778"/>
              <a:ext cx="490220" cy="262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 m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4156" name="Text Box 28"/>
            <p:cNvSpPr txBox="1">
              <a:spLocks noChangeArrowheads="1"/>
            </p:cNvSpPr>
            <p:nvPr/>
          </p:nvSpPr>
          <p:spPr bwMode="auto">
            <a:xfrm>
              <a:off x="3352800" y="1295400"/>
              <a:ext cx="609600" cy="262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4 kN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04157" name="AutoShape 29"/>
            <p:cNvCxnSpPr>
              <a:cxnSpLocks noChangeShapeType="1"/>
            </p:cNvCxnSpPr>
            <p:nvPr/>
          </p:nvCxnSpPr>
          <p:spPr bwMode="auto">
            <a:xfrm>
              <a:off x="676910" y="2511480"/>
              <a:ext cx="767080" cy="63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304158" name="AutoShape 30"/>
            <p:cNvCxnSpPr>
              <a:cxnSpLocks noChangeShapeType="1"/>
            </p:cNvCxnSpPr>
            <p:nvPr/>
          </p:nvCxnSpPr>
          <p:spPr bwMode="auto">
            <a:xfrm>
              <a:off x="1443990" y="2511480"/>
              <a:ext cx="694690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304159" name="AutoShape 31"/>
            <p:cNvCxnSpPr>
              <a:cxnSpLocks noChangeShapeType="1"/>
            </p:cNvCxnSpPr>
            <p:nvPr/>
          </p:nvCxnSpPr>
          <p:spPr bwMode="auto">
            <a:xfrm>
              <a:off x="2138680" y="2511480"/>
              <a:ext cx="713105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304160" name="AutoShape 32"/>
            <p:cNvCxnSpPr>
              <a:cxnSpLocks noChangeShapeType="1"/>
            </p:cNvCxnSpPr>
            <p:nvPr/>
          </p:nvCxnSpPr>
          <p:spPr bwMode="auto">
            <a:xfrm>
              <a:off x="2851785" y="2511480"/>
              <a:ext cx="678180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304161" name="AutoShape 33"/>
            <p:cNvCxnSpPr>
              <a:cxnSpLocks noChangeShapeType="1"/>
            </p:cNvCxnSpPr>
            <p:nvPr/>
          </p:nvCxnSpPr>
          <p:spPr bwMode="auto">
            <a:xfrm>
              <a:off x="1443990" y="2425795"/>
              <a:ext cx="635" cy="19104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04162" name="AutoShape 34"/>
            <p:cNvCxnSpPr>
              <a:cxnSpLocks noChangeShapeType="1"/>
            </p:cNvCxnSpPr>
            <p:nvPr/>
          </p:nvCxnSpPr>
          <p:spPr bwMode="auto">
            <a:xfrm>
              <a:off x="676910" y="2416910"/>
              <a:ext cx="0" cy="19993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04163" name="AutoShape 35"/>
            <p:cNvCxnSpPr>
              <a:cxnSpLocks noChangeShapeType="1"/>
            </p:cNvCxnSpPr>
            <p:nvPr/>
          </p:nvCxnSpPr>
          <p:spPr bwMode="auto">
            <a:xfrm>
              <a:off x="2138680" y="2425795"/>
              <a:ext cx="635" cy="19993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04164" name="AutoShape 36"/>
            <p:cNvCxnSpPr>
              <a:cxnSpLocks noChangeShapeType="1"/>
            </p:cNvCxnSpPr>
            <p:nvPr/>
          </p:nvCxnSpPr>
          <p:spPr bwMode="auto">
            <a:xfrm flipH="1">
              <a:off x="2848610" y="2415006"/>
              <a:ext cx="3175" cy="19993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04165" name="AutoShape 37"/>
            <p:cNvCxnSpPr>
              <a:cxnSpLocks noChangeShapeType="1"/>
            </p:cNvCxnSpPr>
            <p:nvPr/>
          </p:nvCxnSpPr>
          <p:spPr bwMode="auto">
            <a:xfrm>
              <a:off x="3529965" y="2404850"/>
              <a:ext cx="0" cy="19993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49" name="Oval 21"/>
            <p:cNvSpPr>
              <a:spLocks noChangeArrowheads="1"/>
            </p:cNvSpPr>
            <p:nvPr/>
          </p:nvSpPr>
          <p:spPr bwMode="auto">
            <a:xfrm>
              <a:off x="1419225" y="2057400"/>
              <a:ext cx="45085" cy="46333"/>
            </a:xfrm>
            <a:prstGeom prst="ellipse">
              <a:avLst/>
            </a:prstGeom>
            <a:gradFill rotWithShape="1">
              <a:gsLst>
                <a:gs pos="0">
                  <a:srgbClr val="002060"/>
                </a:gs>
                <a:gs pos="100000">
                  <a:srgbClr val="00206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8" name="Group 55"/>
            <p:cNvGrpSpPr/>
            <p:nvPr/>
          </p:nvGrpSpPr>
          <p:grpSpPr>
            <a:xfrm rot="394686">
              <a:off x="1155700" y="1803400"/>
              <a:ext cx="609600" cy="615950"/>
              <a:chOff x="8153400" y="2743200"/>
              <a:chExt cx="609600" cy="615950"/>
            </a:xfrm>
          </p:grpSpPr>
          <p:sp>
            <p:nvSpPr>
              <p:cNvPr id="50" name="Arc 49"/>
              <p:cNvSpPr/>
              <p:nvPr/>
            </p:nvSpPr>
            <p:spPr>
              <a:xfrm>
                <a:off x="8153400" y="2743200"/>
                <a:ext cx="609600" cy="609600"/>
              </a:xfrm>
              <a:prstGeom prst="arc">
                <a:avLst>
                  <a:gd name="adj1" fmla="val 6078596"/>
                  <a:gd name="adj2" fmla="val 0"/>
                </a:avLst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2" name="Straight Connector 51"/>
              <p:cNvCxnSpPr/>
              <p:nvPr/>
            </p:nvCxnSpPr>
            <p:spPr>
              <a:xfrm rot="16200000" flipV="1">
                <a:off x="8283575" y="3238500"/>
                <a:ext cx="152400" cy="7620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 flipH="1">
                <a:off x="8232775" y="3353231"/>
                <a:ext cx="168824" cy="5919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2" name="Straight Arrow Connector 61"/>
            <p:cNvCxnSpPr/>
            <p:nvPr/>
          </p:nvCxnSpPr>
          <p:spPr>
            <a:xfrm rot="5400000">
              <a:off x="2102644" y="1828006"/>
              <a:ext cx="304800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/>
            <p:nvPr/>
          </p:nvCxnSpPr>
          <p:spPr>
            <a:xfrm rot="5400000">
              <a:off x="2235994" y="1828006"/>
              <a:ext cx="304800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 rot="5400000">
              <a:off x="2388394" y="1828006"/>
              <a:ext cx="304800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 rot="5400000">
              <a:off x="2540794" y="1828006"/>
              <a:ext cx="304800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/>
            <p:nvPr/>
          </p:nvCxnSpPr>
          <p:spPr>
            <a:xfrm rot="5400000">
              <a:off x="2693194" y="1828006"/>
              <a:ext cx="304800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Arrow Connector 74"/>
            <p:cNvCxnSpPr/>
            <p:nvPr/>
          </p:nvCxnSpPr>
          <p:spPr>
            <a:xfrm rot="5400000">
              <a:off x="1981994" y="1828006"/>
              <a:ext cx="304800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AutoShape 37"/>
            <p:cNvCxnSpPr>
              <a:cxnSpLocks noChangeShapeType="1"/>
            </p:cNvCxnSpPr>
            <p:nvPr/>
          </p:nvCxnSpPr>
          <p:spPr bwMode="auto">
            <a:xfrm>
              <a:off x="4191000" y="2400300"/>
              <a:ext cx="0" cy="19993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77" name="AutoShape 32"/>
            <p:cNvCxnSpPr>
              <a:cxnSpLocks noChangeShapeType="1"/>
            </p:cNvCxnSpPr>
            <p:nvPr/>
          </p:nvCxnSpPr>
          <p:spPr bwMode="auto">
            <a:xfrm>
              <a:off x="3505200" y="2514600"/>
              <a:ext cx="678180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sp>
          <p:nvSpPr>
            <p:cNvPr id="78" name="Text Box 8"/>
            <p:cNvSpPr txBox="1">
              <a:spLocks noChangeArrowheads="1"/>
            </p:cNvSpPr>
            <p:nvPr/>
          </p:nvSpPr>
          <p:spPr bwMode="auto">
            <a:xfrm>
              <a:off x="4305300" y="1924050"/>
              <a:ext cx="372110" cy="262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1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B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9" name="Text Box 9"/>
            <p:cNvSpPr txBox="1">
              <a:spLocks noChangeArrowheads="1"/>
            </p:cNvSpPr>
            <p:nvPr/>
          </p:nvSpPr>
          <p:spPr bwMode="auto">
            <a:xfrm>
              <a:off x="3581400" y="2286000"/>
              <a:ext cx="553085" cy="262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 m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89874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Solution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302B9-EE4E-43C9-BB20-587996EF1F77}" type="datetime1">
              <a:rPr lang="en-US" smtClean="0"/>
              <a:pPr/>
              <a:t>4/18/2016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8600" y="1676400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Reactions:</a:t>
            </a:r>
            <a:endParaRPr lang="en-US" b="1" dirty="0">
              <a:solidFill>
                <a:srgbClr val="002060"/>
              </a:solidFill>
            </a:endParaRPr>
          </a:p>
        </p:txBody>
      </p:sp>
      <p:grpSp>
        <p:nvGrpSpPr>
          <p:cNvPr id="10" name="Group 162"/>
          <p:cNvGrpSpPr/>
          <p:nvPr/>
        </p:nvGrpSpPr>
        <p:grpSpPr>
          <a:xfrm>
            <a:off x="304800" y="1981200"/>
            <a:ext cx="4677410" cy="1506538"/>
            <a:chOff x="152400" y="2895600"/>
            <a:chExt cx="4677410" cy="1506538"/>
          </a:xfrm>
        </p:grpSpPr>
        <p:graphicFrame>
          <p:nvGraphicFramePr>
            <p:cNvPr id="59" name="Object 15"/>
            <p:cNvGraphicFramePr>
              <a:graphicFrameLocks noChangeAspect="1"/>
            </p:cNvGraphicFramePr>
            <p:nvPr/>
          </p:nvGraphicFramePr>
          <p:xfrm>
            <a:off x="533400" y="3962400"/>
            <a:ext cx="287338" cy="3635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70" name="Equation" r:id="rId3" imgW="190440" imgH="241200" progId="Equation.3">
                    <p:embed/>
                  </p:oleObj>
                </mc:Choice>
                <mc:Fallback>
                  <p:oleObj name="Equation" r:id="rId3" imgW="19044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3400" y="3962400"/>
                          <a:ext cx="287338" cy="3635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67" name="Straight Arrow Connector 66"/>
            <p:cNvCxnSpPr/>
            <p:nvPr/>
          </p:nvCxnSpPr>
          <p:spPr>
            <a:xfrm rot="10800000">
              <a:off x="381000" y="3705225"/>
              <a:ext cx="381000" cy="1588"/>
            </a:xfrm>
            <a:prstGeom prst="straightConnector1">
              <a:avLst/>
            </a:prstGeom>
            <a:ln w="1905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Text Box 11"/>
            <p:cNvSpPr txBox="1">
              <a:spLocks noChangeArrowheads="1"/>
            </p:cNvSpPr>
            <p:nvPr/>
          </p:nvSpPr>
          <p:spPr bwMode="auto">
            <a:xfrm>
              <a:off x="1753870" y="3899691"/>
              <a:ext cx="666750" cy="262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 m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0" name="Text Box 9"/>
            <p:cNvSpPr txBox="1">
              <a:spLocks noChangeArrowheads="1"/>
            </p:cNvSpPr>
            <p:nvPr/>
          </p:nvSpPr>
          <p:spPr bwMode="auto">
            <a:xfrm>
              <a:off x="3112770" y="3890170"/>
              <a:ext cx="553085" cy="262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 m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1" name="Text Box 10"/>
            <p:cNvSpPr txBox="1">
              <a:spLocks noChangeArrowheads="1"/>
            </p:cNvSpPr>
            <p:nvPr/>
          </p:nvSpPr>
          <p:spPr bwMode="auto">
            <a:xfrm>
              <a:off x="2431415" y="3883189"/>
              <a:ext cx="489585" cy="262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 m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2" name="Text Box 12"/>
            <p:cNvSpPr txBox="1">
              <a:spLocks noChangeArrowheads="1"/>
            </p:cNvSpPr>
            <p:nvPr/>
          </p:nvSpPr>
          <p:spPr bwMode="auto">
            <a:xfrm>
              <a:off x="2286000" y="2971800"/>
              <a:ext cx="762000" cy="262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 kN/m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3" name="Text Box 13"/>
            <p:cNvSpPr txBox="1">
              <a:spLocks noChangeArrowheads="1"/>
            </p:cNvSpPr>
            <p:nvPr/>
          </p:nvSpPr>
          <p:spPr bwMode="auto">
            <a:xfrm>
              <a:off x="1231900" y="3149600"/>
              <a:ext cx="838200" cy="262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2.8 </a:t>
              </a:r>
              <a:r>
                <a:rPr kumimoji="0" lang="en-US" sz="1200" b="1" i="0" u="none" strike="noStrike" cap="none" normalizeH="0" baseline="0" dirty="0" err="1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kN.m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5" name="Rectangle 16"/>
            <p:cNvSpPr>
              <a:spLocks noChangeArrowheads="1"/>
            </p:cNvSpPr>
            <p:nvPr/>
          </p:nvSpPr>
          <p:spPr bwMode="auto">
            <a:xfrm>
              <a:off x="689610" y="3557589"/>
              <a:ext cx="3806190" cy="228491"/>
            </a:xfrm>
            <a:prstGeom prst="rect">
              <a:avLst/>
            </a:prstGeom>
            <a:gradFill rotWithShape="1">
              <a:gsLst>
                <a:gs pos="0">
                  <a:srgbClr val="8DB3E2"/>
                </a:gs>
                <a:gs pos="100000">
                  <a:srgbClr val="8DB3E2">
                    <a:gamma/>
                    <a:tint val="97647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Rectangle 17"/>
            <p:cNvSpPr>
              <a:spLocks noChangeArrowheads="1"/>
            </p:cNvSpPr>
            <p:nvPr/>
          </p:nvSpPr>
          <p:spPr bwMode="auto">
            <a:xfrm>
              <a:off x="689610" y="3592497"/>
              <a:ext cx="3806190" cy="159309"/>
            </a:xfrm>
            <a:prstGeom prst="rect">
              <a:avLst/>
            </a:prstGeom>
            <a:gradFill rotWithShape="1">
              <a:gsLst>
                <a:gs pos="0">
                  <a:srgbClr val="8DB3E2"/>
                </a:gs>
                <a:gs pos="100000">
                  <a:srgbClr val="8DB3E2">
                    <a:gamma/>
                    <a:tint val="97647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Oval 21"/>
            <p:cNvSpPr>
              <a:spLocks noChangeArrowheads="1"/>
            </p:cNvSpPr>
            <p:nvPr/>
          </p:nvSpPr>
          <p:spPr bwMode="auto">
            <a:xfrm>
              <a:off x="784225" y="3674373"/>
              <a:ext cx="45085" cy="46333"/>
            </a:xfrm>
            <a:prstGeom prst="ellipse">
              <a:avLst/>
            </a:prstGeom>
            <a:gradFill rotWithShape="1">
              <a:gsLst>
                <a:gs pos="0">
                  <a:srgbClr val="002060"/>
                </a:gs>
                <a:gs pos="100000">
                  <a:srgbClr val="00206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132" name="AutoShape 25"/>
            <p:cNvCxnSpPr>
              <a:cxnSpLocks noChangeShapeType="1"/>
            </p:cNvCxnSpPr>
            <p:nvPr/>
          </p:nvCxnSpPr>
          <p:spPr bwMode="auto">
            <a:xfrm>
              <a:off x="3695700" y="3124200"/>
              <a:ext cx="0" cy="437941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sp>
          <p:nvSpPr>
            <p:cNvPr id="133" name="Text Box 27"/>
            <p:cNvSpPr txBox="1">
              <a:spLocks noChangeArrowheads="1"/>
            </p:cNvSpPr>
            <p:nvPr/>
          </p:nvSpPr>
          <p:spPr bwMode="auto">
            <a:xfrm>
              <a:off x="989330" y="3893978"/>
              <a:ext cx="490220" cy="262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 m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4" name="Text Box 28"/>
            <p:cNvSpPr txBox="1">
              <a:spLocks noChangeArrowheads="1"/>
            </p:cNvSpPr>
            <p:nvPr/>
          </p:nvSpPr>
          <p:spPr bwMode="auto">
            <a:xfrm>
              <a:off x="3505200" y="2895600"/>
              <a:ext cx="609600" cy="262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4 kN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35" name="AutoShape 29"/>
            <p:cNvCxnSpPr>
              <a:cxnSpLocks noChangeShapeType="1"/>
            </p:cNvCxnSpPr>
            <p:nvPr/>
          </p:nvCxnSpPr>
          <p:spPr bwMode="auto">
            <a:xfrm>
              <a:off x="829310" y="4111680"/>
              <a:ext cx="767080" cy="63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136" name="AutoShape 30"/>
            <p:cNvCxnSpPr>
              <a:cxnSpLocks noChangeShapeType="1"/>
            </p:cNvCxnSpPr>
            <p:nvPr/>
          </p:nvCxnSpPr>
          <p:spPr bwMode="auto">
            <a:xfrm>
              <a:off x="1596390" y="4111680"/>
              <a:ext cx="694690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137" name="AutoShape 31"/>
            <p:cNvCxnSpPr>
              <a:cxnSpLocks noChangeShapeType="1"/>
            </p:cNvCxnSpPr>
            <p:nvPr/>
          </p:nvCxnSpPr>
          <p:spPr bwMode="auto">
            <a:xfrm>
              <a:off x="2291080" y="4111680"/>
              <a:ext cx="713105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138" name="AutoShape 32"/>
            <p:cNvCxnSpPr>
              <a:cxnSpLocks noChangeShapeType="1"/>
            </p:cNvCxnSpPr>
            <p:nvPr/>
          </p:nvCxnSpPr>
          <p:spPr bwMode="auto">
            <a:xfrm>
              <a:off x="3004185" y="4111680"/>
              <a:ext cx="678180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139" name="AutoShape 33"/>
            <p:cNvCxnSpPr>
              <a:cxnSpLocks noChangeShapeType="1"/>
            </p:cNvCxnSpPr>
            <p:nvPr/>
          </p:nvCxnSpPr>
          <p:spPr bwMode="auto">
            <a:xfrm>
              <a:off x="1596390" y="4025995"/>
              <a:ext cx="635" cy="19104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40" name="AutoShape 34"/>
            <p:cNvCxnSpPr>
              <a:cxnSpLocks noChangeShapeType="1"/>
            </p:cNvCxnSpPr>
            <p:nvPr/>
          </p:nvCxnSpPr>
          <p:spPr bwMode="auto">
            <a:xfrm>
              <a:off x="829310" y="4017110"/>
              <a:ext cx="0" cy="19993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41" name="AutoShape 35"/>
            <p:cNvCxnSpPr>
              <a:cxnSpLocks noChangeShapeType="1"/>
            </p:cNvCxnSpPr>
            <p:nvPr/>
          </p:nvCxnSpPr>
          <p:spPr bwMode="auto">
            <a:xfrm>
              <a:off x="2291080" y="4025995"/>
              <a:ext cx="635" cy="19993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42" name="AutoShape 36"/>
            <p:cNvCxnSpPr>
              <a:cxnSpLocks noChangeShapeType="1"/>
            </p:cNvCxnSpPr>
            <p:nvPr/>
          </p:nvCxnSpPr>
          <p:spPr bwMode="auto">
            <a:xfrm flipH="1">
              <a:off x="3001010" y="4015206"/>
              <a:ext cx="3175" cy="19993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43" name="AutoShape 37"/>
            <p:cNvCxnSpPr>
              <a:cxnSpLocks noChangeShapeType="1"/>
            </p:cNvCxnSpPr>
            <p:nvPr/>
          </p:nvCxnSpPr>
          <p:spPr bwMode="auto">
            <a:xfrm>
              <a:off x="3682365" y="4005050"/>
              <a:ext cx="0" cy="19993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44" name="Oval 21"/>
            <p:cNvSpPr>
              <a:spLocks noChangeArrowheads="1"/>
            </p:cNvSpPr>
            <p:nvPr/>
          </p:nvSpPr>
          <p:spPr bwMode="auto">
            <a:xfrm>
              <a:off x="1571625" y="3657600"/>
              <a:ext cx="45085" cy="46333"/>
            </a:xfrm>
            <a:prstGeom prst="ellipse">
              <a:avLst/>
            </a:prstGeom>
            <a:gradFill rotWithShape="1">
              <a:gsLst>
                <a:gs pos="0">
                  <a:srgbClr val="002060"/>
                </a:gs>
                <a:gs pos="100000">
                  <a:srgbClr val="00206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1" name="Group 55"/>
            <p:cNvGrpSpPr/>
            <p:nvPr/>
          </p:nvGrpSpPr>
          <p:grpSpPr>
            <a:xfrm rot="394686">
              <a:off x="1308100" y="3403600"/>
              <a:ext cx="609600" cy="615950"/>
              <a:chOff x="8153400" y="2743200"/>
              <a:chExt cx="609600" cy="615950"/>
            </a:xfrm>
          </p:grpSpPr>
          <p:sp>
            <p:nvSpPr>
              <p:cNvPr id="156" name="Arc 155"/>
              <p:cNvSpPr/>
              <p:nvPr/>
            </p:nvSpPr>
            <p:spPr>
              <a:xfrm>
                <a:off x="8153400" y="2743200"/>
                <a:ext cx="609600" cy="609600"/>
              </a:xfrm>
              <a:prstGeom prst="arc">
                <a:avLst>
                  <a:gd name="adj1" fmla="val 6078596"/>
                  <a:gd name="adj2" fmla="val 0"/>
                </a:avLst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57" name="Straight Connector 156"/>
              <p:cNvCxnSpPr/>
              <p:nvPr/>
            </p:nvCxnSpPr>
            <p:spPr>
              <a:xfrm rot="16200000" flipV="1">
                <a:off x="8283575" y="3238500"/>
                <a:ext cx="152400" cy="7620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Straight Connector 157"/>
              <p:cNvCxnSpPr/>
              <p:nvPr/>
            </p:nvCxnSpPr>
            <p:spPr>
              <a:xfrm flipH="1">
                <a:off x="8232775" y="3353231"/>
                <a:ext cx="168824" cy="5919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6" name="Straight Arrow Connector 145"/>
            <p:cNvCxnSpPr/>
            <p:nvPr/>
          </p:nvCxnSpPr>
          <p:spPr>
            <a:xfrm rot="5400000">
              <a:off x="2255044" y="3428206"/>
              <a:ext cx="304800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Arrow Connector 146"/>
            <p:cNvCxnSpPr/>
            <p:nvPr/>
          </p:nvCxnSpPr>
          <p:spPr>
            <a:xfrm rot="5400000">
              <a:off x="2388394" y="3428206"/>
              <a:ext cx="304800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Arrow Connector 147"/>
            <p:cNvCxnSpPr/>
            <p:nvPr/>
          </p:nvCxnSpPr>
          <p:spPr>
            <a:xfrm rot="5400000">
              <a:off x="2540794" y="3428206"/>
              <a:ext cx="304800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Arrow Connector 148"/>
            <p:cNvCxnSpPr/>
            <p:nvPr/>
          </p:nvCxnSpPr>
          <p:spPr>
            <a:xfrm rot="5400000">
              <a:off x="2693194" y="3428206"/>
              <a:ext cx="304800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Arrow Connector 149"/>
            <p:cNvCxnSpPr/>
            <p:nvPr/>
          </p:nvCxnSpPr>
          <p:spPr>
            <a:xfrm rot="5400000">
              <a:off x="2845594" y="3428206"/>
              <a:ext cx="304800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Arrow Connector 150"/>
            <p:cNvCxnSpPr/>
            <p:nvPr/>
          </p:nvCxnSpPr>
          <p:spPr>
            <a:xfrm rot="5400000">
              <a:off x="2134394" y="3428206"/>
              <a:ext cx="304800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AutoShape 37"/>
            <p:cNvCxnSpPr>
              <a:cxnSpLocks noChangeShapeType="1"/>
            </p:cNvCxnSpPr>
            <p:nvPr/>
          </p:nvCxnSpPr>
          <p:spPr bwMode="auto">
            <a:xfrm>
              <a:off x="4343400" y="4000500"/>
              <a:ext cx="0" cy="19993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53" name="AutoShape 32"/>
            <p:cNvCxnSpPr>
              <a:cxnSpLocks noChangeShapeType="1"/>
            </p:cNvCxnSpPr>
            <p:nvPr/>
          </p:nvCxnSpPr>
          <p:spPr bwMode="auto">
            <a:xfrm>
              <a:off x="3657600" y="4114800"/>
              <a:ext cx="678180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sp>
          <p:nvSpPr>
            <p:cNvPr id="154" name="Text Box 8"/>
            <p:cNvSpPr txBox="1">
              <a:spLocks noChangeArrowheads="1"/>
            </p:cNvSpPr>
            <p:nvPr/>
          </p:nvSpPr>
          <p:spPr bwMode="auto">
            <a:xfrm>
              <a:off x="4457700" y="3524250"/>
              <a:ext cx="372110" cy="262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1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B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5" name="Text Box 9"/>
            <p:cNvSpPr txBox="1">
              <a:spLocks noChangeArrowheads="1"/>
            </p:cNvSpPr>
            <p:nvPr/>
          </p:nvSpPr>
          <p:spPr bwMode="auto">
            <a:xfrm>
              <a:off x="3733800" y="3886200"/>
              <a:ext cx="553085" cy="262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 m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0" name="Straight Arrow Connector 59"/>
            <p:cNvCxnSpPr/>
            <p:nvPr/>
          </p:nvCxnSpPr>
          <p:spPr>
            <a:xfrm rot="5400000" flipH="1" flipV="1">
              <a:off x="628653" y="3914772"/>
              <a:ext cx="380996" cy="2"/>
            </a:xfrm>
            <a:prstGeom prst="straightConnector1">
              <a:avLst/>
            </a:prstGeom>
            <a:ln w="28575">
              <a:solidFill>
                <a:srgbClr val="800000"/>
              </a:solidFill>
              <a:prstDash val="solid"/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119" name="Text Box 8"/>
            <p:cNvSpPr txBox="1">
              <a:spLocks noChangeArrowheads="1"/>
            </p:cNvSpPr>
            <p:nvPr/>
          </p:nvSpPr>
          <p:spPr bwMode="auto">
            <a:xfrm>
              <a:off x="457200" y="3429000"/>
              <a:ext cx="372110" cy="262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1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A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graphicFrame>
          <p:nvGraphicFramePr>
            <p:cNvPr id="304177" name="Object 49"/>
            <p:cNvGraphicFramePr>
              <a:graphicFrameLocks noChangeAspect="1"/>
            </p:cNvGraphicFramePr>
            <p:nvPr/>
          </p:nvGraphicFramePr>
          <p:xfrm>
            <a:off x="152400" y="3514725"/>
            <a:ext cx="287338" cy="3444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71" name="Equation" r:id="rId5" imgW="190440" imgH="228600" progId="Equation.3">
                    <p:embed/>
                  </p:oleObj>
                </mc:Choice>
                <mc:Fallback>
                  <p:oleObj name="Equation" r:id="rId5" imgW="19044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2400" y="3514725"/>
                          <a:ext cx="287338" cy="3444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61" name="Straight Arrow Connector 160"/>
            <p:cNvCxnSpPr/>
            <p:nvPr/>
          </p:nvCxnSpPr>
          <p:spPr>
            <a:xfrm rot="5400000" flipH="1" flipV="1">
              <a:off x="4152903" y="3924297"/>
              <a:ext cx="380996" cy="2"/>
            </a:xfrm>
            <a:prstGeom prst="straightConnector1">
              <a:avLst/>
            </a:prstGeom>
            <a:ln w="28575">
              <a:solidFill>
                <a:srgbClr val="800000"/>
              </a:solidFill>
              <a:prstDash val="solid"/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graphicFrame>
          <p:nvGraphicFramePr>
            <p:cNvPr id="304178" name="Object 50"/>
            <p:cNvGraphicFramePr>
              <a:graphicFrameLocks noChangeAspect="1"/>
            </p:cNvGraphicFramePr>
            <p:nvPr/>
          </p:nvGraphicFramePr>
          <p:xfrm>
            <a:off x="4343400" y="4038600"/>
            <a:ext cx="287338" cy="3635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72" name="Equation" r:id="rId7" imgW="190440" imgH="241200" progId="Equation.3">
                    <p:embed/>
                  </p:oleObj>
                </mc:Choice>
                <mc:Fallback>
                  <p:oleObj name="Equation" r:id="rId7" imgW="19044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43400" y="4038600"/>
                          <a:ext cx="287338" cy="3635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304179" name="Object 51"/>
          <p:cNvGraphicFramePr>
            <a:graphicFrameLocks noChangeAspect="1"/>
          </p:cNvGraphicFramePr>
          <p:nvPr/>
        </p:nvGraphicFramePr>
        <p:xfrm>
          <a:off x="1295400" y="4800600"/>
          <a:ext cx="5648326" cy="1228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3" name="Equation" r:id="rId9" imgW="3530520" imgH="761760" progId="Equation.3">
                  <p:embed/>
                </p:oleObj>
              </mc:Choice>
              <mc:Fallback>
                <p:oleObj name="Equation" r:id="rId9" imgW="3530520" imgH="7617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4800600"/>
                        <a:ext cx="5648326" cy="1228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4180" name="Object 52"/>
          <p:cNvGraphicFramePr>
            <a:graphicFrameLocks noChangeAspect="1"/>
          </p:cNvGraphicFramePr>
          <p:nvPr/>
        </p:nvGraphicFramePr>
        <p:xfrm>
          <a:off x="1600200" y="3733800"/>
          <a:ext cx="2255837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4" name="Equation" r:id="rId11" imgW="1409400" imgH="228600" progId="Equation.3">
                  <p:embed/>
                </p:oleObj>
              </mc:Choice>
              <mc:Fallback>
                <p:oleObj name="Equation" r:id="rId11" imgW="14094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3733800"/>
                        <a:ext cx="2255837" cy="368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53741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4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4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4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4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Desired sections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FFE8F-8602-4E6C-8412-611AF10A325D}" type="datetime1">
              <a:rPr lang="en-US" smtClean="0"/>
              <a:pPr/>
              <a:t>4/18/2016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6" name="Group 162"/>
          <p:cNvGrpSpPr/>
          <p:nvPr/>
        </p:nvGrpSpPr>
        <p:grpSpPr>
          <a:xfrm>
            <a:off x="152400" y="1295400"/>
            <a:ext cx="4767262" cy="1639888"/>
            <a:chOff x="152400" y="2895600"/>
            <a:chExt cx="4767262" cy="1639888"/>
          </a:xfrm>
        </p:grpSpPr>
        <p:graphicFrame>
          <p:nvGraphicFramePr>
            <p:cNvPr id="59" name="Object 15"/>
            <p:cNvGraphicFramePr>
              <a:graphicFrameLocks noChangeAspect="1"/>
            </p:cNvGraphicFramePr>
            <p:nvPr/>
          </p:nvGraphicFramePr>
          <p:xfrm>
            <a:off x="304800" y="4267200"/>
            <a:ext cx="804862" cy="268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66" name="Equation" r:id="rId3" imgW="533160" imgH="177480" progId="Equation.3">
                    <p:embed/>
                  </p:oleObj>
                </mc:Choice>
                <mc:Fallback>
                  <p:oleObj name="Equation" r:id="rId3" imgW="53316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4800" y="4267200"/>
                          <a:ext cx="804862" cy="2682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67" name="Straight Arrow Connector 66"/>
            <p:cNvCxnSpPr/>
            <p:nvPr/>
          </p:nvCxnSpPr>
          <p:spPr>
            <a:xfrm rot="10800000">
              <a:off x="381000" y="3705225"/>
              <a:ext cx="381000" cy="1588"/>
            </a:xfrm>
            <a:prstGeom prst="straightConnector1">
              <a:avLst/>
            </a:prstGeom>
            <a:ln w="1905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Text Box 11"/>
            <p:cNvSpPr txBox="1">
              <a:spLocks noChangeArrowheads="1"/>
            </p:cNvSpPr>
            <p:nvPr/>
          </p:nvSpPr>
          <p:spPr bwMode="auto">
            <a:xfrm>
              <a:off x="1753870" y="3899691"/>
              <a:ext cx="666750" cy="262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 m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0" name="Text Box 9"/>
            <p:cNvSpPr txBox="1">
              <a:spLocks noChangeArrowheads="1"/>
            </p:cNvSpPr>
            <p:nvPr/>
          </p:nvSpPr>
          <p:spPr bwMode="auto">
            <a:xfrm>
              <a:off x="3112770" y="3890170"/>
              <a:ext cx="553085" cy="262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 m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1" name="Text Box 10"/>
            <p:cNvSpPr txBox="1">
              <a:spLocks noChangeArrowheads="1"/>
            </p:cNvSpPr>
            <p:nvPr/>
          </p:nvSpPr>
          <p:spPr bwMode="auto">
            <a:xfrm>
              <a:off x="2431415" y="3883189"/>
              <a:ext cx="489585" cy="262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 m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2" name="Text Box 12"/>
            <p:cNvSpPr txBox="1">
              <a:spLocks noChangeArrowheads="1"/>
            </p:cNvSpPr>
            <p:nvPr/>
          </p:nvSpPr>
          <p:spPr bwMode="auto">
            <a:xfrm>
              <a:off x="2286000" y="2971800"/>
              <a:ext cx="762000" cy="262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 kN/m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3" name="Text Box 13"/>
            <p:cNvSpPr txBox="1">
              <a:spLocks noChangeArrowheads="1"/>
            </p:cNvSpPr>
            <p:nvPr/>
          </p:nvSpPr>
          <p:spPr bwMode="auto">
            <a:xfrm>
              <a:off x="1231900" y="3149600"/>
              <a:ext cx="838200" cy="262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2.8 </a:t>
              </a:r>
              <a:r>
                <a:rPr kumimoji="0" lang="en-US" sz="1200" b="1" i="0" u="none" strike="noStrike" cap="none" normalizeH="0" baseline="0" dirty="0" err="1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kN.m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5" name="Rectangle 16"/>
            <p:cNvSpPr>
              <a:spLocks noChangeArrowheads="1"/>
            </p:cNvSpPr>
            <p:nvPr/>
          </p:nvSpPr>
          <p:spPr bwMode="auto">
            <a:xfrm>
              <a:off x="689610" y="3557589"/>
              <a:ext cx="3806190" cy="228491"/>
            </a:xfrm>
            <a:prstGeom prst="rect">
              <a:avLst/>
            </a:prstGeom>
            <a:gradFill rotWithShape="1">
              <a:gsLst>
                <a:gs pos="0">
                  <a:srgbClr val="8DB3E2"/>
                </a:gs>
                <a:gs pos="100000">
                  <a:srgbClr val="8DB3E2">
                    <a:gamma/>
                    <a:tint val="97647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Rectangle 17"/>
            <p:cNvSpPr>
              <a:spLocks noChangeArrowheads="1"/>
            </p:cNvSpPr>
            <p:nvPr/>
          </p:nvSpPr>
          <p:spPr bwMode="auto">
            <a:xfrm>
              <a:off x="689610" y="3592497"/>
              <a:ext cx="3806190" cy="159309"/>
            </a:xfrm>
            <a:prstGeom prst="rect">
              <a:avLst/>
            </a:prstGeom>
            <a:gradFill rotWithShape="1">
              <a:gsLst>
                <a:gs pos="0">
                  <a:srgbClr val="8DB3E2"/>
                </a:gs>
                <a:gs pos="100000">
                  <a:srgbClr val="8DB3E2">
                    <a:gamma/>
                    <a:tint val="97647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Oval 21"/>
            <p:cNvSpPr>
              <a:spLocks noChangeArrowheads="1"/>
            </p:cNvSpPr>
            <p:nvPr/>
          </p:nvSpPr>
          <p:spPr bwMode="auto">
            <a:xfrm>
              <a:off x="784225" y="3674373"/>
              <a:ext cx="45085" cy="46333"/>
            </a:xfrm>
            <a:prstGeom prst="ellipse">
              <a:avLst/>
            </a:prstGeom>
            <a:gradFill rotWithShape="1">
              <a:gsLst>
                <a:gs pos="0">
                  <a:srgbClr val="002060"/>
                </a:gs>
                <a:gs pos="100000">
                  <a:srgbClr val="00206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132" name="AutoShape 25"/>
            <p:cNvCxnSpPr>
              <a:cxnSpLocks noChangeShapeType="1"/>
            </p:cNvCxnSpPr>
            <p:nvPr/>
          </p:nvCxnSpPr>
          <p:spPr bwMode="auto">
            <a:xfrm>
              <a:off x="3695700" y="3124200"/>
              <a:ext cx="0" cy="437941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sp>
          <p:nvSpPr>
            <p:cNvPr id="133" name="Text Box 27"/>
            <p:cNvSpPr txBox="1">
              <a:spLocks noChangeArrowheads="1"/>
            </p:cNvSpPr>
            <p:nvPr/>
          </p:nvSpPr>
          <p:spPr bwMode="auto">
            <a:xfrm>
              <a:off x="989330" y="3893978"/>
              <a:ext cx="490220" cy="262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 m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4" name="Text Box 28"/>
            <p:cNvSpPr txBox="1">
              <a:spLocks noChangeArrowheads="1"/>
            </p:cNvSpPr>
            <p:nvPr/>
          </p:nvSpPr>
          <p:spPr bwMode="auto">
            <a:xfrm>
              <a:off x="3505200" y="2895600"/>
              <a:ext cx="609600" cy="262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4 kN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35" name="AutoShape 29"/>
            <p:cNvCxnSpPr>
              <a:cxnSpLocks noChangeShapeType="1"/>
            </p:cNvCxnSpPr>
            <p:nvPr/>
          </p:nvCxnSpPr>
          <p:spPr bwMode="auto">
            <a:xfrm>
              <a:off x="829310" y="4111680"/>
              <a:ext cx="767080" cy="63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136" name="AutoShape 30"/>
            <p:cNvCxnSpPr>
              <a:cxnSpLocks noChangeShapeType="1"/>
            </p:cNvCxnSpPr>
            <p:nvPr/>
          </p:nvCxnSpPr>
          <p:spPr bwMode="auto">
            <a:xfrm>
              <a:off x="1596390" y="4111680"/>
              <a:ext cx="694690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137" name="AutoShape 31"/>
            <p:cNvCxnSpPr>
              <a:cxnSpLocks noChangeShapeType="1"/>
            </p:cNvCxnSpPr>
            <p:nvPr/>
          </p:nvCxnSpPr>
          <p:spPr bwMode="auto">
            <a:xfrm>
              <a:off x="2291080" y="4111680"/>
              <a:ext cx="713105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138" name="AutoShape 32"/>
            <p:cNvCxnSpPr>
              <a:cxnSpLocks noChangeShapeType="1"/>
            </p:cNvCxnSpPr>
            <p:nvPr/>
          </p:nvCxnSpPr>
          <p:spPr bwMode="auto">
            <a:xfrm>
              <a:off x="3004185" y="4111680"/>
              <a:ext cx="678180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139" name="AutoShape 33"/>
            <p:cNvCxnSpPr>
              <a:cxnSpLocks noChangeShapeType="1"/>
            </p:cNvCxnSpPr>
            <p:nvPr/>
          </p:nvCxnSpPr>
          <p:spPr bwMode="auto">
            <a:xfrm>
              <a:off x="1596390" y="4025995"/>
              <a:ext cx="635" cy="19104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40" name="AutoShape 34"/>
            <p:cNvCxnSpPr>
              <a:cxnSpLocks noChangeShapeType="1"/>
            </p:cNvCxnSpPr>
            <p:nvPr/>
          </p:nvCxnSpPr>
          <p:spPr bwMode="auto">
            <a:xfrm>
              <a:off x="829310" y="4017110"/>
              <a:ext cx="0" cy="19993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41" name="AutoShape 35"/>
            <p:cNvCxnSpPr>
              <a:cxnSpLocks noChangeShapeType="1"/>
            </p:cNvCxnSpPr>
            <p:nvPr/>
          </p:nvCxnSpPr>
          <p:spPr bwMode="auto">
            <a:xfrm>
              <a:off x="2291080" y="4025995"/>
              <a:ext cx="635" cy="19993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42" name="AutoShape 36"/>
            <p:cNvCxnSpPr>
              <a:cxnSpLocks noChangeShapeType="1"/>
            </p:cNvCxnSpPr>
            <p:nvPr/>
          </p:nvCxnSpPr>
          <p:spPr bwMode="auto">
            <a:xfrm flipH="1">
              <a:off x="3001010" y="4015206"/>
              <a:ext cx="3175" cy="19993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43" name="AutoShape 37"/>
            <p:cNvCxnSpPr>
              <a:cxnSpLocks noChangeShapeType="1"/>
            </p:cNvCxnSpPr>
            <p:nvPr/>
          </p:nvCxnSpPr>
          <p:spPr bwMode="auto">
            <a:xfrm>
              <a:off x="3682365" y="4005050"/>
              <a:ext cx="0" cy="19993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44" name="Oval 21"/>
            <p:cNvSpPr>
              <a:spLocks noChangeArrowheads="1"/>
            </p:cNvSpPr>
            <p:nvPr/>
          </p:nvSpPr>
          <p:spPr bwMode="auto">
            <a:xfrm>
              <a:off x="1571625" y="3657600"/>
              <a:ext cx="45085" cy="46333"/>
            </a:xfrm>
            <a:prstGeom prst="ellipse">
              <a:avLst/>
            </a:prstGeom>
            <a:gradFill rotWithShape="1">
              <a:gsLst>
                <a:gs pos="0">
                  <a:srgbClr val="002060"/>
                </a:gs>
                <a:gs pos="100000">
                  <a:srgbClr val="00206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7" name="Group 55"/>
            <p:cNvGrpSpPr/>
            <p:nvPr/>
          </p:nvGrpSpPr>
          <p:grpSpPr>
            <a:xfrm rot="394686">
              <a:off x="1308100" y="3403600"/>
              <a:ext cx="609600" cy="615950"/>
              <a:chOff x="8153400" y="2743200"/>
              <a:chExt cx="609600" cy="615950"/>
            </a:xfrm>
          </p:grpSpPr>
          <p:sp>
            <p:nvSpPr>
              <p:cNvPr id="156" name="Arc 155"/>
              <p:cNvSpPr/>
              <p:nvPr/>
            </p:nvSpPr>
            <p:spPr>
              <a:xfrm>
                <a:off x="8153400" y="2743200"/>
                <a:ext cx="609600" cy="609600"/>
              </a:xfrm>
              <a:prstGeom prst="arc">
                <a:avLst>
                  <a:gd name="adj1" fmla="val 6078596"/>
                  <a:gd name="adj2" fmla="val 0"/>
                </a:avLst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57" name="Straight Connector 156"/>
              <p:cNvCxnSpPr/>
              <p:nvPr/>
            </p:nvCxnSpPr>
            <p:spPr>
              <a:xfrm rot="16200000" flipV="1">
                <a:off x="8283575" y="3238500"/>
                <a:ext cx="152400" cy="7620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Straight Connector 157"/>
              <p:cNvCxnSpPr/>
              <p:nvPr/>
            </p:nvCxnSpPr>
            <p:spPr>
              <a:xfrm flipH="1">
                <a:off x="8232775" y="3353231"/>
                <a:ext cx="168824" cy="5919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6" name="Straight Arrow Connector 145"/>
            <p:cNvCxnSpPr/>
            <p:nvPr/>
          </p:nvCxnSpPr>
          <p:spPr>
            <a:xfrm rot="5400000">
              <a:off x="2255044" y="3428206"/>
              <a:ext cx="304800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Arrow Connector 146"/>
            <p:cNvCxnSpPr/>
            <p:nvPr/>
          </p:nvCxnSpPr>
          <p:spPr>
            <a:xfrm rot="5400000">
              <a:off x="2388394" y="3428206"/>
              <a:ext cx="304800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Arrow Connector 147"/>
            <p:cNvCxnSpPr/>
            <p:nvPr/>
          </p:nvCxnSpPr>
          <p:spPr>
            <a:xfrm rot="5400000">
              <a:off x="2540794" y="3428206"/>
              <a:ext cx="304800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Arrow Connector 148"/>
            <p:cNvCxnSpPr/>
            <p:nvPr/>
          </p:nvCxnSpPr>
          <p:spPr>
            <a:xfrm rot="5400000">
              <a:off x="2693194" y="3428206"/>
              <a:ext cx="304800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Arrow Connector 149"/>
            <p:cNvCxnSpPr/>
            <p:nvPr/>
          </p:nvCxnSpPr>
          <p:spPr>
            <a:xfrm rot="5400000">
              <a:off x="2845594" y="3428206"/>
              <a:ext cx="304800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Arrow Connector 150"/>
            <p:cNvCxnSpPr/>
            <p:nvPr/>
          </p:nvCxnSpPr>
          <p:spPr>
            <a:xfrm rot="5400000">
              <a:off x="2134394" y="3428206"/>
              <a:ext cx="304800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AutoShape 37"/>
            <p:cNvCxnSpPr>
              <a:cxnSpLocks noChangeShapeType="1"/>
            </p:cNvCxnSpPr>
            <p:nvPr/>
          </p:nvCxnSpPr>
          <p:spPr bwMode="auto">
            <a:xfrm>
              <a:off x="4343400" y="4000500"/>
              <a:ext cx="0" cy="19993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53" name="AutoShape 32"/>
            <p:cNvCxnSpPr>
              <a:cxnSpLocks noChangeShapeType="1"/>
            </p:cNvCxnSpPr>
            <p:nvPr/>
          </p:nvCxnSpPr>
          <p:spPr bwMode="auto">
            <a:xfrm>
              <a:off x="3657600" y="4114800"/>
              <a:ext cx="678180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sp>
          <p:nvSpPr>
            <p:cNvPr id="154" name="Text Box 8"/>
            <p:cNvSpPr txBox="1">
              <a:spLocks noChangeArrowheads="1"/>
            </p:cNvSpPr>
            <p:nvPr/>
          </p:nvSpPr>
          <p:spPr bwMode="auto">
            <a:xfrm>
              <a:off x="4457700" y="3524250"/>
              <a:ext cx="372110" cy="262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B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5" name="Text Box 9"/>
            <p:cNvSpPr txBox="1">
              <a:spLocks noChangeArrowheads="1"/>
            </p:cNvSpPr>
            <p:nvPr/>
          </p:nvSpPr>
          <p:spPr bwMode="auto">
            <a:xfrm>
              <a:off x="3733800" y="3886200"/>
              <a:ext cx="553085" cy="262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 m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0" name="Straight Arrow Connector 59"/>
            <p:cNvCxnSpPr/>
            <p:nvPr/>
          </p:nvCxnSpPr>
          <p:spPr>
            <a:xfrm rot="5400000" flipH="1" flipV="1">
              <a:off x="628653" y="3914772"/>
              <a:ext cx="380996" cy="2"/>
            </a:xfrm>
            <a:prstGeom prst="straightConnector1">
              <a:avLst/>
            </a:prstGeom>
            <a:ln w="28575">
              <a:solidFill>
                <a:srgbClr val="800000"/>
              </a:solidFill>
              <a:prstDash val="solid"/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119" name="Text Box 8"/>
            <p:cNvSpPr txBox="1">
              <a:spLocks noChangeArrowheads="1"/>
            </p:cNvSpPr>
            <p:nvPr/>
          </p:nvSpPr>
          <p:spPr bwMode="auto">
            <a:xfrm>
              <a:off x="457200" y="3429000"/>
              <a:ext cx="372110" cy="262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1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A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graphicFrame>
          <p:nvGraphicFramePr>
            <p:cNvPr id="304177" name="Object 49"/>
            <p:cNvGraphicFramePr>
              <a:graphicFrameLocks noChangeAspect="1"/>
            </p:cNvGraphicFramePr>
            <p:nvPr/>
          </p:nvGraphicFramePr>
          <p:xfrm>
            <a:off x="152400" y="3514725"/>
            <a:ext cx="287338" cy="3444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67" name="Equation" r:id="rId5" imgW="190440" imgH="228600" progId="Equation.3">
                    <p:embed/>
                  </p:oleObj>
                </mc:Choice>
                <mc:Fallback>
                  <p:oleObj name="Equation" r:id="rId5" imgW="19044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2400" y="3514725"/>
                          <a:ext cx="287338" cy="3444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61" name="Straight Arrow Connector 160"/>
            <p:cNvCxnSpPr/>
            <p:nvPr/>
          </p:nvCxnSpPr>
          <p:spPr>
            <a:xfrm rot="5400000" flipH="1" flipV="1">
              <a:off x="4152903" y="3924297"/>
              <a:ext cx="380996" cy="2"/>
            </a:xfrm>
            <a:prstGeom prst="straightConnector1">
              <a:avLst/>
            </a:prstGeom>
            <a:ln w="28575">
              <a:solidFill>
                <a:srgbClr val="800000"/>
              </a:solidFill>
              <a:prstDash val="solid"/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graphicFrame>
          <p:nvGraphicFramePr>
            <p:cNvPr id="304178" name="Object 50"/>
            <p:cNvGraphicFramePr>
              <a:graphicFrameLocks noChangeAspect="1"/>
            </p:cNvGraphicFramePr>
            <p:nvPr/>
          </p:nvGraphicFramePr>
          <p:xfrm>
            <a:off x="4114800" y="4191000"/>
            <a:ext cx="804862" cy="268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68" name="Equation" r:id="rId7" imgW="533160" imgH="177480" progId="Equation.3">
                    <p:embed/>
                  </p:oleObj>
                </mc:Choice>
                <mc:Fallback>
                  <p:oleObj name="Equation" r:id="rId7" imgW="53316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14800" y="4191000"/>
                          <a:ext cx="804862" cy="2682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cxnSp>
        <p:nvCxnSpPr>
          <p:cNvPr id="96" name="Straight Connector 95"/>
          <p:cNvCxnSpPr/>
          <p:nvPr/>
        </p:nvCxnSpPr>
        <p:spPr>
          <a:xfrm rot="5400000">
            <a:off x="191294" y="2171700"/>
            <a:ext cx="1904206" cy="794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 rot="5400000">
            <a:off x="1029494" y="2323306"/>
            <a:ext cx="2057400" cy="1588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 rot="5400000">
            <a:off x="1524794" y="2437606"/>
            <a:ext cx="2286000" cy="1588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 rot="5400000">
            <a:off x="2058194" y="2513806"/>
            <a:ext cx="2590800" cy="1588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rot="5400000">
            <a:off x="2705894" y="2704306"/>
            <a:ext cx="2819400" cy="1588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/>
          <p:cNvCxnSpPr/>
          <p:nvPr/>
        </p:nvCxnSpPr>
        <p:spPr>
          <a:xfrm>
            <a:off x="838200" y="3048000"/>
            <a:ext cx="304800" cy="158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/>
          <p:cNvCxnSpPr/>
          <p:nvPr/>
        </p:nvCxnSpPr>
        <p:spPr>
          <a:xfrm>
            <a:off x="838200" y="3276600"/>
            <a:ext cx="1219200" cy="158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/>
          <p:cNvCxnSpPr/>
          <p:nvPr/>
        </p:nvCxnSpPr>
        <p:spPr>
          <a:xfrm>
            <a:off x="838200" y="3505200"/>
            <a:ext cx="1828800" cy="158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/>
          <p:cNvCxnSpPr/>
          <p:nvPr/>
        </p:nvCxnSpPr>
        <p:spPr>
          <a:xfrm>
            <a:off x="838200" y="3733800"/>
            <a:ext cx="2514600" cy="158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/>
          <p:cNvCxnSpPr/>
          <p:nvPr/>
        </p:nvCxnSpPr>
        <p:spPr>
          <a:xfrm>
            <a:off x="838200" y="4038600"/>
            <a:ext cx="3276600" cy="158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 rot="5400000">
            <a:off x="184946" y="3613152"/>
            <a:ext cx="1294606" cy="134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9" name="Object 50"/>
          <p:cNvGraphicFramePr>
            <a:graphicFrameLocks noChangeAspect="1"/>
          </p:cNvGraphicFramePr>
          <p:nvPr/>
        </p:nvGraphicFramePr>
        <p:xfrm>
          <a:off x="914400" y="2895600"/>
          <a:ext cx="163513" cy="179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9" name="Equation" r:id="rId9" imgW="126720" imgH="139680" progId="Equation.3">
                  <p:embed/>
                </p:oleObj>
              </mc:Choice>
              <mc:Fallback>
                <p:oleObj name="Equation" r:id="rId9" imgW="126720" imgH="139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2895600"/>
                        <a:ext cx="163513" cy="179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1304" name="Object 8"/>
          <p:cNvGraphicFramePr>
            <a:graphicFrameLocks noChangeAspect="1"/>
          </p:cNvGraphicFramePr>
          <p:nvPr/>
        </p:nvGraphicFramePr>
        <p:xfrm>
          <a:off x="1676400" y="3124200"/>
          <a:ext cx="163513" cy="179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0" name="Equation" r:id="rId11" imgW="126720" imgH="139680" progId="Equation.3">
                  <p:embed/>
                </p:oleObj>
              </mc:Choice>
              <mc:Fallback>
                <p:oleObj name="Equation" r:id="rId11" imgW="126720" imgH="139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3124200"/>
                        <a:ext cx="163513" cy="179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1305" name="Object 9"/>
          <p:cNvGraphicFramePr>
            <a:graphicFrameLocks noChangeAspect="1"/>
          </p:cNvGraphicFramePr>
          <p:nvPr/>
        </p:nvGraphicFramePr>
        <p:xfrm>
          <a:off x="2133600" y="3352800"/>
          <a:ext cx="163513" cy="179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1" name="Equation" r:id="rId13" imgW="126720" imgH="139680" progId="Equation.3">
                  <p:embed/>
                </p:oleObj>
              </mc:Choice>
              <mc:Fallback>
                <p:oleObj name="Equation" r:id="rId13" imgW="126720" imgH="139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3352800"/>
                        <a:ext cx="163513" cy="179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1306" name="Object 10"/>
          <p:cNvGraphicFramePr>
            <a:graphicFrameLocks noChangeAspect="1"/>
          </p:cNvGraphicFramePr>
          <p:nvPr/>
        </p:nvGraphicFramePr>
        <p:xfrm>
          <a:off x="2895600" y="3581400"/>
          <a:ext cx="163513" cy="179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2" name="Equation" r:id="rId14" imgW="126720" imgH="139680" progId="Equation.3">
                  <p:embed/>
                </p:oleObj>
              </mc:Choice>
              <mc:Fallback>
                <p:oleObj name="Equation" r:id="rId14" imgW="126720" imgH="139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3581400"/>
                        <a:ext cx="163513" cy="179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1307" name="Object 11"/>
          <p:cNvGraphicFramePr>
            <a:graphicFrameLocks noChangeAspect="1"/>
          </p:cNvGraphicFramePr>
          <p:nvPr/>
        </p:nvGraphicFramePr>
        <p:xfrm>
          <a:off x="3657600" y="3886200"/>
          <a:ext cx="163513" cy="179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3" name="Equation" r:id="rId15" imgW="126720" imgH="139680" progId="Equation.3">
                  <p:embed/>
                </p:oleObj>
              </mc:Choice>
              <mc:Fallback>
                <p:oleObj name="Equation" r:id="rId15" imgW="126720" imgH="139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0" y="3886200"/>
                        <a:ext cx="163513" cy="179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1309" name="Object 13"/>
          <p:cNvGraphicFramePr>
            <a:graphicFrameLocks noChangeAspect="1"/>
          </p:cNvGraphicFramePr>
          <p:nvPr/>
        </p:nvGraphicFramePr>
        <p:xfrm>
          <a:off x="5486400" y="1676400"/>
          <a:ext cx="88265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4" name="Equation" r:id="rId16" imgW="685800" imgH="177480" progId="Equation.3">
                  <p:embed/>
                </p:oleObj>
              </mc:Choice>
              <mc:Fallback>
                <p:oleObj name="Equation" r:id="rId16" imgW="68580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1676400"/>
                        <a:ext cx="882650" cy="228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1310" name="Object 14"/>
          <p:cNvGraphicFramePr>
            <a:graphicFrameLocks noChangeAspect="1"/>
          </p:cNvGraphicFramePr>
          <p:nvPr/>
        </p:nvGraphicFramePr>
        <p:xfrm>
          <a:off x="5562600" y="2209800"/>
          <a:ext cx="86518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5" name="Equation" r:id="rId18" imgW="672840" imgH="177480" progId="Equation.3">
                  <p:embed/>
                </p:oleObj>
              </mc:Choice>
              <mc:Fallback>
                <p:oleObj name="Equation" r:id="rId18" imgW="67284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600" y="2209800"/>
                        <a:ext cx="865187" cy="228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1311" name="Object 15"/>
          <p:cNvGraphicFramePr>
            <a:graphicFrameLocks noChangeAspect="1"/>
          </p:cNvGraphicFramePr>
          <p:nvPr/>
        </p:nvGraphicFramePr>
        <p:xfrm>
          <a:off x="5562600" y="2667000"/>
          <a:ext cx="896938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6" name="Equation" r:id="rId20" imgW="698400" imgH="177480" progId="Equation.3">
                  <p:embed/>
                </p:oleObj>
              </mc:Choice>
              <mc:Fallback>
                <p:oleObj name="Equation" r:id="rId20" imgW="69840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600" y="2667000"/>
                        <a:ext cx="896938" cy="228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1312" name="Object 16"/>
          <p:cNvGraphicFramePr>
            <a:graphicFrameLocks noChangeAspect="1"/>
          </p:cNvGraphicFramePr>
          <p:nvPr/>
        </p:nvGraphicFramePr>
        <p:xfrm>
          <a:off x="5638800" y="3200400"/>
          <a:ext cx="1044575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7" name="Equation" r:id="rId22" imgW="812520" imgH="177480" progId="Equation.3">
                  <p:embed/>
                </p:oleObj>
              </mc:Choice>
              <mc:Fallback>
                <p:oleObj name="Equation" r:id="rId22" imgW="8125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8800" y="3200400"/>
                        <a:ext cx="1044575" cy="228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1313" name="Object 17"/>
          <p:cNvGraphicFramePr>
            <a:graphicFrameLocks noChangeAspect="1"/>
          </p:cNvGraphicFramePr>
          <p:nvPr/>
        </p:nvGraphicFramePr>
        <p:xfrm>
          <a:off x="5638800" y="3810000"/>
          <a:ext cx="1044575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8" name="Equation" r:id="rId24" imgW="812520" imgH="177480" progId="Equation.3">
                  <p:embed/>
                </p:oleObj>
              </mc:Choice>
              <mc:Fallback>
                <p:oleObj name="Equation" r:id="rId24" imgW="8125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8800" y="3810000"/>
                        <a:ext cx="1044575" cy="228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36705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1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1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13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13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113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113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1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1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11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11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SF and BM calculations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06221-C4DB-4931-AB7F-EAB1110090CB}" type="datetime1">
              <a:rPr lang="en-US" smtClean="0"/>
              <a:pPr/>
              <a:t>4/18/2016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7" name="Object 15"/>
          <p:cNvGraphicFramePr>
            <a:graphicFrameLocks noChangeAspect="1"/>
          </p:cNvGraphicFramePr>
          <p:nvPr/>
        </p:nvGraphicFramePr>
        <p:xfrm>
          <a:off x="0" y="2667000"/>
          <a:ext cx="804862" cy="268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62" name="Equation" r:id="rId3" imgW="533160" imgH="177480" progId="Equation.3">
                  <p:embed/>
                </p:oleObj>
              </mc:Choice>
              <mc:Fallback>
                <p:oleObj name="Equation" r:id="rId3" imgW="53316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667000"/>
                        <a:ext cx="804862" cy="2682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2327" name="Object 7"/>
          <p:cNvGraphicFramePr>
            <a:graphicFrameLocks noChangeAspect="1"/>
          </p:cNvGraphicFramePr>
          <p:nvPr/>
        </p:nvGraphicFramePr>
        <p:xfrm>
          <a:off x="76200" y="3048000"/>
          <a:ext cx="2606675" cy="106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63" name="Equation" r:id="rId5" imgW="1726920" imgH="711000" progId="Equation.3">
                  <p:embed/>
                </p:oleObj>
              </mc:Choice>
              <mc:Fallback>
                <p:oleObj name="Equation" r:id="rId5" imgW="1726920" imgH="711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" y="3048000"/>
                        <a:ext cx="2606675" cy="1069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oup 140"/>
          <p:cNvGrpSpPr/>
          <p:nvPr/>
        </p:nvGrpSpPr>
        <p:grpSpPr>
          <a:xfrm>
            <a:off x="152400" y="1743075"/>
            <a:ext cx="1304925" cy="886369"/>
            <a:chOff x="457200" y="1743075"/>
            <a:chExt cx="1304925" cy="886369"/>
          </a:xfrm>
        </p:grpSpPr>
        <p:sp>
          <p:nvSpPr>
            <p:cNvPr id="14" name="Rectangle 16"/>
            <p:cNvSpPr>
              <a:spLocks noChangeArrowheads="1"/>
            </p:cNvSpPr>
            <p:nvPr/>
          </p:nvSpPr>
          <p:spPr bwMode="auto">
            <a:xfrm>
              <a:off x="689610" y="1957389"/>
              <a:ext cx="605790" cy="252411"/>
            </a:xfrm>
            <a:prstGeom prst="rect">
              <a:avLst/>
            </a:prstGeom>
            <a:gradFill rotWithShape="1">
              <a:gsLst>
                <a:gs pos="0">
                  <a:srgbClr val="8DB3E2"/>
                </a:gs>
                <a:gs pos="100000">
                  <a:srgbClr val="8DB3E2">
                    <a:gamma/>
                    <a:tint val="97647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Rectangle 17"/>
            <p:cNvSpPr>
              <a:spLocks noChangeArrowheads="1"/>
            </p:cNvSpPr>
            <p:nvPr/>
          </p:nvSpPr>
          <p:spPr bwMode="auto">
            <a:xfrm>
              <a:off x="689610" y="1992297"/>
              <a:ext cx="605790" cy="175987"/>
            </a:xfrm>
            <a:prstGeom prst="rect">
              <a:avLst/>
            </a:prstGeom>
            <a:gradFill rotWithShape="1">
              <a:gsLst>
                <a:gs pos="0">
                  <a:srgbClr val="8DB3E2"/>
                </a:gs>
                <a:gs pos="100000">
                  <a:srgbClr val="8DB3E2">
                    <a:gamma/>
                    <a:tint val="97647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Oval 21"/>
            <p:cNvSpPr>
              <a:spLocks noChangeArrowheads="1"/>
            </p:cNvSpPr>
            <p:nvPr/>
          </p:nvSpPr>
          <p:spPr bwMode="auto">
            <a:xfrm>
              <a:off x="784225" y="2074173"/>
              <a:ext cx="45085" cy="46333"/>
            </a:xfrm>
            <a:prstGeom prst="ellipse">
              <a:avLst/>
            </a:prstGeom>
            <a:gradFill rotWithShape="1">
              <a:gsLst>
                <a:gs pos="0">
                  <a:srgbClr val="002060"/>
                </a:gs>
                <a:gs pos="100000">
                  <a:srgbClr val="00206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17" name="AutoShape 25"/>
            <p:cNvCxnSpPr>
              <a:cxnSpLocks noChangeShapeType="1"/>
            </p:cNvCxnSpPr>
            <p:nvPr/>
          </p:nvCxnSpPr>
          <p:spPr bwMode="auto">
            <a:xfrm>
              <a:off x="1343025" y="1885950"/>
              <a:ext cx="0" cy="437941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sp>
          <p:nvSpPr>
            <p:cNvPr id="18" name="Text Box 27"/>
            <p:cNvSpPr txBox="1">
              <a:spLocks noChangeArrowheads="1"/>
            </p:cNvSpPr>
            <p:nvPr/>
          </p:nvSpPr>
          <p:spPr bwMode="auto">
            <a:xfrm>
              <a:off x="989330" y="2293778"/>
              <a:ext cx="490220" cy="262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x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0" name="AutoShape 29"/>
            <p:cNvCxnSpPr>
              <a:cxnSpLocks noChangeShapeType="1"/>
            </p:cNvCxnSpPr>
            <p:nvPr/>
          </p:nvCxnSpPr>
          <p:spPr bwMode="auto">
            <a:xfrm>
              <a:off x="829310" y="2511480"/>
              <a:ext cx="466090" cy="312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24" name="AutoShape 33"/>
            <p:cNvCxnSpPr>
              <a:cxnSpLocks noChangeShapeType="1"/>
            </p:cNvCxnSpPr>
            <p:nvPr/>
          </p:nvCxnSpPr>
          <p:spPr bwMode="auto">
            <a:xfrm>
              <a:off x="1295400" y="2438400"/>
              <a:ext cx="635" cy="19104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5" name="AutoShape 34"/>
            <p:cNvCxnSpPr>
              <a:cxnSpLocks noChangeShapeType="1"/>
            </p:cNvCxnSpPr>
            <p:nvPr/>
          </p:nvCxnSpPr>
          <p:spPr bwMode="auto">
            <a:xfrm>
              <a:off x="829310" y="2416910"/>
              <a:ext cx="0" cy="19993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1" name="Straight Arrow Connector 40"/>
            <p:cNvCxnSpPr/>
            <p:nvPr/>
          </p:nvCxnSpPr>
          <p:spPr>
            <a:xfrm rot="5400000" flipH="1" flipV="1">
              <a:off x="628653" y="2314572"/>
              <a:ext cx="380996" cy="2"/>
            </a:xfrm>
            <a:prstGeom prst="straightConnector1">
              <a:avLst/>
            </a:prstGeom>
            <a:ln w="28575">
              <a:solidFill>
                <a:srgbClr val="800000"/>
              </a:solidFill>
              <a:prstDash val="solid"/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42" name="Text Box 8"/>
            <p:cNvSpPr txBox="1">
              <a:spLocks noChangeArrowheads="1"/>
            </p:cNvSpPr>
            <p:nvPr/>
          </p:nvSpPr>
          <p:spPr bwMode="auto">
            <a:xfrm>
              <a:off x="457200" y="1865326"/>
              <a:ext cx="372110" cy="262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1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A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graphicFrame>
          <p:nvGraphicFramePr>
            <p:cNvPr id="50" name="Object 12"/>
            <p:cNvGraphicFramePr>
              <a:graphicFrameLocks noChangeAspect="1"/>
            </p:cNvGraphicFramePr>
            <p:nvPr/>
          </p:nvGraphicFramePr>
          <p:xfrm>
            <a:off x="1476375" y="1981200"/>
            <a:ext cx="285750" cy="231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64" name="Equation" r:id="rId7" imgW="203040" imgH="164880" progId="Equation.3">
                    <p:embed/>
                  </p:oleObj>
                </mc:Choice>
                <mc:Fallback>
                  <p:oleObj name="Equation" r:id="rId7" imgW="20304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76375" y="1981200"/>
                          <a:ext cx="285750" cy="2317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8" name="Group 151"/>
            <p:cNvGrpSpPr/>
            <p:nvPr/>
          </p:nvGrpSpPr>
          <p:grpSpPr>
            <a:xfrm>
              <a:off x="762000" y="1752600"/>
              <a:ext cx="749246" cy="838200"/>
              <a:chOff x="3616384" y="3870988"/>
              <a:chExt cx="749246" cy="838200"/>
            </a:xfrm>
          </p:grpSpPr>
          <p:sp>
            <p:nvSpPr>
              <p:cNvPr id="59" name="Arc 58"/>
              <p:cNvSpPr/>
              <p:nvPr/>
            </p:nvSpPr>
            <p:spPr>
              <a:xfrm rot="2285756">
                <a:off x="3616384" y="3870988"/>
                <a:ext cx="718668" cy="838200"/>
              </a:xfrm>
              <a:prstGeom prst="arc">
                <a:avLst/>
              </a:prstGeom>
              <a:ln w="2857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0" name="Straight Connector 59"/>
              <p:cNvCxnSpPr/>
              <p:nvPr/>
            </p:nvCxnSpPr>
            <p:spPr>
              <a:xfrm rot="10800000" flipH="1" flipV="1">
                <a:off x="4223349" y="3931031"/>
                <a:ext cx="56553" cy="175447"/>
              </a:xfrm>
              <a:prstGeom prst="line">
                <a:avLst/>
              </a:prstGeom>
              <a:ln w="2857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>
                <a:off x="4229100" y="3924300"/>
                <a:ext cx="136530" cy="120268"/>
              </a:xfrm>
              <a:prstGeom prst="line">
                <a:avLst/>
              </a:prstGeom>
              <a:ln w="2857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aphicFrame>
          <p:nvGraphicFramePr>
            <p:cNvPr id="52" name="Object 13"/>
            <p:cNvGraphicFramePr>
              <a:graphicFrameLocks noChangeAspect="1"/>
            </p:cNvGraphicFramePr>
            <p:nvPr/>
          </p:nvGraphicFramePr>
          <p:xfrm>
            <a:off x="1160463" y="1743075"/>
            <a:ext cx="214312" cy="2492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65" name="Equation" r:id="rId9" imgW="152280" imgH="177480" progId="Equation.3">
                    <p:embed/>
                  </p:oleObj>
                </mc:Choice>
                <mc:Fallback>
                  <p:oleObj name="Equation" r:id="rId9" imgW="15228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60463" y="1743075"/>
                          <a:ext cx="214312" cy="2492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12328" name="Object 8"/>
            <p:cNvGraphicFramePr>
              <a:graphicFrameLocks noChangeAspect="1"/>
            </p:cNvGraphicFramePr>
            <p:nvPr/>
          </p:nvGraphicFramePr>
          <p:xfrm>
            <a:off x="1181100" y="2171700"/>
            <a:ext cx="190500" cy="2111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66" name="Equation" r:id="rId11" imgW="126720" imgH="139680" progId="Equation.3">
                    <p:embed/>
                  </p:oleObj>
                </mc:Choice>
                <mc:Fallback>
                  <p:oleObj name="Equation" r:id="rId11" imgW="126720" imgH="139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81100" y="2171700"/>
                          <a:ext cx="190500" cy="2111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312329" name="Object 9"/>
          <p:cNvGraphicFramePr>
            <a:graphicFrameLocks noChangeAspect="1"/>
          </p:cNvGraphicFramePr>
          <p:nvPr/>
        </p:nvGraphicFramePr>
        <p:xfrm>
          <a:off x="228600" y="1447800"/>
          <a:ext cx="88265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67" name="Equation" r:id="rId13" imgW="685800" imgH="177480" progId="Equation.3">
                  <p:embed/>
                </p:oleObj>
              </mc:Choice>
              <mc:Fallback>
                <p:oleObj name="Equation" r:id="rId13" imgW="68580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1447800"/>
                        <a:ext cx="882650" cy="228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6" name="Object 9"/>
          <p:cNvGraphicFramePr>
            <a:graphicFrameLocks noChangeAspect="1"/>
          </p:cNvGraphicFramePr>
          <p:nvPr/>
        </p:nvGraphicFramePr>
        <p:xfrm>
          <a:off x="3810000" y="1447800"/>
          <a:ext cx="1030288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68" name="Equation" r:id="rId15" imgW="799920" imgH="177480" progId="Equation.3">
                  <p:embed/>
                </p:oleObj>
              </mc:Choice>
              <mc:Fallback>
                <p:oleObj name="Equation" r:id="rId15" imgW="7999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1447800"/>
                        <a:ext cx="1030288" cy="228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" name="Group 130"/>
          <p:cNvGrpSpPr/>
          <p:nvPr/>
        </p:nvGrpSpPr>
        <p:grpSpPr>
          <a:xfrm>
            <a:off x="3200400" y="1752600"/>
            <a:ext cx="2314575" cy="1385888"/>
            <a:chOff x="1752600" y="4445000"/>
            <a:chExt cx="2314575" cy="1385888"/>
          </a:xfrm>
        </p:grpSpPr>
        <p:cxnSp>
          <p:nvCxnSpPr>
            <p:cNvPr id="72" name="AutoShape 25"/>
            <p:cNvCxnSpPr>
              <a:cxnSpLocks noChangeShapeType="1"/>
            </p:cNvCxnSpPr>
            <p:nvPr/>
          </p:nvCxnSpPr>
          <p:spPr bwMode="auto">
            <a:xfrm>
              <a:off x="3629025" y="4752975"/>
              <a:ext cx="0" cy="437941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graphicFrame>
          <p:nvGraphicFramePr>
            <p:cNvPr id="79" name="Object 12"/>
            <p:cNvGraphicFramePr>
              <a:graphicFrameLocks noChangeAspect="1"/>
            </p:cNvGraphicFramePr>
            <p:nvPr/>
          </p:nvGraphicFramePr>
          <p:xfrm>
            <a:off x="3783013" y="4848225"/>
            <a:ext cx="284162" cy="231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69" name="Equation" r:id="rId17" imgW="203040" imgH="164880" progId="Equation.3">
                    <p:embed/>
                  </p:oleObj>
                </mc:Choice>
                <mc:Fallback>
                  <p:oleObj name="Equation" r:id="rId17" imgW="20304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83013" y="4848225"/>
                          <a:ext cx="284162" cy="2317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0" name="Group 151"/>
            <p:cNvGrpSpPr/>
            <p:nvPr/>
          </p:nvGrpSpPr>
          <p:grpSpPr>
            <a:xfrm>
              <a:off x="3048000" y="4600575"/>
              <a:ext cx="749246" cy="838200"/>
              <a:chOff x="3616384" y="3870988"/>
              <a:chExt cx="749246" cy="838200"/>
            </a:xfrm>
          </p:grpSpPr>
          <p:sp>
            <p:nvSpPr>
              <p:cNvPr id="81" name="Arc 80"/>
              <p:cNvSpPr/>
              <p:nvPr/>
            </p:nvSpPr>
            <p:spPr>
              <a:xfrm rot="2285756">
                <a:off x="3616384" y="3870988"/>
                <a:ext cx="718668" cy="838200"/>
              </a:xfrm>
              <a:prstGeom prst="arc">
                <a:avLst/>
              </a:prstGeom>
              <a:ln w="2857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2" name="Straight Connector 81"/>
              <p:cNvCxnSpPr/>
              <p:nvPr/>
            </p:nvCxnSpPr>
            <p:spPr>
              <a:xfrm rot="10800000" flipH="1" flipV="1">
                <a:off x="4223349" y="3931031"/>
                <a:ext cx="56553" cy="175447"/>
              </a:xfrm>
              <a:prstGeom prst="line">
                <a:avLst/>
              </a:prstGeom>
              <a:ln w="2857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>
                <a:off x="4229100" y="3924300"/>
                <a:ext cx="136530" cy="120268"/>
              </a:xfrm>
              <a:prstGeom prst="line">
                <a:avLst/>
              </a:prstGeom>
              <a:ln w="2857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aphicFrame>
          <p:nvGraphicFramePr>
            <p:cNvPr id="84" name="Object 13"/>
            <p:cNvGraphicFramePr>
              <a:graphicFrameLocks noChangeAspect="1"/>
            </p:cNvGraphicFramePr>
            <p:nvPr/>
          </p:nvGraphicFramePr>
          <p:xfrm>
            <a:off x="3505200" y="4495800"/>
            <a:ext cx="214312" cy="2492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70" name="Equation" r:id="rId19" imgW="152280" imgH="177480" progId="Equation.3">
                    <p:embed/>
                  </p:oleObj>
                </mc:Choice>
                <mc:Fallback>
                  <p:oleObj name="Equation" r:id="rId19" imgW="15228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05200" y="4495800"/>
                          <a:ext cx="214312" cy="2492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5" name="Object 8"/>
            <p:cNvGraphicFramePr>
              <a:graphicFrameLocks noChangeAspect="1"/>
            </p:cNvGraphicFramePr>
            <p:nvPr/>
          </p:nvGraphicFramePr>
          <p:xfrm>
            <a:off x="3457575" y="5057775"/>
            <a:ext cx="190500" cy="2111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71" name="Equation" r:id="rId21" imgW="126720" imgH="139680" progId="Equation.3">
                    <p:embed/>
                  </p:oleObj>
                </mc:Choice>
                <mc:Fallback>
                  <p:oleObj name="Equation" r:id="rId21" imgW="126720" imgH="139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57575" y="5057775"/>
                          <a:ext cx="190500" cy="2111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8" name="Object 15"/>
            <p:cNvGraphicFramePr>
              <a:graphicFrameLocks noChangeAspect="1"/>
            </p:cNvGraphicFramePr>
            <p:nvPr/>
          </p:nvGraphicFramePr>
          <p:xfrm>
            <a:off x="1752600" y="5562600"/>
            <a:ext cx="804862" cy="268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72" name="Equation" r:id="rId22" imgW="533160" imgH="177480" progId="Equation.3">
                    <p:embed/>
                  </p:oleObj>
                </mc:Choice>
                <mc:Fallback>
                  <p:oleObj name="Equation" r:id="rId22" imgW="53316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52600" y="5562600"/>
                          <a:ext cx="804862" cy="2682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4" name="Text Box 13"/>
            <p:cNvSpPr txBox="1">
              <a:spLocks noChangeArrowheads="1"/>
            </p:cNvSpPr>
            <p:nvPr/>
          </p:nvSpPr>
          <p:spPr bwMode="auto">
            <a:xfrm>
              <a:off x="2679700" y="4445000"/>
              <a:ext cx="838200" cy="262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2.8 </a:t>
              </a:r>
              <a:r>
                <a:rPr kumimoji="0" lang="en-US" sz="1200" b="1" i="0" u="none" strike="noStrike" cap="none" normalizeH="0" baseline="0" dirty="0" err="1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kN.m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5" name="Rectangle 16"/>
            <p:cNvSpPr>
              <a:spLocks noChangeArrowheads="1"/>
            </p:cNvSpPr>
            <p:nvPr/>
          </p:nvSpPr>
          <p:spPr bwMode="auto">
            <a:xfrm>
              <a:off x="2137410" y="4876800"/>
              <a:ext cx="1443990" cy="204680"/>
            </a:xfrm>
            <a:prstGeom prst="rect">
              <a:avLst/>
            </a:prstGeom>
            <a:gradFill rotWithShape="1">
              <a:gsLst>
                <a:gs pos="0">
                  <a:srgbClr val="8DB3E2"/>
                </a:gs>
                <a:gs pos="100000">
                  <a:srgbClr val="8DB3E2">
                    <a:gamma/>
                    <a:tint val="97647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Rectangle 17"/>
            <p:cNvSpPr>
              <a:spLocks noChangeArrowheads="1"/>
            </p:cNvSpPr>
            <p:nvPr/>
          </p:nvSpPr>
          <p:spPr bwMode="auto">
            <a:xfrm>
              <a:off x="2137410" y="4904499"/>
              <a:ext cx="1443990" cy="142707"/>
            </a:xfrm>
            <a:prstGeom prst="rect">
              <a:avLst/>
            </a:prstGeom>
            <a:gradFill rotWithShape="1">
              <a:gsLst>
                <a:gs pos="0">
                  <a:srgbClr val="8DB3E2"/>
                </a:gs>
                <a:gs pos="100000">
                  <a:srgbClr val="8DB3E2">
                    <a:gamma/>
                    <a:tint val="97647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Oval 21"/>
            <p:cNvSpPr>
              <a:spLocks noChangeArrowheads="1"/>
            </p:cNvSpPr>
            <p:nvPr/>
          </p:nvSpPr>
          <p:spPr bwMode="auto">
            <a:xfrm>
              <a:off x="2232025" y="4969773"/>
              <a:ext cx="45085" cy="46333"/>
            </a:xfrm>
            <a:prstGeom prst="ellipse">
              <a:avLst/>
            </a:prstGeom>
            <a:gradFill rotWithShape="1">
              <a:gsLst>
                <a:gs pos="0">
                  <a:srgbClr val="002060"/>
                </a:gs>
                <a:gs pos="100000">
                  <a:srgbClr val="00206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Text Box 27"/>
            <p:cNvSpPr txBox="1">
              <a:spLocks noChangeArrowheads="1"/>
            </p:cNvSpPr>
            <p:nvPr/>
          </p:nvSpPr>
          <p:spPr bwMode="auto">
            <a:xfrm>
              <a:off x="2957830" y="5181600"/>
              <a:ext cx="490220" cy="262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x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01" name="AutoShape 29"/>
            <p:cNvCxnSpPr>
              <a:cxnSpLocks noChangeShapeType="1"/>
            </p:cNvCxnSpPr>
            <p:nvPr/>
          </p:nvCxnSpPr>
          <p:spPr bwMode="auto">
            <a:xfrm>
              <a:off x="2277110" y="5407080"/>
              <a:ext cx="1304290" cy="312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105" name="AutoShape 33"/>
            <p:cNvCxnSpPr>
              <a:cxnSpLocks noChangeShapeType="1"/>
            </p:cNvCxnSpPr>
            <p:nvPr/>
          </p:nvCxnSpPr>
          <p:spPr bwMode="auto">
            <a:xfrm>
              <a:off x="3581400" y="5334000"/>
              <a:ext cx="635" cy="19104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6" name="AutoShape 34"/>
            <p:cNvCxnSpPr>
              <a:cxnSpLocks noChangeShapeType="1"/>
            </p:cNvCxnSpPr>
            <p:nvPr/>
          </p:nvCxnSpPr>
          <p:spPr bwMode="auto">
            <a:xfrm>
              <a:off x="2277110" y="5312510"/>
              <a:ext cx="0" cy="19993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10" name="Oval 21"/>
            <p:cNvSpPr>
              <a:spLocks noChangeArrowheads="1"/>
            </p:cNvSpPr>
            <p:nvPr/>
          </p:nvSpPr>
          <p:spPr bwMode="auto">
            <a:xfrm>
              <a:off x="3019425" y="4953000"/>
              <a:ext cx="45085" cy="46333"/>
            </a:xfrm>
            <a:prstGeom prst="ellipse">
              <a:avLst/>
            </a:prstGeom>
            <a:gradFill rotWithShape="1">
              <a:gsLst>
                <a:gs pos="0">
                  <a:srgbClr val="002060"/>
                </a:gs>
                <a:gs pos="100000">
                  <a:srgbClr val="00206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1" name="Group 55"/>
            <p:cNvGrpSpPr/>
            <p:nvPr/>
          </p:nvGrpSpPr>
          <p:grpSpPr>
            <a:xfrm rot="394686">
              <a:off x="2755900" y="4699000"/>
              <a:ext cx="609600" cy="615950"/>
              <a:chOff x="8153400" y="2743200"/>
              <a:chExt cx="609600" cy="615950"/>
            </a:xfrm>
          </p:grpSpPr>
          <p:sp>
            <p:nvSpPr>
              <p:cNvPr id="127" name="Arc 126"/>
              <p:cNvSpPr/>
              <p:nvPr/>
            </p:nvSpPr>
            <p:spPr>
              <a:xfrm>
                <a:off x="8153400" y="2743200"/>
                <a:ext cx="609600" cy="609600"/>
              </a:xfrm>
              <a:prstGeom prst="arc">
                <a:avLst>
                  <a:gd name="adj1" fmla="val 6078596"/>
                  <a:gd name="adj2" fmla="val 0"/>
                </a:avLst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8" name="Straight Connector 127"/>
              <p:cNvCxnSpPr/>
              <p:nvPr/>
            </p:nvCxnSpPr>
            <p:spPr>
              <a:xfrm rot="16200000" flipV="1">
                <a:off x="8283575" y="3238500"/>
                <a:ext cx="152400" cy="7620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traight Connector 128"/>
              <p:cNvCxnSpPr/>
              <p:nvPr/>
            </p:nvCxnSpPr>
            <p:spPr>
              <a:xfrm flipH="1">
                <a:off x="8232775" y="3353231"/>
                <a:ext cx="168824" cy="5919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22" name="Straight Arrow Connector 121"/>
            <p:cNvCxnSpPr/>
            <p:nvPr/>
          </p:nvCxnSpPr>
          <p:spPr>
            <a:xfrm rot="5400000" flipH="1" flipV="1">
              <a:off x="2076453" y="5210172"/>
              <a:ext cx="380996" cy="2"/>
            </a:xfrm>
            <a:prstGeom prst="straightConnector1">
              <a:avLst/>
            </a:prstGeom>
            <a:ln w="28575">
              <a:solidFill>
                <a:srgbClr val="800000"/>
              </a:solidFill>
              <a:prstDash val="solid"/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123" name="Text Box 8"/>
            <p:cNvSpPr txBox="1">
              <a:spLocks noChangeArrowheads="1"/>
            </p:cNvSpPr>
            <p:nvPr/>
          </p:nvSpPr>
          <p:spPr bwMode="auto">
            <a:xfrm>
              <a:off x="1905000" y="4760926"/>
              <a:ext cx="372110" cy="262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1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A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aphicFrame>
        <p:nvGraphicFramePr>
          <p:cNvPr id="312338" name="Object 18"/>
          <p:cNvGraphicFramePr>
            <a:graphicFrameLocks noChangeAspect="1"/>
          </p:cNvGraphicFramePr>
          <p:nvPr/>
        </p:nvGraphicFramePr>
        <p:xfrm>
          <a:off x="0" y="4343400"/>
          <a:ext cx="2530476" cy="1014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3" name="Equation" r:id="rId24" imgW="1676160" imgH="672840" progId="Equation.3">
                  <p:embed/>
                </p:oleObj>
              </mc:Choice>
              <mc:Fallback>
                <p:oleObj name="Equation" r:id="rId24" imgW="1676160" imgH="6728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4343400"/>
                        <a:ext cx="2530476" cy="10144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2341" name="Object 21"/>
          <p:cNvGraphicFramePr>
            <a:graphicFrameLocks noChangeAspect="1"/>
          </p:cNvGraphicFramePr>
          <p:nvPr/>
        </p:nvGraphicFramePr>
        <p:xfrm>
          <a:off x="3276600" y="3200400"/>
          <a:ext cx="2606675" cy="106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4" name="Equation" r:id="rId26" imgW="1726920" imgH="711000" progId="Equation.3">
                  <p:embed/>
                </p:oleObj>
              </mc:Choice>
              <mc:Fallback>
                <p:oleObj name="Equation" r:id="rId26" imgW="1726920" imgH="711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3200400"/>
                        <a:ext cx="2606675" cy="1069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2342" name="Object 22"/>
          <p:cNvGraphicFramePr>
            <a:graphicFrameLocks noChangeAspect="1"/>
          </p:cNvGraphicFramePr>
          <p:nvPr/>
        </p:nvGraphicFramePr>
        <p:xfrm>
          <a:off x="2779713" y="4419600"/>
          <a:ext cx="3221037" cy="1014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5" name="Equation" r:id="rId28" imgW="2133360" imgH="672840" progId="Equation.3">
                  <p:embed/>
                </p:oleObj>
              </mc:Choice>
              <mc:Fallback>
                <p:oleObj name="Equation" r:id="rId28" imgW="2133360" imgH="6728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9713" y="4419600"/>
                        <a:ext cx="3221037" cy="10144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7" name="Rounded Rectangle 136"/>
          <p:cNvSpPr/>
          <p:nvPr/>
        </p:nvSpPr>
        <p:spPr>
          <a:xfrm>
            <a:off x="304800" y="3810000"/>
            <a:ext cx="2438400" cy="304800"/>
          </a:xfrm>
          <a:prstGeom prst="roundRect">
            <a:avLst/>
          </a:prstGeom>
          <a:noFill/>
          <a:ln>
            <a:solidFill>
              <a:srgbClr val="8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Rounded Rectangle 137"/>
          <p:cNvSpPr/>
          <p:nvPr/>
        </p:nvSpPr>
        <p:spPr>
          <a:xfrm>
            <a:off x="3505200" y="3962400"/>
            <a:ext cx="2438400" cy="304800"/>
          </a:xfrm>
          <a:prstGeom prst="roundRect">
            <a:avLst/>
          </a:prstGeom>
          <a:noFill/>
          <a:ln>
            <a:solidFill>
              <a:srgbClr val="8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ounded Rectangle 138"/>
          <p:cNvSpPr/>
          <p:nvPr/>
        </p:nvSpPr>
        <p:spPr>
          <a:xfrm>
            <a:off x="3048000" y="5105400"/>
            <a:ext cx="3048000" cy="304800"/>
          </a:xfrm>
          <a:prstGeom prst="roundRect">
            <a:avLst/>
          </a:prstGeom>
          <a:noFill/>
          <a:ln>
            <a:solidFill>
              <a:srgbClr val="8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Rounded Rectangle 139"/>
          <p:cNvSpPr/>
          <p:nvPr/>
        </p:nvSpPr>
        <p:spPr>
          <a:xfrm>
            <a:off x="228600" y="5029200"/>
            <a:ext cx="2438400" cy="304800"/>
          </a:xfrm>
          <a:prstGeom prst="roundRect">
            <a:avLst/>
          </a:prstGeom>
          <a:noFill/>
          <a:ln>
            <a:solidFill>
              <a:srgbClr val="8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42" name="Object 7"/>
          <p:cNvGraphicFramePr>
            <a:graphicFrameLocks noChangeAspect="1"/>
          </p:cNvGraphicFramePr>
          <p:nvPr/>
        </p:nvGraphicFramePr>
        <p:xfrm>
          <a:off x="6477000" y="3048000"/>
          <a:ext cx="2779713" cy="106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6" name="Equation" r:id="rId30" imgW="1841400" imgH="711000" progId="Equation.3">
                  <p:embed/>
                </p:oleObj>
              </mc:Choice>
              <mc:Fallback>
                <p:oleObj name="Equation" r:id="rId30" imgW="1841400" imgH="711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0" y="3048000"/>
                        <a:ext cx="2779713" cy="1069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" name="Object 9"/>
          <p:cNvGraphicFramePr>
            <a:graphicFrameLocks noChangeAspect="1"/>
          </p:cNvGraphicFramePr>
          <p:nvPr/>
        </p:nvGraphicFramePr>
        <p:xfrm>
          <a:off x="6858000" y="1371600"/>
          <a:ext cx="1046162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" name="Equation" r:id="rId32" imgW="812520" imgH="177480" progId="Equation.3">
                  <p:embed/>
                </p:oleObj>
              </mc:Choice>
              <mc:Fallback>
                <p:oleObj name="Equation" r:id="rId32" imgW="8125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0" y="1371600"/>
                        <a:ext cx="1046162" cy="228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1" name="Object 18"/>
          <p:cNvGraphicFramePr>
            <a:graphicFrameLocks noChangeAspect="1"/>
          </p:cNvGraphicFramePr>
          <p:nvPr/>
        </p:nvGraphicFramePr>
        <p:xfrm>
          <a:off x="6738938" y="4267200"/>
          <a:ext cx="2435225" cy="199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" name="Equation" r:id="rId34" imgW="1612800" imgH="1320480" progId="Equation.3">
                  <p:embed/>
                </p:oleObj>
              </mc:Choice>
              <mc:Fallback>
                <p:oleObj name="Equation" r:id="rId34" imgW="1612800" imgH="1320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8938" y="4267200"/>
                        <a:ext cx="2435225" cy="1990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2" name="Rounded Rectangle 151"/>
          <p:cNvSpPr/>
          <p:nvPr/>
        </p:nvSpPr>
        <p:spPr>
          <a:xfrm>
            <a:off x="6715125" y="3810000"/>
            <a:ext cx="2514600" cy="304800"/>
          </a:xfrm>
          <a:prstGeom prst="roundRect">
            <a:avLst/>
          </a:prstGeom>
          <a:noFill/>
          <a:ln>
            <a:solidFill>
              <a:srgbClr val="8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Rounded Rectangle 152"/>
          <p:cNvSpPr/>
          <p:nvPr/>
        </p:nvSpPr>
        <p:spPr>
          <a:xfrm>
            <a:off x="7010400" y="5562600"/>
            <a:ext cx="2133600" cy="762000"/>
          </a:xfrm>
          <a:prstGeom prst="roundRect">
            <a:avLst/>
          </a:prstGeom>
          <a:noFill/>
          <a:ln>
            <a:solidFill>
              <a:srgbClr val="8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81"/>
          <p:cNvGrpSpPr/>
          <p:nvPr/>
        </p:nvGrpSpPr>
        <p:grpSpPr>
          <a:xfrm>
            <a:off x="6107113" y="1371600"/>
            <a:ext cx="2787649" cy="1538288"/>
            <a:chOff x="6107113" y="1371600"/>
            <a:chExt cx="2787649" cy="1538288"/>
          </a:xfrm>
        </p:grpSpPr>
        <p:graphicFrame>
          <p:nvGraphicFramePr>
            <p:cNvPr id="149" name="Object 13"/>
            <p:cNvGraphicFramePr>
              <a:graphicFrameLocks noChangeAspect="1"/>
            </p:cNvGraphicFramePr>
            <p:nvPr/>
          </p:nvGraphicFramePr>
          <p:xfrm>
            <a:off x="8458200" y="1600200"/>
            <a:ext cx="214312" cy="2492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79" name="Equation" r:id="rId36" imgW="152280" imgH="177480" progId="Equation.3">
                    <p:embed/>
                  </p:oleObj>
                </mc:Choice>
                <mc:Fallback>
                  <p:oleObj name="Equation" r:id="rId36" imgW="15228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458200" y="1600200"/>
                          <a:ext cx="214312" cy="2492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0" name="Object 8"/>
            <p:cNvGraphicFramePr>
              <a:graphicFrameLocks noChangeAspect="1"/>
            </p:cNvGraphicFramePr>
            <p:nvPr/>
          </p:nvGraphicFramePr>
          <p:xfrm>
            <a:off x="8229600" y="2133600"/>
            <a:ext cx="190500" cy="2111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80" name="Equation" r:id="rId38" imgW="126720" imgH="139680" progId="Equation.3">
                    <p:embed/>
                  </p:oleObj>
                </mc:Choice>
                <mc:Fallback>
                  <p:oleObj name="Equation" r:id="rId38" imgW="126720" imgH="139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229600" y="2133600"/>
                          <a:ext cx="190500" cy="2111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4" name="Object 12"/>
            <p:cNvGraphicFramePr>
              <a:graphicFrameLocks noChangeAspect="1"/>
            </p:cNvGraphicFramePr>
            <p:nvPr/>
          </p:nvGraphicFramePr>
          <p:xfrm>
            <a:off x="8610600" y="2286000"/>
            <a:ext cx="284162" cy="231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81" name="Equation" r:id="rId39" imgW="203040" imgH="164880" progId="Equation.3">
                    <p:embed/>
                  </p:oleObj>
                </mc:Choice>
                <mc:Fallback>
                  <p:oleObj name="Equation" r:id="rId39" imgW="20304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610600" y="2286000"/>
                          <a:ext cx="284162" cy="2317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3" name="Group 151"/>
            <p:cNvGrpSpPr/>
            <p:nvPr/>
          </p:nvGrpSpPr>
          <p:grpSpPr>
            <a:xfrm>
              <a:off x="7915275" y="1733550"/>
              <a:ext cx="749246" cy="838200"/>
              <a:chOff x="3616384" y="3870988"/>
              <a:chExt cx="749246" cy="838200"/>
            </a:xfrm>
          </p:grpSpPr>
          <p:sp>
            <p:nvSpPr>
              <p:cNvPr id="146" name="Arc 145"/>
              <p:cNvSpPr/>
              <p:nvPr/>
            </p:nvSpPr>
            <p:spPr>
              <a:xfrm rot="2285756">
                <a:off x="3616384" y="3870988"/>
                <a:ext cx="718668" cy="838200"/>
              </a:xfrm>
              <a:prstGeom prst="arc">
                <a:avLst/>
              </a:prstGeom>
              <a:ln w="2857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47" name="Straight Connector 146"/>
              <p:cNvCxnSpPr/>
              <p:nvPr/>
            </p:nvCxnSpPr>
            <p:spPr>
              <a:xfrm rot="10800000" flipH="1" flipV="1">
                <a:off x="4223349" y="3931031"/>
                <a:ext cx="56553" cy="175447"/>
              </a:xfrm>
              <a:prstGeom prst="line">
                <a:avLst/>
              </a:prstGeom>
              <a:ln w="2857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Connector 147"/>
              <p:cNvCxnSpPr/>
              <p:nvPr/>
            </p:nvCxnSpPr>
            <p:spPr>
              <a:xfrm>
                <a:off x="4229100" y="3924300"/>
                <a:ext cx="136530" cy="120268"/>
              </a:xfrm>
              <a:prstGeom prst="line">
                <a:avLst/>
              </a:prstGeom>
              <a:ln w="2857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Group 153"/>
            <p:cNvGrpSpPr/>
            <p:nvPr/>
          </p:nvGrpSpPr>
          <p:grpSpPr>
            <a:xfrm>
              <a:off x="6107113" y="1371600"/>
              <a:ext cx="2590800" cy="1538288"/>
              <a:chOff x="228600" y="1371600"/>
              <a:chExt cx="2590800" cy="1538288"/>
            </a:xfrm>
          </p:grpSpPr>
          <p:sp>
            <p:nvSpPr>
              <p:cNvPr id="155" name="Text Box 12"/>
              <p:cNvSpPr txBox="1">
                <a:spLocks noChangeArrowheads="1"/>
              </p:cNvSpPr>
              <p:nvPr/>
            </p:nvSpPr>
            <p:spPr bwMode="auto">
              <a:xfrm>
                <a:off x="2057400" y="1371600"/>
                <a:ext cx="762000" cy="2621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1" i="0" u="none" strike="noStrike" cap="none" normalizeH="0" baseline="0" dirty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Times New Roman" pitchFamily="18" charset="0"/>
                    <a:ea typeface="Arial" pitchFamily="34" charset="0"/>
                    <a:cs typeface="Times New Roman" pitchFamily="18" charset="0"/>
                  </a:rPr>
                  <a:t>2 kN/m</a:t>
                </a:r>
                <a:endPara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21" name="Group 134"/>
              <p:cNvGrpSpPr/>
              <p:nvPr/>
            </p:nvGrpSpPr>
            <p:grpSpPr>
              <a:xfrm>
                <a:off x="228600" y="1524000"/>
                <a:ext cx="2294890" cy="1385888"/>
                <a:chOff x="1981200" y="1930400"/>
                <a:chExt cx="2294890" cy="1385888"/>
              </a:xfrm>
            </p:grpSpPr>
            <p:graphicFrame>
              <p:nvGraphicFramePr>
                <p:cNvPr id="157" name="Object 15"/>
                <p:cNvGraphicFramePr>
                  <a:graphicFrameLocks noChangeAspect="1"/>
                </p:cNvGraphicFramePr>
                <p:nvPr/>
              </p:nvGraphicFramePr>
              <p:xfrm>
                <a:off x="1981200" y="3048000"/>
                <a:ext cx="804862" cy="26828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282" name="Equation" r:id="rId41" imgW="533160" imgH="177480" progId="Equation.3">
                        <p:embed/>
                      </p:oleObj>
                    </mc:Choice>
                    <mc:Fallback>
                      <p:oleObj name="Equation" r:id="rId41" imgW="533160" imgH="17748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3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981200" y="3048000"/>
                              <a:ext cx="804862" cy="268288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58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3430270" y="2680491"/>
                  <a:ext cx="666750" cy="2621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1" i="0" u="none" strike="noStrike" cap="none" normalizeH="0" baseline="0" dirty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59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3048000" y="2752725"/>
                  <a:ext cx="553085" cy="2621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200" b="1" i="0" u="none" strike="noStrike" cap="none" normalizeH="0" baseline="0" dirty="0" smtClean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latin typeface="Times New Roman" pitchFamily="18" charset="0"/>
                      <a:ea typeface="Arial" pitchFamily="34" charset="0"/>
                      <a:cs typeface="Times New Roman" pitchFamily="18" charset="0"/>
                    </a:rPr>
                    <a:t>2 m</a:t>
                  </a:r>
                  <a:endParaRPr kumimoji="0" lang="en-US" sz="1200" b="1" i="0" u="none" strike="noStrike" cap="none" normalizeH="0" baseline="0" dirty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60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2908300" y="1930400"/>
                  <a:ext cx="838200" cy="2621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200" b="1" i="0" u="none" strike="noStrike" cap="none" normalizeH="0" baseline="0" dirty="0" smtClean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latin typeface="Times New Roman" pitchFamily="18" charset="0"/>
                      <a:ea typeface="Arial" pitchFamily="34" charset="0"/>
                      <a:cs typeface="Times New Roman" pitchFamily="18" charset="0"/>
                    </a:rPr>
                    <a:t>2.8 </a:t>
                  </a:r>
                  <a:r>
                    <a:rPr kumimoji="0" lang="en-US" sz="1200" b="1" i="0" u="none" strike="noStrike" cap="none" normalizeH="0" baseline="0" dirty="0" err="1" smtClean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latin typeface="Times New Roman" pitchFamily="18" charset="0"/>
                      <a:ea typeface="Arial" pitchFamily="34" charset="0"/>
                      <a:cs typeface="Times New Roman" pitchFamily="18" charset="0"/>
                    </a:rPr>
                    <a:t>kN.m</a:t>
                  </a:r>
                  <a:endParaRPr kumimoji="0" lang="en-US" sz="1200" b="1" i="0" u="none" strike="noStrike" cap="none" normalizeH="0" baseline="0" dirty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61" name="Rectangle 16"/>
                <p:cNvSpPr>
                  <a:spLocks noChangeArrowheads="1"/>
                </p:cNvSpPr>
                <p:nvPr/>
              </p:nvSpPr>
              <p:spPr bwMode="auto">
                <a:xfrm>
                  <a:off x="2366010" y="2322473"/>
                  <a:ext cx="1901190" cy="244407"/>
                </a:xfrm>
                <a:prstGeom prst="rect">
                  <a:avLst/>
                </a:prstGeom>
                <a:gradFill rotWithShape="1">
                  <a:gsLst>
                    <a:gs pos="0">
                      <a:srgbClr val="8DB3E2"/>
                    </a:gs>
                    <a:gs pos="100000">
                      <a:srgbClr val="8DB3E2">
                        <a:gamma/>
                        <a:tint val="97647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Rectangle 17"/>
                <p:cNvSpPr>
                  <a:spLocks noChangeArrowheads="1"/>
                </p:cNvSpPr>
                <p:nvPr/>
              </p:nvSpPr>
              <p:spPr bwMode="auto">
                <a:xfrm>
                  <a:off x="2366010" y="2362201"/>
                  <a:ext cx="1901190" cy="170406"/>
                </a:xfrm>
                <a:prstGeom prst="rect">
                  <a:avLst/>
                </a:prstGeom>
                <a:gradFill rotWithShape="1">
                  <a:gsLst>
                    <a:gs pos="0">
                      <a:srgbClr val="8DB3E2"/>
                    </a:gs>
                    <a:gs pos="100000">
                      <a:srgbClr val="8DB3E2">
                        <a:gamma/>
                        <a:tint val="97647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3" name="Oval 21"/>
                <p:cNvSpPr>
                  <a:spLocks noChangeArrowheads="1"/>
                </p:cNvSpPr>
                <p:nvPr/>
              </p:nvSpPr>
              <p:spPr bwMode="auto">
                <a:xfrm>
                  <a:off x="2460625" y="2455173"/>
                  <a:ext cx="45085" cy="46333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2060"/>
                    </a:gs>
                    <a:gs pos="100000">
                      <a:srgbClr val="00206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3276600" y="2590800"/>
                  <a:ext cx="490220" cy="2621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200" b="1" i="0" u="none" strike="noStrike" cap="none" normalizeH="0" baseline="0" dirty="0" smtClean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latin typeface="Times New Roman" pitchFamily="18" charset="0"/>
                      <a:ea typeface="Arial" pitchFamily="34" charset="0"/>
                      <a:cs typeface="Times New Roman" pitchFamily="18" charset="0"/>
                    </a:rPr>
                    <a:t>x</a:t>
                  </a:r>
                  <a:endParaRPr kumimoji="0" lang="en-US" sz="1200" b="1" i="0" u="none" strike="noStrike" cap="none" normalizeH="0" baseline="0" dirty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cxnSp>
              <p:nvCxnSpPr>
                <p:cNvPr id="165" name="AutoShape 29"/>
                <p:cNvCxnSpPr>
                  <a:cxnSpLocks noChangeShapeType="1"/>
                </p:cNvCxnSpPr>
                <p:nvPr/>
              </p:nvCxnSpPr>
              <p:spPr bwMode="auto">
                <a:xfrm>
                  <a:off x="2514600" y="2819400"/>
                  <a:ext cx="1761490" cy="312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 type="stealth" w="med" len="med"/>
                  <a:tailEnd type="stealth" w="med" len="med"/>
                </a:ln>
              </p:spPr>
            </p:cxnSp>
            <p:cxnSp>
              <p:nvCxnSpPr>
                <p:cNvPr id="166" name="AutoShape 34"/>
                <p:cNvCxnSpPr>
                  <a:cxnSpLocks noChangeShapeType="1"/>
                </p:cNvCxnSpPr>
                <p:nvPr/>
              </p:nvCxnSpPr>
              <p:spPr bwMode="auto">
                <a:xfrm>
                  <a:off x="2505710" y="2797910"/>
                  <a:ext cx="0" cy="19993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167" name="AutoShape 36"/>
                <p:cNvCxnSpPr>
                  <a:cxnSpLocks noChangeShapeType="1"/>
                </p:cNvCxnSpPr>
                <p:nvPr/>
              </p:nvCxnSpPr>
              <p:spPr bwMode="auto">
                <a:xfrm flipH="1">
                  <a:off x="4267200" y="2743200"/>
                  <a:ext cx="3175" cy="19993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sp>
              <p:nvSpPr>
                <p:cNvPr id="168" name="Oval 21"/>
                <p:cNvSpPr>
                  <a:spLocks noChangeArrowheads="1"/>
                </p:cNvSpPr>
                <p:nvPr/>
              </p:nvSpPr>
              <p:spPr bwMode="auto">
                <a:xfrm>
                  <a:off x="3248025" y="2438400"/>
                  <a:ext cx="45085" cy="46333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2060"/>
                    </a:gs>
                    <a:gs pos="100000">
                      <a:srgbClr val="00206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22" name="Group 55"/>
                <p:cNvGrpSpPr/>
                <p:nvPr/>
              </p:nvGrpSpPr>
              <p:grpSpPr>
                <a:xfrm rot="394686">
                  <a:off x="2984500" y="2184400"/>
                  <a:ext cx="609600" cy="615950"/>
                  <a:chOff x="8153400" y="2743200"/>
                  <a:chExt cx="609600" cy="615950"/>
                </a:xfrm>
              </p:grpSpPr>
              <p:sp>
                <p:nvSpPr>
                  <p:cNvPr id="177" name="Arc 176"/>
                  <p:cNvSpPr/>
                  <p:nvPr/>
                </p:nvSpPr>
                <p:spPr>
                  <a:xfrm>
                    <a:off x="8153400" y="2743200"/>
                    <a:ext cx="609600" cy="609600"/>
                  </a:xfrm>
                  <a:prstGeom prst="arc">
                    <a:avLst>
                      <a:gd name="adj1" fmla="val 6078596"/>
                      <a:gd name="adj2" fmla="val 0"/>
                    </a:avLst>
                  </a:prstGeom>
                  <a:ln w="28575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178" name="Straight Connector 177"/>
                  <p:cNvCxnSpPr/>
                  <p:nvPr/>
                </p:nvCxnSpPr>
                <p:spPr>
                  <a:xfrm rot="16200000" flipV="1">
                    <a:off x="8283575" y="3238500"/>
                    <a:ext cx="152400" cy="76200"/>
                  </a:xfrm>
                  <a:prstGeom prst="line">
                    <a:avLst/>
                  </a:prstGeom>
                  <a:ln w="28575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9" name="Straight Connector 178"/>
                  <p:cNvCxnSpPr/>
                  <p:nvPr/>
                </p:nvCxnSpPr>
                <p:spPr>
                  <a:xfrm flipH="1">
                    <a:off x="8232775" y="3353231"/>
                    <a:ext cx="168824" cy="5919"/>
                  </a:xfrm>
                  <a:prstGeom prst="line">
                    <a:avLst/>
                  </a:prstGeom>
                  <a:ln w="28575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70" name="Straight Arrow Connector 169"/>
                <p:cNvCxnSpPr/>
                <p:nvPr/>
              </p:nvCxnSpPr>
              <p:spPr>
                <a:xfrm rot="5400000">
                  <a:off x="3931444" y="2209006"/>
                  <a:ext cx="304800" cy="1588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" name="Straight Arrow Connector 170"/>
                <p:cNvCxnSpPr/>
                <p:nvPr/>
              </p:nvCxnSpPr>
              <p:spPr>
                <a:xfrm rot="5400000">
                  <a:off x="4064794" y="2209006"/>
                  <a:ext cx="304800" cy="1588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" name="Straight Arrow Connector 171"/>
                <p:cNvCxnSpPr/>
                <p:nvPr/>
              </p:nvCxnSpPr>
              <p:spPr>
                <a:xfrm rot="5400000">
                  <a:off x="3810794" y="2209006"/>
                  <a:ext cx="304800" cy="1588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Straight Arrow Connector 172"/>
                <p:cNvCxnSpPr/>
                <p:nvPr/>
              </p:nvCxnSpPr>
              <p:spPr>
                <a:xfrm rot="5400000" flipH="1" flipV="1">
                  <a:off x="2305053" y="2695572"/>
                  <a:ext cx="380996" cy="2"/>
                </a:xfrm>
                <a:prstGeom prst="straightConnector1">
                  <a:avLst/>
                </a:prstGeom>
                <a:ln w="28575">
                  <a:solidFill>
                    <a:srgbClr val="800000"/>
                  </a:solidFill>
                  <a:prstDash val="solid"/>
                  <a:tailEnd type="arrow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sp>
              <p:nvSpPr>
                <p:cNvPr id="174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2133600" y="2246326"/>
                  <a:ext cx="372110" cy="2621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100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200" b="1" i="1" u="none" strike="noStrike" cap="none" normalizeH="0" baseline="0" dirty="0" smtClean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latin typeface="Times New Roman" pitchFamily="18" charset="0"/>
                      <a:ea typeface="Arial" pitchFamily="34" charset="0"/>
                      <a:cs typeface="Times New Roman" pitchFamily="18" charset="0"/>
                    </a:rPr>
                    <a:t>A</a:t>
                  </a:r>
                  <a:endParaRPr kumimoji="0" lang="en-US" sz="1200" b="1" i="0" u="none" strike="noStrike" cap="none" normalizeH="0" baseline="0" dirty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cxnSp>
              <p:nvCxnSpPr>
                <p:cNvPr id="175" name="AutoShape 29"/>
                <p:cNvCxnSpPr>
                  <a:cxnSpLocks noChangeShapeType="1"/>
                </p:cNvCxnSpPr>
                <p:nvPr/>
              </p:nvCxnSpPr>
              <p:spPr bwMode="auto">
                <a:xfrm>
                  <a:off x="2514600" y="2971800"/>
                  <a:ext cx="1447800" cy="1588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 type="stealth" w="med" len="med"/>
                  <a:tailEnd type="stealth" w="med" len="med"/>
                </a:ln>
              </p:spPr>
            </p:cxnSp>
            <p:cxnSp>
              <p:nvCxnSpPr>
                <p:cNvPr id="176" name="AutoShape 36"/>
                <p:cNvCxnSpPr>
                  <a:cxnSpLocks noChangeShapeType="1"/>
                </p:cNvCxnSpPr>
                <p:nvPr/>
              </p:nvCxnSpPr>
              <p:spPr bwMode="auto">
                <a:xfrm flipH="1">
                  <a:off x="3962400" y="2867025"/>
                  <a:ext cx="3175" cy="19993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</p:grpSp>
        </p:grpSp>
        <p:cxnSp>
          <p:nvCxnSpPr>
            <p:cNvPr id="180" name="AutoShape 25"/>
            <p:cNvCxnSpPr>
              <a:cxnSpLocks noChangeShapeType="1"/>
            </p:cNvCxnSpPr>
            <p:nvPr/>
          </p:nvCxnSpPr>
          <p:spPr bwMode="auto">
            <a:xfrm>
              <a:off x="8458200" y="1828800"/>
              <a:ext cx="0" cy="437941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</p:grpSp>
    </p:spTree>
    <p:extLst>
      <p:ext uri="{BB962C8B-B14F-4D97-AF65-F5344CB8AC3E}">
        <p14:creationId xmlns:p14="http://schemas.microsoft.com/office/powerpoint/2010/main" val="926090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2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2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12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2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2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2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12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12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12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12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 animBg="1"/>
      <p:bldP spid="138" grpId="0" animBg="1"/>
      <p:bldP spid="139" grpId="0" animBg="1"/>
      <p:bldP spid="140" grpId="0" animBg="1"/>
      <p:bldP spid="152" grpId="0" animBg="1"/>
      <p:bldP spid="15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SF and BM calculations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8BECC-5D3F-4676-83A2-F99BC8BC56B1}" type="datetime1">
              <a:rPr lang="en-US" smtClean="0"/>
              <a:pPr/>
              <a:t>4/18/2016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313366" name="Object 22"/>
          <p:cNvGraphicFramePr>
            <a:graphicFrameLocks noChangeAspect="1"/>
          </p:cNvGraphicFramePr>
          <p:nvPr/>
        </p:nvGraphicFramePr>
        <p:xfrm>
          <a:off x="1600200" y="1371600"/>
          <a:ext cx="1046162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23" name="Equation" r:id="rId3" imgW="812520" imgH="177480" progId="Equation.3">
                  <p:embed/>
                </p:oleObj>
              </mc:Choice>
              <mc:Fallback>
                <p:oleObj name="Equation" r:id="rId3" imgW="8125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1371600"/>
                        <a:ext cx="1046162" cy="228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3367" name="Object 23"/>
          <p:cNvGraphicFramePr>
            <a:graphicFrameLocks noChangeAspect="1"/>
          </p:cNvGraphicFramePr>
          <p:nvPr/>
        </p:nvGraphicFramePr>
        <p:xfrm>
          <a:off x="1001713" y="3124200"/>
          <a:ext cx="2146300" cy="106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24" name="Equation" r:id="rId5" imgW="1422360" imgH="711000" progId="Equation.3">
                  <p:embed/>
                </p:oleObj>
              </mc:Choice>
              <mc:Fallback>
                <p:oleObj name="Equation" r:id="rId5" imgW="1422360" imgH="711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1713" y="3124200"/>
                        <a:ext cx="2146300" cy="1069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3368" name="Object 24"/>
          <p:cNvGraphicFramePr>
            <a:graphicFrameLocks noChangeAspect="1"/>
          </p:cNvGraphicFramePr>
          <p:nvPr/>
        </p:nvGraphicFramePr>
        <p:xfrm>
          <a:off x="381000" y="4343400"/>
          <a:ext cx="3546475" cy="1014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25" name="Equation" r:id="rId7" imgW="2349360" imgH="672840" progId="Equation.3">
                  <p:embed/>
                </p:oleObj>
              </mc:Choice>
              <mc:Fallback>
                <p:oleObj name="Equation" r:id="rId7" imgW="2349360" imgH="6728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4343400"/>
                        <a:ext cx="3546475" cy="10144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oup 173"/>
          <p:cNvGrpSpPr/>
          <p:nvPr/>
        </p:nvGrpSpPr>
        <p:grpSpPr>
          <a:xfrm>
            <a:off x="228600" y="1524000"/>
            <a:ext cx="3697287" cy="1716088"/>
            <a:chOff x="3733800" y="3429000"/>
            <a:chExt cx="3697287" cy="1716088"/>
          </a:xfrm>
        </p:grpSpPr>
        <p:graphicFrame>
          <p:nvGraphicFramePr>
            <p:cNvPr id="175" name="Object 50"/>
            <p:cNvGraphicFramePr>
              <a:graphicFrameLocks noChangeAspect="1"/>
            </p:cNvGraphicFramePr>
            <p:nvPr/>
          </p:nvGraphicFramePr>
          <p:xfrm>
            <a:off x="7124700" y="3886200"/>
            <a:ext cx="306387" cy="2492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26" name="Equation" r:id="rId9" imgW="203040" imgH="164880" progId="Equation.3">
                    <p:embed/>
                  </p:oleObj>
                </mc:Choice>
                <mc:Fallback>
                  <p:oleObj name="Equation" r:id="rId9" imgW="20304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124700" y="3886200"/>
                          <a:ext cx="306387" cy="2492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76" name="Straight Arrow Connector 175"/>
            <p:cNvCxnSpPr/>
            <p:nvPr/>
          </p:nvCxnSpPr>
          <p:spPr>
            <a:xfrm>
              <a:off x="4267200" y="4724400"/>
              <a:ext cx="2590800" cy="1588"/>
            </a:xfrm>
            <a:prstGeom prst="straightConnector1">
              <a:avLst/>
            </a:prstGeom>
            <a:ln>
              <a:solidFill>
                <a:srgbClr val="4338D4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Group 151"/>
            <p:cNvGrpSpPr/>
            <p:nvPr/>
          </p:nvGrpSpPr>
          <p:grpSpPr>
            <a:xfrm>
              <a:off x="6400800" y="3810000"/>
              <a:ext cx="749246" cy="838200"/>
              <a:chOff x="3616384" y="3870988"/>
              <a:chExt cx="749246" cy="838200"/>
            </a:xfrm>
          </p:grpSpPr>
          <p:sp>
            <p:nvSpPr>
              <p:cNvPr id="211" name="Arc 210"/>
              <p:cNvSpPr/>
              <p:nvPr/>
            </p:nvSpPr>
            <p:spPr>
              <a:xfrm rot="2285756">
                <a:off x="3616384" y="3870988"/>
                <a:ext cx="718668" cy="838200"/>
              </a:xfrm>
              <a:prstGeom prst="arc">
                <a:avLst/>
              </a:prstGeom>
              <a:ln w="2857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12" name="Straight Connector 211"/>
              <p:cNvCxnSpPr/>
              <p:nvPr/>
            </p:nvCxnSpPr>
            <p:spPr>
              <a:xfrm rot="10800000" flipH="1" flipV="1">
                <a:off x="4223349" y="3931031"/>
                <a:ext cx="56553" cy="175447"/>
              </a:xfrm>
              <a:prstGeom prst="line">
                <a:avLst/>
              </a:prstGeom>
              <a:ln w="2857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3" name="Straight Connector 212"/>
              <p:cNvCxnSpPr/>
              <p:nvPr/>
            </p:nvCxnSpPr>
            <p:spPr>
              <a:xfrm>
                <a:off x="4229100" y="3924300"/>
                <a:ext cx="136530" cy="120268"/>
              </a:xfrm>
              <a:prstGeom prst="line">
                <a:avLst/>
              </a:prstGeom>
              <a:ln w="2857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78" name="AutoShape 25"/>
            <p:cNvCxnSpPr>
              <a:cxnSpLocks noChangeShapeType="1"/>
            </p:cNvCxnSpPr>
            <p:nvPr/>
          </p:nvCxnSpPr>
          <p:spPr bwMode="auto">
            <a:xfrm>
              <a:off x="6934200" y="3962400"/>
              <a:ext cx="0" cy="437941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graphicFrame>
          <p:nvGraphicFramePr>
            <p:cNvPr id="179" name="Object 5"/>
            <p:cNvGraphicFramePr>
              <a:graphicFrameLocks noChangeAspect="1"/>
            </p:cNvGraphicFramePr>
            <p:nvPr/>
          </p:nvGraphicFramePr>
          <p:xfrm>
            <a:off x="6810375" y="3752850"/>
            <a:ext cx="230188" cy="268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27" name="Equation" r:id="rId11" imgW="152280" imgH="177480" progId="Equation.3">
                    <p:embed/>
                  </p:oleObj>
                </mc:Choice>
                <mc:Fallback>
                  <p:oleObj name="Equation" r:id="rId11" imgW="15228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10375" y="3752850"/>
                          <a:ext cx="230188" cy="2682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0" name="Object 15"/>
            <p:cNvGraphicFramePr>
              <a:graphicFrameLocks noChangeAspect="1"/>
            </p:cNvGraphicFramePr>
            <p:nvPr/>
          </p:nvGraphicFramePr>
          <p:xfrm>
            <a:off x="3733800" y="4876800"/>
            <a:ext cx="804862" cy="268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28" name="Equation" r:id="rId13" imgW="533160" imgH="177480" progId="Equation.3">
                    <p:embed/>
                  </p:oleObj>
                </mc:Choice>
                <mc:Fallback>
                  <p:oleObj name="Equation" r:id="rId13" imgW="53316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33800" y="4876800"/>
                          <a:ext cx="804862" cy="2682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1" name="Text Box 11"/>
            <p:cNvSpPr txBox="1">
              <a:spLocks noChangeArrowheads="1"/>
            </p:cNvSpPr>
            <p:nvPr/>
          </p:nvSpPr>
          <p:spPr bwMode="auto">
            <a:xfrm>
              <a:off x="5182870" y="4356891"/>
              <a:ext cx="666750" cy="262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 m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2" name="Text Box 10"/>
            <p:cNvSpPr txBox="1">
              <a:spLocks noChangeArrowheads="1"/>
            </p:cNvSpPr>
            <p:nvPr/>
          </p:nvSpPr>
          <p:spPr bwMode="auto">
            <a:xfrm>
              <a:off x="5860415" y="4340389"/>
              <a:ext cx="489585" cy="262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 m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3" name="Text Box 12"/>
            <p:cNvSpPr txBox="1">
              <a:spLocks noChangeArrowheads="1"/>
            </p:cNvSpPr>
            <p:nvPr/>
          </p:nvSpPr>
          <p:spPr bwMode="auto">
            <a:xfrm>
              <a:off x="5715000" y="3429000"/>
              <a:ext cx="762000" cy="262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 kN/m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4" name="Text Box 13"/>
            <p:cNvSpPr txBox="1">
              <a:spLocks noChangeArrowheads="1"/>
            </p:cNvSpPr>
            <p:nvPr/>
          </p:nvSpPr>
          <p:spPr bwMode="auto">
            <a:xfrm>
              <a:off x="4660900" y="3606800"/>
              <a:ext cx="838200" cy="262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2.8 </a:t>
              </a:r>
              <a:r>
                <a:rPr kumimoji="0" lang="en-US" sz="1200" b="1" i="0" u="none" strike="noStrike" cap="none" normalizeH="0" baseline="0" dirty="0" err="1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kN.m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5" name="Rectangle 16"/>
            <p:cNvSpPr>
              <a:spLocks noChangeArrowheads="1"/>
            </p:cNvSpPr>
            <p:nvPr/>
          </p:nvSpPr>
          <p:spPr bwMode="auto">
            <a:xfrm>
              <a:off x="4118610" y="4014789"/>
              <a:ext cx="2739390" cy="252411"/>
            </a:xfrm>
            <a:prstGeom prst="rect">
              <a:avLst/>
            </a:prstGeom>
            <a:gradFill rotWithShape="1">
              <a:gsLst>
                <a:gs pos="0">
                  <a:srgbClr val="8DB3E2"/>
                </a:gs>
                <a:gs pos="100000">
                  <a:srgbClr val="8DB3E2">
                    <a:gamma/>
                    <a:tint val="97647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Rectangle 17"/>
            <p:cNvSpPr>
              <a:spLocks noChangeArrowheads="1"/>
            </p:cNvSpPr>
            <p:nvPr/>
          </p:nvSpPr>
          <p:spPr bwMode="auto">
            <a:xfrm>
              <a:off x="4118610" y="4049697"/>
              <a:ext cx="2739390" cy="175987"/>
            </a:xfrm>
            <a:prstGeom prst="rect">
              <a:avLst/>
            </a:prstGeom>
            <a:gradFill rotWithShape="1">
              <a:gsLst>
                <a:gs pos="0">
                  <a:srgbClr val="8DB3E2"/>
                </a:gs>
                <a:gs pos="100000">
                  <a:srgbClr val="8DB3E2">
                    <a:gamma/>
                    <a:tint val="97647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Oval 21"/>
            <p:cNvSpPr>
              <a:spLocks noChangeArrowheads="1"/>
            </p:cNvSpPr>
            <p:nvPr/>
          </p:nvSpPr>
          <p:spPr bwMode="auto">
            <a:xfrm>
              <a:off x="4213225" y="4131573"/>
              <a:ext cx="45085" cy="46333"/>
            </a:xfrm>
            <a:prstGeom prst="ellipse">
              <a:avLst/>
            </a:prstGeom>
            <a:gradFill rotWithShape="1">
              <a:gsLst>
                <a:gs pos="0">
                  <a:srgbClr val="002060"/>
                </a:gs>
                <a:gs pos="100000">
                  <a:srgbClr val="00206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Text Box 27"/>
            <p:cNvSpPr txBox="1">
              <a:spLocks noChangeArrowheads="1"/>
            </p:cNvSpPr>
            <p:nvPr/>
          </p:nvSpPr>
          <p:spPr bwMode="auto">
            <a:xfrm>
              <a:off x="4418330" y="4351178"/>
              <a:ext cx="490220" cy="262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 m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9" name="Text Box 28"/>
            <p:cNvSpPr txBox="1">
              <a:spLocks noChangeArrowheads="1"/>
            </p:cNvSpPr>
            <p:nvPr/>
          </p:nvSpPr>
          <p:spPr bwMode="auto">
            <a:xfrm>
              <a:off x="6553200" y="4495800"/>
              <a:ext cx="228600" cy="262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x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90" name="AutoShape 29"/>
            <p:cNvCxnSpPr>
              <a:cxnSpLocks noChangeShapeType="1"/>
            </p:cNvCxnSpPr>
            <p:nvPr/>
          </p:nvCxnSpPr>
          <p:spPr bwMode="auto">
            <a:xfrm>
              <a:off x="4258310" y="4568880"/>
              <a:ext cx="767080" cy="63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191" name="AutoShape 30"/>
            <p:cNvCxnSpPr>
              <a:cxnSpLocks noChangeShapeType="1"/>
            </p:cNvCxnSpPr>
            <p:nvPr/>
          </p:nvCxnSpPr>
          <p:spPr bwMode="auto">
            <a:xfrm>
              <a:off x="5025390" y="4568880"/>
              <a:ext cx="694690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192" name="AutoShape 31"/>
            <p:cNvCxnSpPr>
              <a:cxnSpLocks noChangeShapeType="1"/>
            </p:cNvCxnSpPr>
            <p:nvPr/>
          </p:nvCxnSpPr>
          <p:spPr bwMode="auto">
            <a:xfrm>
              <a:off x="5720080" y="4568880"/>
              <a:ext cx="713105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193" name="AutoShape 33"/>
            <p:cNvCxnSpPr>
              <a:cxnSpLocks noChangeShapeType="1"/>
            </p:cNvCxnSpPr>
            <p:nvPr/>
          </p:nvCxnSpPr>
          <p:spPr bwMode="auto">
            <a:xfrm>
              <a:off x="5025390" y="4483195"/>
              <a:ext cx="635" cy="19104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94" name="AutoShape 34"/>
            <p:cNvCxnSpPr>
              <a:cxnSpLocks noChangeShapeType="1"/>
            </p:cNvCxnSpPr>
            <p:nvPr/>
          </p:nvCxnSpPr>
          <p:spPr bwMode="auto">
            <a:xfrm>
              <a:off x="4258310" y="4560035"/>
              <a:ext cx="0" cy="19993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95" name="AutoShape 35"/>
            <p:cNvCxnSpPr>
              <a:cxnSpLocks noChangeShapeType="1"/>
            </p:cNvCxnSpPr>
            <p:nvPr/>
          </p:nvCxnSpPr>
          <p:spPr bwMode="auto">
            <a:xfrm>
              <a:off x="5720080" y="4483195"/>
              <a:ext cx="635" cy="19993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96" name="AutoShape 36"/>
            <p:cNvCxnSpPr>
              <a:cxnSpLocks noChangeShapeType="1"/>
            </p:cNvCxnSpPr>
            <p:nvPr/>
          </p:nvCxnSpPr>
          <p:spPr bwMode="auto">
            <a:xfrm flipH="1">
              <a:off x="6430010" y="4472406"/>
              <a:ext cx="3175" cy="19993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97" name="Oval 21"/>
            <p:cNvSpPr>
              <a:spLocks noChangeArrowheads="1"/>
            </p:cNvSpPr>
            <p:nvPr/>
          </p:nvSpPr>
          <p:spPr bwMode="auto">
            <a:xfrm>
              <a:off x="5000625" y="4114800"/>
              <a:ext cx="45085" cy="46333"/>
            </a:xfrm>
            <a:prstGeom prst="ellipse">
              <a:avLst/>
            </a:prstGeom>
            <a:gradFill rotWithShape="1">
              <a:gsLst>
                <a:gs pos="0">
                  <a:srgbClr val="002060"/>
                </a:gs>
                <a:gs pos="100000">
                  <a:srgbClr val="00206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8" name="Group 55"/>
            <p:cNvGrpSpPr/>
            <p:nvPr/>
          </p:nvGrpSpPr>
          <p:grpSpPr>
            <a:xfrm rot="394686">
              <a:off x="4737100" y="3860800"/>
              <a:ext cx="609600" cy="615950"/>
              <a:chOff x="8153400" y="2743200"/>
              <a:chExt cx="609600" cy="615950"/>
            </a:xfrm>
          </p:grpSpPr>
          <p:sp>
            <p:nvSpPr>
              <p:cNvPr id="208" name="Arc 207"/>
              <p:cNvSpPr/>
              <p:nvPr/>
            </p:nvSpPr>
            <p:spPr>
              <a:xfrm>
                <a:off x="8153400" y="2743200"/>
                <a:ext cx="609600" cy="609600"/>
              </a:xfrm>
              <a:prstGeom prst="arc">
                <a:avLst>
                  <a:gd name="adj1" fmla="val 6078596"/>
                  <a:gd name="adj2" fmla="val 0"/>
                </a:avLst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09" name="Straight Connector 208"/>
              <p:cNvCxnSpPr/>
              <p:nvPr/>
            </p:nvCxnSpPr>
            <p:spPr>
              <a:xfrm rot="16200000" flipV="1">
                <a:off x="8283575" y="3238500"/>
                <a:ext cx="152400" cy="7620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Straight Connector 209"/>
              <p:cNvCxnSpPr/>
              <p:nvPr/>
            </p:nvCxnSpPr>
            <p:spPr>
              <a:xfrm flipH="1">
                <a:off x="8232775" y="3353231"/>
                <a:ext cx="168824" cy="5919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99" name="Straight Arrow Connector 198"/>
            <p:cNvCxnSpPr/>
            <p:nvPr/>
          </p:nvCxnSpPr>
          <p:spPr>
            <a:xfrm rot="5400000">
              <a:off x="5684044" y="3885406"/>
              <a:ext cx="304800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Arrow Connector 199"/>
            <p:cNvCxnSpPr/>
            <p:nvPr/>
          </p:nvCxnSpPr>
          <p:spPr>
            <a:xfrm rot="5400000">
              <a:off x="5817394" y="3885406"/>
              <a:ext cx="304800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Arrow Connector 200"/>
            <p:cNvCxnSpPr/>
            <p:nvPr/>
          </p:nvCxnSpPr>
          <p:spPr>
            <a:xfrm rot="5400000">
              <a:off x="5969794" y="3885406"/>
              <a:ext cx="304800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Arrow Connector 201"/>
            <p:cNvCxnSpPr/>
            <p:nvPr/>
          </p:nvCxnSpPr>
          <p:spPr>
            <a:xfrm rot="5400000">
              <a:off x="6122194" y="3885406"/>
              <a:ext cx="304800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Arrow Connector 202"/>
            <p:cNvCxnSpPr/>
            <p:nvPr/>
          </p:nvCxnSpPr>
          <p:spPr>
            <a:xfrm rot="5400000">
              <a:off x="6274594" y="3885406"/>
              <a:ext cx="304800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Arrow Connector 203"/>
            <p:cNvCxnSpPr/>
            <p:nvPr/>
          </p:nvCxnSpPr>
          <p:spPr>
            <a:xfrm rot="5400000">
              <a:off x="5563394" y="3885406"/>
              <a:ext cx="304800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Arrow Connector 204"/>
            <p:cNvCxnSpPr/>
            <p:nvPr/>
          </p:nvCxnSpPr>
          <p:spPr>
            <a:xfrm rot="5400000" flipH="1" flipV="1">
              <a:off x="4057653" y="4371972"/>
              <a:ext cx="380996" cy="2"/>
            </a:xfrm>
            <a:prstGeom prst="straightConnector1">
              <a:avLst/>
            </a:prstGeom>
            <a:ln w="28575">
              <a:solidFill>
                <a:srgbClr val="800000"/>
              </a:solidFill>
              <a:prstDash val="solid"/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206" name="Text Box 8"/>
            <p:cNvSpPr txBox="1">
              <a:spLocks noChangeArrowheads="1"/>
            </p:cNvSpPr>
            <p:nvPr/>
          </p:nvSpPr>
          <p:spPr bwMode="auto">
            <a:xfrm>
              <a:off x="3886200" y="3922726"/>
              <a:ext cx="372110" cy="262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1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A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07" name="AutoShape 34"/>
            <p:cNvCxnSpPr>
              <a:cxnSpLocks noChangeShapeType="1"/>
            </p:cNvCxnSpPr>
            <p:nvPr/>
          </p:nvCxnSpPr>
          <p:spPr bwMode="auto">
            <a:xfrm>
              <a:off x="6858000" y="4610100"/>
              <a:ext cx="0" cy="19993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graphicFrame>
        <p:nvGraphicFramePr>
          <p:cNvPr id="313372" name="Object 28"/>
          <p:cNvGraphicFramePr>
            <a:graphicFrameLocks noChangeAspect="1"/>
          </p:cNvGraphicFramePr>
          <p:nvPr/>
        </p:nvGraphicFramePr>
        <p:xfrm>
          <a:off x="2819400" y="2133600"/>
          <a:ext cx="190500" cy="211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29" name="Equation" r:id="rId15" imgW="126720" imgH="139680" progId="Equation.3">
                  <p:embed/>
                </p:oleObj>
              </mc:Choice>
              <mc:Fallback>
                <p:oleObj name="Equation" r:id="rId15" imgW="126720" imgH="139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2133600"/>
                        <a:ext cx="190500" cy="211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4" name="Rounded Rectangle 213"/>
          <p:cNvSpPr/>
          <p:nvPr/>
        </p:nvSpPr>
        <p:spPr>
          <a:xfrm>
            <a:off x="1219200" y="3886200"/>
            <a:ext cx="1981200" cy="304800"/>
          </a:xfrm>
          <a:prstGeom prst="roundRect">
            <a:avLst/>
          </a:prstGeom>
          <a:noFill/>
          <a:ln>
            <a:solidFill>
              <a:srgbClr val="8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Rounded Rectangle 214"/>
          <p:cNvSpPr/>
          <p:nvPr/>
        </p:nvSpPr>
        <p:spPr>
          <a:xfrm>
            <a:off x="644525" y="5038725"/>
            <a:ext cx="2743200" cy="304800"/>
          </a:xfrm>
          <a:prstGeom prst="roundRect">
            <a:avLst/>
          </a:prstGeom>
          <a:noFill/>
          <a:ln>
            <a:solidFill>
              <a:srgbClr val="8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215"/>
          <p:cNvGrpSpPr/>
          <p:nvPr/>
        </p:nvGrpSpPr>
        <p:grpSpPr>
          <a:xfrm>
            <a:off x="4876800" y="1371600"/>
            <a:ext cx="4116387" cy="1792288"/>
            <a:chOff x="381000" y="1295400"/>
            <a:chExt cx="4116387" cy="1792288"/>
          </a:xfrm>
        </p:grpSpPr>
        <p:graphicFrame>
          <p:nvGraphicFramePr>
            <p:cNvPr id="217" name="Object 50"/>
            <p:cNvGraphicFramePr>
              <a:graphicFrameLocks noChangeAspect="1"/>
            </p:cNvGraphicFramePr>
            <p:nvPr/>
          </p:nvGraphicFramePr>
          <p:xfrm>
            <a:off x="4191000" y="1600200"/>
            <a:ext cx="306387" cy="2492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30" name="Equation" r:id="rId17" imgW="203040" imgH="164880" progId="Equation.3">
                    <p:embed/>
                  </p:oleObj>
                </mc:Choice>
                <mc:Fallback>
                  <p:oleObj name="Equation" r:id="rId17" imgW="20304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91000" y="1600200"/>
                          <a:ext cx="306387" cy="2492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218" name="Straight Arrow Connector 217"/>
            <p:cNvCxnSpPr/>
            <p:nvPr/>
          </p:nvCxnSpPr>
          <p:spPr>
            <a:xfrm>
              <a:off x="838200" y="2667000"/>
              <a:ext cx="3124200" cy="1588"/>
            </a:xfrm>
            <a:prstGeom prst="straightConnector1">
              <a:avLst/>
            </a:prstGeom>
            <a:ln>
              <a:solidFill>
                <a:srgbClr val="4338D4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151"/>
            <p:cNvGrpSpPr/>
            <p:nvPr/>
          </p:nvGrpSpPr>
          <p:grpSpPr>
            <a:xfrm>
              <a:off x="3505200" y="1752600"/>
              <a:ext cx="749246" cy="838200"/>
              <a:chOff x="3616384" y="3870988"/>
              <a:chExt cx="749246" cy="838200"/>
            </a:xfrm>
          </p:grpSpPr>
          <p:sp>
            <p:nvSpPr>
              <p:cNvPr id="258" name="Arc 257"/>
              <p:cNvSpPr/>
              <p:nvPr/>
            </p:nvSpPr>
            <p:spPr>
              <a:xfrm rot="2285756">
                <a:off x="3616384" y="3870988"/>
                <a:ext cx="718668" cy="838200"/>
              </a:xfrm>
              <a:prstGeom prst="arc">
                <a:avLst/>
              </a:prstGeom>
              <a:ln w="2857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59" name="Straight Connector 258"/>
              <p:cNvCxnSpPr/>
              <p:nvPr/>
            </p:nvCxnSpPr>
            <p:spPr>
              <a:xfrm rot="10800000" flipH="1" flipV="1">
                <a:off x="4223349" y="3931031"/>
                <a:ext cx="56553" cy="175447"/>
              </a:xfrm>
              <a:prstGeom prst="line">
                <a:avLst/>
              </a:prstGeom>
              <a:ln w="2857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0" name="Straight Connector 259"/>
              <p:cNvCxnSpPr/>
              <p:nvPr/>
            </p:nvCxnSpPr>
            <p:spPr>
              <a:xfrm>
                <a:off x="4229100" y="3924300"/>
                <a:ext cx="136530" cy="120268"/>
              </a:xfrm>
              <a:prstGeom prst="line">
                <a:avLst/>
              </a:prstGeom>
              <a:ln w="2857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20" name="AutoShape 25"/>
            <p:cNvCxnSpPr>
              <a:cxnSpLocks noChangeShapeType="1"/>
            </p:cNvCxnSpPr>
            <p:nvPr/>
          </p:nvCxnSpPr>
          <p:spPr bwMode="auto">
            <a:xfrm>
              <a:off x="4038600" y="1905000"/>
              <a:ext cx="0" cy="437941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graphicFrame>
          <p:nvGraphicFramePr>
            <p:cNvPr id="221" name="Object 5"/>
            <p:cNvGraphicFramePr>
              <a:graphicFrameLocks noChangeAspect="1"/>
            </p:cNvGraphicFramePr>
            <p:nvPr/>
          </p:nvGraphicFramePr>
          <p:xfrm>
            <a:off x="3886200" y="1676400"/>
            <a:ext cx="230188" cy="268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31" name="Equation" r:id="rId18" imgW="152280" imgH="177480" progId="Equation.3">
                    <p:embed/>
                  </p:oleObj>
                </mc:Choice>
                <mc:Fallback>
                  <p:oleObj name="Equation" r:id="rId18" imgW="15228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86200" y="1676400"/>
                          <a:ext cx="230188" cy="2682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2" name="Object 15"/>
            <p:cNvGraphicFramePr>
              <a:graphicFrameLocks noChangeAspect="1"/>
            </p:cNvGraphicFramePr>
            <p:nvPr/>
          </p:nvGraphicFramePr>
          <p:xfrm>
            <a:off x="381000" y="2819400"/>
            <a:ext cx="804862" cy="268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32" name="Equation" r:id="rId19" imgW="533160" imgH="177480" progId="Equation.3">
                    <p:embed/>
                  </p:oleObj>
                </mc:Choice>
                <mc:Fallback>
                  <p:oleObj name="Equation" r:id="rId19" imgW="53316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1000" y="2819400"/>
                          <a:ext cx="804862" cy="2682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3" name="Text Box 11"/>
            <p:cNvSpPr txBox="1">
              <a:spLocks noChangeArrowheads="1"/>
            </p:cNvSpPr>
            <p:nvPr/>
          </p:nvSpPr>
          <p:spPr bwMode="auto">
            <a:xfrm>
              <a:off x="1753870" y="2299491"/>
              <a:ext cx="666750" cy="262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 m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4" name="Text Box 9"/>
            <p:cNvSpPr txBox="1">
              <a:spLocks noChangeArrowheads="1"/>
            </p:cNvSpPr>
            <p:nvPr/>
          </p:nvSpPr>
          <p:spPr bwMode="auto">
            <a:xfrm>
              <a:off x="3112770" y="2289970"/>
              <a:ext cx="553085" cy="262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 m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5" name="Text Box 10"/>
            <p:cNvSpPr txBox="1">
              <a:spLocks noChangeArrowheads="1"/>
            </p:cNvSpPr>
            <p:nvPr/>
          </p:nvSpPr>
          <p:spPr bwMode="auto">
            <a:xfrm>
              <a:off x="2431415" y="2282989"/>
              <a:ext cx="489585" cy="262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 m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6" name="Text Box 12"/>
            <p:cNvSpPr txBox="1">
              <a:spLocks noChangeArrowheads="1"/>
            </p:cNvSpPr>
            <p:nvPr/>
          </p:nvSpPr>
          <p:spPr bwMode="auto">
            <a:xfrm>
              <a:off x="2286000" y="1371600"/>
              <a:ext cx="762000" cy="262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 kN/m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7" name="Text Box 13"/>
            <p:cNvSpPr txBox="1">
              <a:spLocks noChangeArrowheads="1"/>
            </p:cNvSpPr>
            <p:nvPr/>
          </p:nvSpPr>
          <p:spPr bwMode="auto">
            <a:xfrm>
              <a:off x="1231900" y="1549400"/>
              <a:ext cx="838200" cy="262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2.8 </a:t>
              </a:r>
              <a:r>
                <a:rPr kumimoji="0" lang="en-US" sz="1200" b="1" i="0" u="none" strike="noStrike" cap="none" normalizeH="0" baseline="0" dirty="0" err="1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kN.m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8" name="Rectangle 16"/>
            <p:cNvSpPr>
              <a:spLocks noChangeArrowheads="1"/>
            </p:cNvSpPr>
            <p:nvPr/>
          </p:nvSpPr>
          <p:spPr bwMode="auto">
            <a:xfrm>
              <a:off x="689610" y="1957389"/>
              <a:ext cx="3272790" cy="252411"/>
            </a:xfrm>
            <a:prstGeom prst="rect">
              <a:avLst/>
            </a:prstGeom>
            <a:gradFill rotWithShape="1">
              <a:gsLst>
                <a:gs pos="0">
                  <a:srgbClr val="8DB3E2"/>
                </a:gs>
                <a:gs pos="100000">
                  <a:srgbClr val="8DB3E2">
                    <a:gamma/>
                    <a:tint val="97647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Rectangle 17"/>
            <p:cNvSpPr>
              <a:spLocks noChangeArrowheads="1"/>
            </p:cNvSpPr>
            <p:nvPr/>
          </p:nvSpPr>
          <p:spPr bwMode="auto">
            <a:xfrm>
              <a:off x="689610" y="1992297"/>
              <a:ext cx="3272790" cy="175987"/>
            </a:xfrm>
            <a:prstGeom prst="rect">
              <a:avLst/>
            </a:prstGeom>
            <a:gradFill rotWithShape="1">
              <a:gsLst>
                <a:gs pos="0">
                  <a:srgbClr val="8DB3E2"/>
                </a:gs>
                <a:gs pos="100000">
                  <a:srgbClr val="8DB3E2">
                    <a:gamma/>
                    <a:tint val="97647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Oval 21"/>
            <p:cNvSpPr>
              <a:spLocks noChangeArrowheads="1"/>
            </p:cNvSpPr>
            <p:nvPr/>
          </p:nvSpPr>
          <p:spPr bwMode="auto">
            <a:xfrm>
              <a:off x="784225" y="2074173"/>
              <a:ext cx="45085" cy="46333"/>
            </a:xfrm>
            <a:prstGeom prst="ellipse">
              <a:avLst/>
            </a:prstGeom>
            <a:gradFill rotWithShape="1">
              <a:gsLst>
                <a:gs pos="0">
                  <a:srgbClr val="002060"/>
                </a:gs>
                <a:gs pos="100000">
                  <a:srgbClr val="00206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231" name="AutoShape 25"/>
            <p:cNvCxnSpPr>
              <a:cxnSpLocks noChangeShapeType="1"/>
            </p:cNvCxnSpPr>
            <p:nvPr/>
          </p:nvCxnSpPr>
          <p:spPr bwMode="auto">
            <a:xfrm>
              <a:off x="3695700" y="1524000"/>
              <a:ext cx="0" cy="437941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sp>
          <p:nvSpPr>
            <p:cNvPr id="232" name="Text Box 27"/>
            <p:cNvSpPr txBox="1">
              <a:spLocks noChangeArrowheads="1"/>
            </p:cNvSpPr>
            <p:nvPr/>
          </p:nvSpPr>
          <p:spPr bwMode="auto">
            <a:xfrm>
              <a:off x="989330" y="2293778"/>
              <a:ext cx="490220" cy="262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 m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3" name="Text Box 28"/>
            <p:cNvSpPr txBox="1">
              <a:spLocks noChangeArrowheads="1"/>
            </p:cNvSpPr>
            <p:nvPr/>
          </p:nvSpPr>
          <p:spPr bwMode="auto">
            <a:xfrm>
              <a:off x="3505200" y="1295400"/>
              <a:ext cx="609600" cy="262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4 kN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34" name="AutoShape 29"/>
            <p:cNvCxnSpPr>
              <a:cxnSpLocks noChangeShapeType="1"/>
            </p:cNvCxnSpPr>
            <p:nvPr/>
          </p:nvCxnSpPr>
          <p:spPr bwMode="auto">
            <a:xfrm>
              <a:off x="829310" y="2511480"/>
              <a:ext cx="767080" cy="63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235" name="AutoShape 30"/>
            <p:cNvCxnSpPr>
              <a:cxnSpLocks noChangeShapeType="1"/>
            </p:cNvCxnSpPr>
            <p:nvPr/>
          </p:nvCxnSpPr>
          <p:spPr bwMode="auto">
            <a:xfrm>
              <a:off x="1596390" y="2511480"/>
              <a:ext cx="694690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236" name="AutoShape 31"/>
            <p:cNvCxnSpPr>
              <a:cxnSpLocks noChangeShapeType="1"/>
            </p:cNvCxnSpPr>
            <p:nvPr/>
          </p:nvCxnSpPr>
          <p:spPr bwMode="auto">
            <a:xfrm>
              <a:off x="2291080" y="2511480"/>
              <a:ext cx="713105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237" name="AutoShape 32"/>
            <p:cNvCxnSpPr>
              <a:cxnSpLocks noChangeShapeType="1"/>
            </p:cNvCxnSpPr>
            <p:nvPr/>
          </p:nvCxnSpPr>
          <p:spPr bwMode="auto">
            <a:xfrm>
              <a:off x="3004185" y="2511480"/>
              <a:ext cx="678180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238" name="AutoShape 33"/>
            <p:cNvCxnSpPr>
              <a:cxnSpLocks noChangeShapeType="1"/>
            </p:cNvCxnSpPr>
            <p:nvPr/>
          </p:nvCxnSpPr>
          <p:spPr bwMode="auto">
            <a:xfrm>
              <a:off x="1596390" y="2425795"/>
              <a:ext cx="635" cy="19104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9" name="AutoShape 34"/>
            <p:cNvCxnSpPr>
              <a:cxnSpLocks noChangeShapeType="1"/>
            </p:cNvCxnSpPr>
            <p:nvPr/>
          </p:nvCxnSpPr>
          <p:spPr bwMode="auto">
            <a:xfrm rot="16200000" flipH="1">
              <a:off x="670610" y="2575610"/>
              <a:ext cx="326290" cy="889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40" name="AutoShape 35"/>
            <p:cNvCxnSpPr>
              <a:cxnSpLocks noChangeShapeType="1"/>
            </p:cNvCxnSpPr>
            <p:nvPr/>
          </p:nvCxnSpPr>
          <p:spPr bwMode="auto">
            <a:xfrm>
              <a:off x="2291080" y="2425795"/>
              <a:ext cx="635" cy="19993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41" name="AutoShape 36"/>
            <p:cNvCxnSpPr>
              <a:cxnSpLocks noChangeShapeType="1"/>
            </p:cNvCxnSpPr>
            <p:nvPr/>
          </p:nvCxnSpPr>
          <p:spPr bwMode="auto">
            <a:xfrm flipH="1">
              <a:off x="3001010" y="2415006"/>
              <a:ext cx="3175" cy="19993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42" name="AutoShape 37"/>
            <p:cNvCxnSpPr>
              <a:cxnSpLocks noChangeShapeType="1"/>
            </p:cNvCxnSpPr>
            <p:nvPr/>
          </p:nvCxnSpPr>
          <p:spPr bwMode="auto">
            <a:xfrm>
              <a:off x="3682365" y="2404850"/>
              <a:ext cx="0" cy="19993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43" name="Oval 21"/>
            <p:cNvSpPr>
              <a:spLocks noChangeArrowheads="1"/>
            </p:cNvSpPr>
            <p:nvPr/>
          </p:nvSpPr>
          <p:spPr bwMode="auto">
            <a:xfrm>
              <a:off x="1571625" y="2057400"/>
              <a:ext cx="45085" cy="46333"/>
            </a:xfrm>
            <a:prstGeom prst="ellipse">
              <a:avLst/>
            </a:prstGeom>
            <a:gradFill rotWithShape="1">
              <a:gsLst>
                <a:gs pos="0">
                  <a:srgbClr val="002060"/>
                </a:gs>
                <a:gs pos="100000">
                  <a:srgbClr val="00206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1" name="Group 55"/>
            <p:cNvGrpSpPr/>
            <p:nvPr/>
          </p:nvGrpSpPr>
          <p:grpSpPr>
            <a:xfrm rot="394686">
              <a:off x="1308100" y="1803400"/>
              <a:ext cx="609600" cy="615950"/>
              <a:chOff x="8153400" y="2743200"/>
              <a:chExt cx="609600" cy="615950"/>
            </a:xfrm>
          </p:grpSpPr>
          <p:sp>
            <p:nvSpPr>
              <p:cNvPr id="255" name="Arc 254"/>
              <p:cNvSpPr/>
              <p:nvPr/>
            </p:nvSpPr>
            <p:spPr>
              <a:xfrm>
                <a:off x="8153400" y="2743200"/>
                <a:ext cx="609600" cy="609600"/>
              </a:xfrm>
              <a:prstGeom prst="arc">
                <a:avLst>
                  <a:gd name="adj1" fmla="val 6078596"/>
                  <a:gd name="adj2" fmla="val 0"/>
                </a:avLst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56" name="Straight Connector 255"/>
              <p:cNvCxnSpPr/>
              <p:nvPr/>
            </p:nvCxnSpPr>
            <p:spPr>
              <a:xfrm rot="16200000" flipV="1">
                <a:off x="8283575" y="3238500"/>
                <a:ext cx="152400" cy="7620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7" name="Straight Connector 256"/>
              <p:cNvCxnSpPr/>
              <p:nvPr/>
            </p:nvCxnSpPr>
            <p:spPr>
              <a:xfrm flipH="1">
                <a:off x="8232775" y="3353231"/>
                <a:ext cx="168824" cy="5919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45" name="Straight Arrow Connector 244"/>
            <p:cNvCxnSpPr/>
            <p:nvPr/>
          </p:nvCxnSpPr>
          <p:spPr>
            <a:xfrm rot="5400000">
              <a:off x="2255044" y="1828006"/>
              <a:ext cx="304800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Arrow Connector 245"/>
            <p:cNvCxnSpPr/>
            <p:nvPr/>
          </p:nvCxnSpPr>
          <p:spPr>
            <a:xfrm rot="5400000">
              <a:off x="2388394" y="1828006"/>
              <a:ext cx="304800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Arrow Connector 246"/>
            <p:cNvCxnSpPr/>
            <p:nvPr/>
          </p:nvCxnSpPr>
          <p:spPr>
            <a:xfrm rot="5400000">
              <a:off x="2540794" y="1828006"/>
              <a:ext cx="304800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Arrow Connector 247"/>
            <p:cNvCxnSpPr/>
            <p:nvPr/>
          </p:nvCxnSpPr>
          <p:spPr>
            <a:xfrm rot="5400000">
              <a:off x="2693194" y="1828006"/>
              <a:ext cx="304800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Arrow Connector 248"/>
            <p:cNvCxnSpPr/>
            <p:nvPr/>
          </p:nvCxnSpPr>
          <p:spPr>
            <a:xfrm rot="5400000">
              <a:off x="2845594" y="1828006"/>
              <a:ext cx="304800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Arrow Connector 249"/>
            <p:cNvCxnSpPr/>
            <p:nvPr/>
          </p:nvCxnSpPr>
          <p:spPr>
            <a:xfrm rot="5400000">
              <a:off x="2134394" y="1828006"/>
              <a:ext cx="304800" cy="158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AutoShape 37"/>
            <p:cNvCxnSpPr>
              <a:cxnSpLocks noChangeShapeType="1"/>
            </p:cNvCxnSpPr>
            <p:nvPr/>
          </p:nvCxnSpPr>
          <p:spPr bwMode="auto">
            <a:xfrm>
              <a:off x="3962400" y="2590800"/>
              <a:ext cx="0" cy="19993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52" name="Text Box 9"/>
            <p:cNvSpPr txBox="1">
              <a:spLocks noChangeArrowheads="1"/>
            </p:cNvSpPr>
            <p:nvPr/>
          </p:nvSpPr>
          <p:spPr bwMode="auto">
            <a:xfrm>
              <a:off x="3676650" y="2438400"/>
              <a:ext cx="553085" cy="262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x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53" name="Straight Arrow Connector 252"/>
            <p:cNvCxnSpPr/>
            <p:nvPr/>
          </p:nvCxnSpPr>
          <p:spPr>
            <a:xfrm rot="5400000" flipH="1" flipV="1">
              <a:off x="628653" y="2314572"/>
              <a:ext cx="380996" cy="2"/>
            </a:xfrm>
            <a:prstGeom prst="straightConnector1">
              <a:avLst/>
            </a:prstGeom>
            <a:ln w="28575">
              <a:solidFill>
                <a:srgbClr val="800000"/>
              </a:solidFill>
              <a:prstDash val="solid"/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254" name="Text Box 8"/>
            <p:cNvSpPr txBox="1">
              <a:spLocks noChangeArrowheads="1"/>
            </p:cNvSpPr>
            <p:nvPr/>
          </p:nvSpPr>
          <p:spPr bwMode="auto">
            <a:xfrm>
              <a:off x="457200" y="1865326"/>
              <a:ext cx="372110" cy="262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1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A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aphicFrame>
        <p:nvGraphicFramePr>
          <p:cNvPr id="313376" name="Object 32"/>
          <p:cNvGraphicFramePr>
            <a:graphicFrameLocks noChangeAspect="1"/>
          </p:cNvGraphicFramePr>
          <p:nvPr/>
        </p:nvGraphicFramePr>
        <p:xfrm>
          <a:off x="6553200" y="1295400"/>
          <a:ext cx="1046163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33" name="Equation" r:id="rId20" imgW="812520" imgH="177480" progId="Equation.3">
                  <p:embed/>
                </p:oleObj>
              </mc:Choice>
              <mc:Fallback>
                <p:oleObj name="Equation" r:id="rId20" imgW="8125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3200" y="1295400"/>
                        <a:ext cx="1046163" cy="228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3377" name="Object 33"/>
          <p:cNvGraphicFramePr>
            <a:graphicFrameLocks noChangeAspect="1"/>
          </p:cNvGraphicFramePr>
          <p:nvPr/>
        </p:nvGraphicFramePr>
        <p:xfrm>
          <a:off x="4572000" y="3200400"/>
          <a:ext cx="2663825" cy="106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34" name="Equation" r:id="rId22" imgW="1765080" imgH="711000" progId="Equation.3">
                  <p:embed/>
                </p:oleObj>
              </mc:Choice>
              <mc:Fallback>
                <p:oleObj name="Equation" r:id="rId22" imgW="1765080" imgH="711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3200400"/>
                        <a:ext cx="2663825" cy="1069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3378" name="Object 34"/>
          <p:cNvGraphicFramePr>
            <a:graphicFrameLocks noChangeAspect="1"/>
          </p:cNvGraphicFramePr>
          <p:nvPr/>
        </p:nvGraphicFramePr>
        <p:xfrm>
          <a:off x="4419600" y="4419600"/>
          <a:ext cx="4505325" cy="1014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35" name="Equation" r:id="rId24" imgW="2984400" imgH="672840" progId="Equation.3">
                  <p:embed/>
                </p:oleObj>
              </mc:Choice>
              <mc:Fallback>
                <p:oleObj name="Equation" r:id="rId24" imgW="2984400" imgH="6728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4419600"/>
                        <a:ext cx="4505325" cy="10144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3379" name="Object 35"/>
          <p:cNvGraphicFramePr>
            <a:graphicFrameLocks noChangeAspect="1"/>
          </p:cNvGraphicFramePr>
          <p:nvPr/>
        </p:nvGraphicFramePr>
        <p:xfrm>
          <a:off x="8458200" y="2286000"/>
          <a:ext cx="190500" cy="211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36" name="Equation" r:id="rId26" imgW="126720" imgH="139680" progId="Equation.3">
                  <p:embed/>
                </p:oleObj>
              </mc:Choice>
              <mc:Fallback>
                <p:oleObj name="Equation" r:id="rId26" imgW="126720" imgH="139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58200" y="2286000"/>
                        <a:ext cx="190500" cy="211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1" name="Rounded Rectangle 260"/>
          <p:cNvSpPr/>
          <p:nvPr/>
        </p:nvSpPr>
        <p:spPr>
          <a:xfrm>
            <a:off x="4830762" y="3962400"/>
            <a:ext cx="2514600" cy="304800"/>
          </a:xfrm>
          <a:prstGeom prst="roundRect">
            <a:avLst/>
          </a:prstGeom>
          <a:noFill/>
          <a:ln>
            <a:solidFill>
              <a:srgbClr val="8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2" name="Rounded Rectangle 261"/>
          <p:cNvSpPr/>
          <p:nvPr/>
        </p:nvSpPr>
        <p:spPr>
          <a:xfrm>
            <a:off x="4670425" y="5105400"/>
            <a:ext cx="2971800" cy="304800"/>
          </a:xfrm>
          <a:prstGeom prst="roundRect">
            <a:avLst/>
          </a:prstGeom>
          <a:noFill/>
          <a:ln>
            <a:solidFill>
              <a:srgbClr val="8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74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3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3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13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3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3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3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13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13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13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13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13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13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" grpId="0" animBg="1"/>
      <p:bldP spid="215" grpId="0" animBg="1"/>
      <p:bldP spid="261" grpId="0" animBg="1"/>
      <p:bldP spid="26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</TotalTime>
  <Words>700</Words>
  <Application>Microsoft Office PowerPoint</Application>
  <PresentationFormat>On-screen Show (4:3)</PresentationFormat>
  <Paragraphs>227</Paragraphs>
  <Slides>25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ＭＳ Ｐゴシック</vt:lpstr>
      <vt:lpstr>Arial</vt:lpstr>
      <vt:lpstr>Calibri</vt:lpstr>
      <vt:lpstr>Times New Roman</vt:lpstr>
      <vt:lpstr>Office Theme</vt:lpstr>
      <vt:lpstr>Equation</vt:lpstr>
      <vt:lpstr>Bitmap Image</vt:lpstr>
      <vt:lpstr>Denklem</vt:lpstr>
      <vt:lpstr>Examples</vt:lpstr>
      <vt:lpstr>Relations Among Load, Shear and Bending Moment</vt:lpstr>
      <vt:lpstr>Relations Among Load, Shear and Bending Moment</vt:lpstr>
      <vt:lpstr>PowerPoint Presentation</vt:lpstr>
      <vt:lpstr>Problem-1</vt:lpstr>
      <vt:lpstr>Solution</vt:lpstr>
      <vt:lpstr>Desired sections</vt:lpstr>
      <vt:lpstr>SF and BM calculations</vt:lpstr>
      <vt:lpstr>SF and BM calculations</vt:lpstr>
      <vt:lpstr>SF and BM calculations (contd.)</vt:lpstr>
      <vt:lpstr>Shear force and Bending Moment Diagrams</vt:lpstr>
      <vt:lpstr>Sample Problem 2</vt:lpstr>
      <vt:lpstr>Sample Problem 2 - Continued</vt:lpstr>
      <vt:lpstr>Sample Problem 2 - Continued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Sample Problem 6</vt:lpstr>
      <vt:lpstr>Sample Problem 6 - Continued</vt:lpstr>
      <vt:lpstr>Sample Problem 6 - Continued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Fahad Alrshoudi</dc:creator>
  <cp:lastModifiedBy>user</cp:lastModifiedBy>
  <cp:revision>7</cp:revision>
  <dcterms:created xsi:type="dcterms:W3CDTF">2016-03-15T11:20:29Z</dcterms:created>
  <dcterms:modified xsi:type="dcterms:W3CDTF">2016-04-18T20:57:47Z</dcterms:modified>
</cp:coreProperties>
</file>