
<file path=[Content_Types].xml><?xml version="1.0" encoding="utf-8"?>
<Types xmlns="http://schemas.openxmlformats.org/package/2006/content-types">
  <Default Extension="xml" ContentType="application/xml"/>
  <Default Extension="wmf" ContentType="image/x-wmf"/>
  <Default Extension="jpeg" ContentType="image/jpeg"/>
  <Default Extension="rels" ContentType="application/vnd.openxmlformats-package.relationships+xml"/>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embeddings/oleObject1.bin" ContentType="application/vnd.openxmlformats-officedocument.oleObject"/>
  <Override PartName="/ppt/embeddings/oleObject2.bin" ContentType="application/vnd.openxmlformats-officedocument.oleObject"/>
  <Override PartName="/ppt/embeddings/oleObject3.bin" ContentType="application/vnd.openxmlformats-officedocument.oleObject"/>
  <Override PartName="/ppt/embeddings/oleObject4.bin" ContentType="application/vnd.openxmlformats-officedocument.oleObject"/>
  <Override PartName="/ppt/embeddings/oleObject5.bin" ContentType="application/vnd.openxmlformats-officedocument.oleObject"/>
  <Override PartName="/ppt/embeddings/oleObject6.bin" ContentType="application/vnd.openxmlformats-officedocument.oleObject"/>
  <Override PartName="/ppt/embeddings/oleObject7.bin" ContentType="application/vnd.openxmlformats-officedocument.oleObject"/>
  <Override PartName="/ppt/embeddings/oleObject8.bin" ContentType="application/vnd.openxmlformats-officedocument.oleObject"/>
  <Override PartName="/ppt/embeddings/oleObject9.bin" ContentType="application/vnd.openxmlformats-officedocument.oleObject"/>
  <Override PartName="/ppt/embeddings/oleObject10.bin" ContentType="application/vnd.openxmlformats-officedocument.oleObject"/>
  <Override PartName="/ppt/embeddings/oleObject11.bin" ContentType="application/vnd.openxmlformats-officedocument.oleObject"/>
  <Override PartName="/ppt/embeddings/oleObject12.bin" ContentType="application/vnd.openxmlformats-officedocument.oleObject"/>
  <Override PartName="/ppt/embeddings/oleObject13.bin" ContentType="application/vnd.openxmlformats-officedocument.oleObject"/>
  <Override PartName="/ppt/embeddings/oleObject14.bin" ContentType="application/vnd.openxmlformats-officedocument.oleObject"/>
  <Override PartName="/ppt/embeddings/oleObject15.bin" ContentType="application/vnd.openxmlformats-officedocument.oleObject"/>
  <Override PartName="/ppt/embeddings/oleObject16.bin" ContentType="application/vnd.openxmlformats-officedocument.oleObject"/>
  <Override PartName="/ppt/embeddings/oleObject17.bin" ContentType="application/vnd.openxmlformats-officedocument.oleObject"/>
  <Override PartName="/ppt/embeddings/oleObject18.bin" ContentType="application/vnd.openxmlformats-officedocument.oleObject"/>
  <Override PartName="/ppt/embeddings/oleObject19.bin" ContentType="application/vnd.openxmlformats-officedocument.oleObject"/>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5" r:id="rId3"/>
    <p:sldId id="266" r:id="rId4"/>
    <p:sldId id="267" r:id="rId5"/>
    <p:sldId id="268" r:id="rId6"/>
    <p:sldId id="269" r:id="rId7"/>
    <p:sldId id="270" r:id="rId8"/>
    <p:sldId id="271" r:id="rId9"/>
    <p:sldId id="258" r:id="rId10"/>
    <p:sldId id="259" r:id="rId11"/>
    <p:sldId id="260" r:id="rId12"/>
    <p:sldId id="272" r:id="rId13"/>
    <p:sldId id="273" r:id="rId14"/>
    <p:sldId id="274" r:id="rId15"/>
    <p:sldId id="261" r:id="rId16"/>
    <p:sldId id="262" r:id="rId17"/>
    <p:sldId id="263" r:id="rId18"/>
    <p:sldId id="264"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0" d="100"/>
          <a:sy n="100" d="100"/>
        </p:scale>
        <p:origin x="-1888" y="-10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interSettings" Target="printerSettings/printerSettings1.bin"/><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9.wmf"/><Relationship Id="rId4" Type="http://schemas.openxmlformats.org/officeDocument/2006/relationships/image" Target="../media/image10.wmf"/><Relationship Id="rId1" Type="http://schemas.openxmlformats.org/officeDocument/2006/relationships/image" Target="../media/image7.wmf"/><Relationship Id="rId2" Type="http://schemas.openxmlformats.org/officeDocument/2006/relationships/image" Target="../media/image8.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9.wmf"/><Relationship Id="rId4" Type="http://schemas.openxmlformats.org/officeDocument/2006/relationships/image" Target="../media/image10.wmf"/><Relationship Id="rId5" Type="http://schemas.openxmlformats.org/officeDocument/2006/relationships/image" Target="../media/image11.wmf"/><Relationship Id="rId6" Type="http://schemas.openxmlformats.org/officeDocument/2006/relationships/image" Target="../media/image12.wmf"/><Relationship Id="rId7" Type="http://schemas.openxmlformats.org/officeDocument/2006/relationships/image" Target="../media/image13.wmf"/><Relationship Id="rId1" Type="http://schemas.openxmlformats.org/officeDocument/2006/relationships/image" Target="../media/image7.wmf"/><Relationship Id="rId2" Type="http://schemas.openxmlformats.org/officeDocument/2006/relationships/image" Target="../media/image8.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6.wmf"/><Relationship Id="rId4" Type="http://schemas.openxmlformats.org/officeDocument/2006/relationships/image" Target="../media/image7.wmf"/><Relationship Id="rId5" Type="http://schemas.openxmlformats.org/officeDocument/2006/relationships/image" Target="../media/image17.wmf"/><Relationship Id="rId6" Type="http://schemas.openxmlformats.org/officeDocument/2006/relationships/image" Target="../media/image8.wmf"/><Relationship Id="rId7" Type="http://schemas.openxmlformats.org/officeDocument/2006/relationships/image" Target="../media/image9.wmf"/><Relationship Id="rId8" Type="http://schemas.openxmlformats.org/officeDocument/2006/relationships/image" Target="../media/image10.wmf"/><Relationship Id="rId1" Type="http://schemas.openxmlformats.org/officeDocument/2006/relationships/image" Target="../media/image14.wmf"/><Relationship Id="rId2" Type="http://schemas.openxmlformats.org/officeDocument/2006/relationships/image" Target="../media/image15.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2344264-580F-4C97-9999-CB1AE4EF4CCB}" type="datetimeFigureOut">
              <a:rPr lang="en-US" smtClean="0"/>
              <a:t>05/03/16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6159E2-0F37-4EE4-8FAE-CFAA66C0D77E}" type="slidenum">
              <a:rPr lang="en-US" smtClean="0"/>
              <a:t>‹#›</a:t>
            </a:fld>
            <a:endParaRPr lang="en-US"/>
          </a:p>
        </p:txBody>
      </p:sp>
    </p:spTree>
    <p:extLst>
      <p:ext uri="{BB962C8B-B14F-4D97-AF65-F5344CB8AC3E}">
        <p14:creationId xmlns:p14="http://schemas.microsoft.com/office/powerpoint/2010/main" val="12691409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2344264-580F-4C97-9999-CB1AE4EF4CCB}" type="datetimeFigureOut">
              <a:rPr lang="en-US" smtClean="0"/>
              <a:t>05/03/16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6159E2-0F37-4EE4-8FAE-CFAA66C0D77E}" type="slidenum">
              <a:rPr lang="en-US" smtClean="0"/>
              <a:t>‹#›</a:t>
            </a:fld>
            <a:endParaRPr lang="en-US"/>
          </a:p>
        </p:txBody>
      </p:sp>
    </p:spTree>
    <p:extLst>
      <p:ext uri="{BB962C8B-B14F-4D97-AF65-F5344CB8AC3E}">
        <p14:creationId xmlns:p14="http://schemas.microsoft.com/office/powerpoint/2010/main" val="24829417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2344264-580F-4C97-9999-CB1AE4EF4CCB}" type="datetimeFigureOut">
              <a:rPr lang="en-US" smtClean="0"/>
              <a:t>05/03/16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6159E2-0F37-4EE4-8FAE-CFAA66C0D77E}" type="slidenum">
              <a:rPr lang="en-US" smtClean="0"/>
              <a:t>‹#›</a:t>
            </a:fld>
            <a:endParaRPr lang="en-US"/>
          </a:p>
        </p:txBody>
      </p:sp>
    </p:spTree>
    <p:extLst>
      <p:ext uri="{BB962C8B-B14F-4D97-AF65-F5344CB8AC3E}">
        <p14:creationId xmlns:p14="http://schemas.microsoft.com/office/powerpoint/2010/main" val="8395433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2344264-580F-4C97-9999-CB1AE4EF4CCB}" type="datetimeFigureOut">
              <a:rPr lang="en-US" smtClean="0"/>
              <a:t>05/03/16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6159E2-0F37-4EE4-8FAE-CFAA66C0D77E}" type="slidenum">
              <a:rPr lang="en-US" smtClean="0"/>
              <a:t>‹#›</a:t>
            </a:fld>
            <a:endParaRPr lang="en-US"/>
          </a:p>
        </p:txBody>
      </p:sp>
    </p:spTree>
    <p:extLst>
      <p:ext uri="{BB962C8B-B14F-4D97-AF65-F5344CB8AC3E}">
        <p14:creationId xmlns:p14="http://schemas.microsoft.com/office/powerpoint/2010/main" val="979791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2344264-580F-4C97-9999-CB1AE4EF4CCB}" type="datetimeFigureOut">
              <a:rPr lang="en-US" smtClean="0"/>
              <a:t>05/03/16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6159E2-0F37-4EE4-8FAE-CFAA66C0D77E}" type="slidenum">
              <a:rPr lang="en-US" smtClean="0"/>
              <a:t>‹#›</a:t>
            </a:fld>
            <a:endParaRPr lang="en-US"/>
          </a:p>
        </p:txBody>
      </p:sp>
    </p:spTree>
    <p:extLst>
      <p:ext uri="{BB962C8B-B14F-4D97-AF65-F5344CB8AC3E}">
        <p14:creationId xmlns:p14="http://schemas.microsoft.com/office/powerpoint/2010/main" val="31129588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2344264-580F-4C97-9999-CB1AE4EF4CCB}" type="datetimeFigureOut">
              <a:rPr lang="en-US" smtClean="0"/>
              <a:t>05/03/16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6159E2-0F37-4EE4-8FAE-CFAA66C0D77E}" type="slidenum">
              <a:rPr lang="en-US" smtClean="0"/>
              <a:t>‹#›</a:t>
            </a:fld>
            <a:endParaRPr lang="en-US"/>
          </a:p>
        </p:txBody>
      </p:sp>
    </p:spTree>
    <p:extLst>
      <p:ext uri="{BB962C8B-B14F-4D97-AF65-F5344CB8AC3E}">
        <p14:creationId xmlns:p14="http://schemas.microsoft.com/office/powerpoint/2010/main" val="35823518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2344264-580F-4C97-9999-CB1AE4EF4CCB}" type="datetimeFigureOut">
              <a:rPr lang="en-US" smtClean="0"/>
              <a:t>05/03/16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36159E2-0F37-4EE4-8FAE-CFAA66C0D77E}" type="slidenum">
              <a:rPr lang="en-US" smtClean="0"/>
              <a:t>‹#›</a:t>
            </a:fld>
            <a:endParaRPr lang="en-US"/>
          </a:p>
        </p:txBody>
      </p:sp>
    </p:spTree>
    <p:extLst>
      <p:ext uri="{BB962C8B-B14F-4D97-AF65-F5344CB8AC3E}">
        <p14:creationId xmlns:p14="http://schemas.microsoft.com/office/powerpoint/2010/main" val="38433857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2344264-580F-4C97-9999-CB1AE4EF4CCB}" type="datetimeFigureOut">
              <a:rPr lang="en-US" smtClean="0"/>
              <a:t>05/03/16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36159E2-0F37-4EE4-8FAE-CFAA66C0D77E}" type="slidenum">
              <a:rPr lang="en-US" smtClean="0"/>
              <a:t>‹#›</a:t>
            </a:fld>
            <a:endParaRPr lang="en-US"/>
          </a:p>
        </p:txBody>
      </p:sp>
    </p:spTree>
    <p:extLst>
      <p:ext uri="{BB962C8B-B14F-4D97-AF65-F5344CB8AC3E}">
        <p14:creationId xmlns:p14="http://schemas.microsoft.com/office/powerpoint/2010/main" val="29908669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2344264-580F-4C97-9999-CB1AE4EF4CCB}" type="datetimeFigureOut">
              <a:rPr lang="en-US" smtClean="0"/>
              <a:t>05/03/16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36159E2-0F37-4EE4-8FAE-CFAA66C0D77E}" type="slidenum">
              <a:rPr lang="en-US" smtClean="0"/>
              <a:t>‹#›</a:t>
            </a:fld>
            <a:endParaRPr lang="en-US"/>
          </a:p>
        </p:txBody>
      </p:sp>
    </p:spTree>
    <p:extLst>
      <p:ext uri="{BB962C8B-B14F-4D97-AF65-F5344CB8AC3E}">
        <p14:creationId xmlns:p14="http://schemas.microsoft.com/office/powerpoint/2010/main" val="27674112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2344264-580F-4C97-9999-CB1AE4EF4CCB}" type="datetimeFigureOut">
              <a:rPr lang="en-US" smtClean="0"/>
              <a:t>05/03/16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6159E2-0F37-4EE4-8FAE-CFAA66C0D77E}" type="slidenum">
              <a:rPr lang="en-US" smtClean="0"/>
              <a:t>‹#›</a:t>
            </a:fld>
            <a:endParaRPr lang="en-US"/>
          </a:p>
        </p:txBody>
      </p:sp>
    </p:spTree>
    <p:extLst>
      <p:ext uri="{BB962C8B-B14F-4D97-AF65-F5344CB8AC3E}">
        <p14:creationId xmlns:p14="http://schemas.microsoft.com/office/powerpoint/2010/main" val="29310092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2344264-580F-4C97-9999-CB1AE4EF4CCB}" type="datetimeFigureOut">
              <a:rPr lang="en-US" smtClean="0"/>
              <a:t>05/03/16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6159E2-0F37-4EE4-8FAE-CFAA66C0D77E}" type="slidenum">
              <a:rPr lang="en-US" smtClean="0"/>
              <a:t>‹#›</a:t>
            </a:fld>
            <a:endParaRPr lang="en-US"/>
          </a:p>
        </p:txBody>
      </p:sp>
    </p:spTree>
    <p:extLst>
      <p:ext uri="{BB962C8B-B14F-4D97-AF65-F5344CB8AC3E}">
        <p14:creationId xmlns:p14="http://schemas.microsoft.com/office/powerpoint/2010/main" val="92547930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2344264-580F-4C97-9999-CB1AE4EF4CCB}" type="datetimeFigureOut">
              <a:rPr lang="en-US" smtClean="0"/>
              <a:t>05/03/16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36159E2-0F37-4EE4-8FAE-CFAA66C0D77E}" type="slidenum">
              <a:rPr lang="en-US" smtClean="0"/>
              <a:t>‹#›</a:t>
            </a:fld>
            <a:endParaRPr lang="en-US"/>
          </a:p>
        </p:txBody>
      </p:sp>
    </p:spTree>
    <p:extLst>
      <p:ext uri="{BB962C8B-B14F-4D97-AF65-F5344CB8AC3E}">
        <p14:creationId xmlns:p14="http://schemas.microsoft.com/office/powerpoint/2010/main" val="56573835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5.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6.png"/><Relationship Id="rId3" Type="http://schemas.openxmlformats.org/officeDocument/2006/relationships/image" Target="../media/image27.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6.png"/><Relationship Id="rId3" Type="http://schemas.openxmlformats.org/officeDocument/2006/relationships/image" Target="../media/image27.png"/></Relationships>
</file>

<file path=ppt/slides/_rels/slide15.xml.rels><?xml version="1.0" encoding="UTF-8" standalone="yes"?>
<Relationships xmlns="http://schemas.openxmlformats.org/package/2006/relationships"><Relationship Id="rId3" Type="http://schemas.openxmlformats.org/officeDocument/2006/relationships/image" Target="../media/image29.png"/><Relationship Id="rId4" Type="http://schemas.openxmlformats.org/officeDocument/2006/relationships/image" Target="../media/image30.png"/><Relationship Id="rId1" Type="http://schemas.openxmlformats.org/officeDocument/2006/relationships/slideLayout" Target="../slideLayouts/slideLayout6.xml"/><Relationship Id="rId2" Type="http://schemas.openxmlformats.org/officeDocument/2006/relationships/image" Target="../media/image28.png"/></Relationships>
</file>

<file path=ppt/slides/_rels/slide16.xml.rels><?xml version="1.0" encoding="UTF-8" standalone="yes"?>
<Relationships xmlns="http://schemas.openxmlformats.org/package/2006/relationships"><Relationship Id="rId3" Type="http://schemas.openxmlformats.org/officeDocument/2006/relationships/image" Target="../media/image32.png"/><Relationship Id="rId4" Type="http://schemas.openxmlformats.org/officeDocument/2006/relationships/image" Target="../media/image33.png"/><Relationship Id="rId1" Type="http://schemas.openxmlformats.org/officeDocument/2006/relationships/slideLayout" Target="../slideLayouts/slideLayout6.xml"/><Relationship Id="rId2" Type="http://schemas.openxmlformats.org/officeDocument/2006/relationships/image" Target="../media/image31.png"/></Relationships>
</file>

<file path=ppt/slides/_rels/slide17.xml.rels><?xml version="1.0" encoding="UTF-8" standalone="yes"?>
<Relationships xmlns="http://schemas.openxmlformats.org/package/2006/relationships"><Relationship Id="rId3" Type="http://schemas.openxmlformats.org/officeDocument/2006/relationships/image" Target="../media/image35.png"/><Relationship Id="rId4" Type="http://schemas.openxmlformats.org/officeDocument/2006/relationships/image" Target="../media/image36.png"/><Relationship Id="rId5" Type="http://schemas.openxmlformats.org/officeDocument/2006/relationships/image" Target="../media/image37.png"/><Relationship Id="rId1" Type="http://schemas.openxmlformats.org/officeDocument/2006/relationships/slideLayout" Target="../slideLayouts/slideLayout6.xml"/><Relationship Id="rId2" Type="http://schemas.openxmlformats.org/officeDocument/2006/relationships/image" Target="../media/image34.png"/></Relationships>
</file>

<file path=ppt/slides/_rels/slide18.xml.rels><?xml version="1.0" encoding="UTF-8" standalone="yes"?>
<Relationships xmlns="http://schemas.openxmlformats.org/package/2006/relationships"><Relationship Id="rId3" Type="http://schemas.openxmlformats.org/officeDocument/2006/relationships/image" Target="../media/image39.png"/><Relationship Id="rId4" Type="http://schemas.openxmlformats.org/officeDocument/2006/relationships/image" Target="../media/image40.png"/><Relationship Id="rId1" Type="http://schemas.openxmlformats.org/officeDocument/2006/relationships/slideLayout" Target="../slideLayouts/slideLayout6.xml"/><Relationship Id="rId2" Type="http://schemas.openxmlformats.org/officeDocument/2006/relationships/image" Target="../media/image3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png"/><Relationship Id="rId3"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png"/><Relationship Id="rId3"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5.png"/><Relationship Id="rId3"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6.png"/><Relationship Id="rId3"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image" Target="../media/image7.wmf"/><Relationship Id="rId5" Type="http://schemas.openxmlformats.org/officeDocument/2006/relationships/oleObject" Target="../embeddings/oleObject2.bin"/><Relationship Id="rId6" Type="http://schemas.openxmlformats.org/officeDocument/2006/relationships/image" Target="../media/image8.wmf"/><Relationship Id="rId7" Type="http://schemas.openxmlformats.org/officeDocument/2006/relationships/oleObject" Target="../embeddings/oleObject3.bin"/><Relationship Id="rId8" Type="http://schemas.openxmlformats.org/officeDocument/2006/relationships/image" Target="../media/image9.wmf"/><Relationship Id="rId9" Type="http://schemas.openxmlformats.org/officeDocument/2006/relationships/oleObject" Target="../embeddings/oleObject4.bin"/><Relationship Id="rId10" Type="http://schemas.openxmlformats.org/officeDocument/2006/relationships/image" Target="../media/image10.wmf"/><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1" Type="http://schemas.openxmlformats.org/officeDocument/2006/relationships/oleObject" Target="../embeddings/oleObject9.bin"/><Relationship Id="rId12" Type="http://schemas.openxmlformats.org/officeDocument/2006/relationships/image" Target="../media/image11.wmf"/><Relationship Id="rId13" Type="http://schemas.openxmlformats.org/officeDocument/2006/relationships/oleObject" Target="../embeddings/oleObject10.bin"/><Relationship Id="rId14" Type="http://schemas.openxmlformats.org/officeDocument/2006/relationships/image" Target="../media/image12.wmf"/><Relationship Id="rId15" Type="http://schemas.openxmlformats.org/officeDocument/2006/relationships/oleObject" Target="../embeddings/oleObject11.bin"/><Relationship Id="rId16" Type="http://schemas.openxmlformats.org/officeDocument/2006/relationships/image" Target="../media/image13.wmf"/><Relationship Id="rId1" Type="http://schemas.openxmlformats.org/officeDocument/2006/relationships/vmlDrawing" Target="../drawings/vmlDrawing2.vml"/><Relationship Id="rId2" Type="http://schemas.openxmlformats.org/officeDocument/2006/relationships/slideLayout" Target="../slideLayouts/slideLayout2.xml"/><Relationship Id="rId3" Type="http://schemas.openxmlformats.org/officeDocument/2006/relationships/oleObject" Target="../embeddings/oleObject5.bin"/><Relationship Id="rId4" Type="http://schemas.openxmlformats.org/officeDocument/2006/relationships/image" Target="../media/image7.wmf"/><Relationship Id="rId5" Type="http://schemas.openxmlformats.org/officeDocument/2006/relationships/oleObject" Target="../embeddings/oleObject6.bin"/><Relationship Id="rId6" Type="http://schemas.openxmlformats.org/officeDocument/2006/relationships/image" Target="../media/image8.wmf"/><Relationship Id="rId7" Type="http://schemas.openxmlformats.org/officeDocument/2006/relationships/oleObject" Target="../embeddings/oleObject7.bin"/><Relationship Id="rId8" Type="http://schemas.openxmlformats.org/officeDocument/2006/relationships/image" Target="../media/image9.wmf"/><Relationship Id="rId9" Type="http://schemas.openxmlformats.org/officeDocument/2006/relationships/oleObject" Target="../embeddings/oleObject8.bin"/><Relationship Id="rId10" Type="http://schemas.openxmlformats.org/officeDocument/2006/relationships/image" Target="../media/image10.wmf"/></Relationships>
</file>

<file path=ppt/slides/_rels/slide8.xml.rels><?xml version="1.0" encoding="UTF-8" standalone="yes"?>
<Relationships xmlns="http://schemas.openxmlformats.org/package/2006/relationships"><Relationship Id="rId11" Type="http://schemas.openxmlformats.org/officeDocument/2006/relationships/oleObject" Target="../embeddings/oleObject16.bin"/><Relationship Id="rId12" Type="http://schemas.openxmlformats.org/officeDocument/2006/relationships/image" Target="../media/image17.wmf"/><Relationship Id="rId13" Type="http://schemas.openxmlformats.org/officeDocument/2006/relationships/oleObject" Target="../embeddings/oleObject17.bin"/><Relationship Id="rId14" Type="http://schemas.openxmlformats.org/officeDocument/2006/relationships/image" Target="../media/image8.wmf"/><Relationship Id="rId15" Type="http://schemas.openxmlformats.org/officeDocument/2006/relationships/oleObject" Target="../embeddings/oleObject18.bin"/><Relationship Id="rId16" Type="http://schemas.openxmlformats.org/officeDocument/2006/relationships/image" Target="../media/image9.wmf"/><Relationship Id="rId17" Type="http://schemas.openxmlformats.org/officeDocument/2006/relationships/oleObject" Target="../embeddings/oleObject19.bin"/><Relationship Id="rId18" Type="http://schemas.openxmlformats.org/officeDocument/2006/relationships/image" Target="../media/image10.wmf"/><Relationship Id="rId1" Type="http://schemas.openxmlformats.org/officeDocument/2006/relationships/vmlDrawing" Target="../drawings/vmlDrawing3.vml"/><Relationship Id="rId2" Type="http://schemas.openxmlformats.org/officeDocument/2006/relationships/slideLayout" Target="../slideLayouts/slideLayout2.xml"/><Relationship Id="rId3" Type="http://schemas.openxmlformats.org/officeDocument/2006/relationships/oleObject" Target="../embeddings/oleObject12.bin"/><Relationship Id="rId4" Type="http://schemas.openxmlformats.org/officeDocument/2006/relationships/image" Target="../media/image14.wmf"/><Relationship Id="rId5" Type="http://schemas.openxmlformats.org/officeDocument/2006/relationships/oleObject" Target="../embeddings/oleObject13.bin"/><Relationship Id="rId6" Type="http://schemas.openxmlformats.org/officeDocument/2006/relationships/image" Target="../media/image15.wmf"/><Relationship Id="rId7" Type="http://schemas.openxmlformats.org/officeDocument/2006/relationships/oleObject" Target="../embeddings/oleObject14.bin"/><Relationship Id="rId8" Type="http://schemas.openxmlformats.org/officeDocument/2006/relationships/image" Target="../media/image16.wmf"/><Relationship Id="rId9" Type="http://schemas.openxmlformats.org/officeDocument/2006/relationships/oleObject" Target="../embeddings/oleObject15.bin"/><Relationship Id="rId10" Type="http://schemas.openxmlformats.org/officeDocument/2006/relationships/image" Target="../media/image7.wmf"/></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4" Type="http://schemas.openxmlformats.org/officeDocument/2006/relationships/image" Target="../media/image20.png"/><Relationship Id="rId5" Type="http://schemas.openxmlformats.org/officeDocument/2006/relationships/image" Target="../media/image21.png"/><Relationship Id="rId6" Type="http://schemas.openxmlformats.org/officeDocument/2006/relationships/image" Target="../media/image22.png"/><Relationship Id="rId1" Type="http://schemas.openxmlformats.org/officeDocument/2006/relationships/slideLayout" Target="../slideLayouts/slideLayout6.xml"/><Relationship Id="rId2"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Method of Joint and Zero-Force Members</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1816058011"/>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1 Başlık"/>
          <p:cNvSpPr>
            <a:spLocks noGrp="1"/>
          </p:cNvSpPr>
          <p:nvPr>
            <p:ph type="title"/>
          </p:nvPr>
        </p:nvSpPr>
        <p:spPr>
          <a:xfrm>
            <a:off x="510381" y="31335"/>
            <a:ext cx="8229600" cy="883065"/>
          </a:xfrm>
        </p:spPr>
        <p:txBody>
          <a:bodyPr/>
          <a:lstStyle/>
          <a:p>
            <a:r>
              <a:rPr lang="tr-TR" altLang="en-US" dirty="0" smtClean="0"/>
              <a:t>Zero-Force Members (Continued)</a:t>
            </a:r>
          </a:p>
        </p:txBody>
      </p:sp>
      <p:sp>
        <p:nvSpPr>
          <p:cNvPr id="24579" name="2 Slayt Numarası Yer Tutucusu"/>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hangingPunct="0">
              <a:defRPr>
                <a:solidFill>
                  <a:schemeClr val="tx1"/>
                </a:solidFill>
                <a:latin typeface="Times New Roman" pitchFamily="18" charset="0"/>
              </a:defRPr>
            </a:lvl6pPr>
            <a:lvl7pPr marL="2971800" indent="-228600" eaLnBrk="0" hangingPunct="0">
              <a:defRPr>
                <a:solidFill>
                  <a:schemeClr val="tx1"/>
                </a:solidFill>
                <a:latin typeface="Times New Roman" pitchFamily="18" charset="0"/>
              </a:defRPr>
            </a:lvl7pPr>
            <a:lvl8pPr marL="3429000" indent="-228600" eaLnBrk="0" hangingPunct="0">
              <a:defRPr>
                <a:solidFill>
                  <a:schemeClr val="tx1"/>
                </a:solidFill>
                <a:latin typeface="Times New Roman" pitchFamily="18" charset="0"/>
              </a:defRPr>
            </a:lvl8pPr>
            <a:lvl9pPr marL="3886200" indent="-228600" eaLnBrk="0" hangingPunct="0">
              <a:defRPr>
                <a:solidFill>
                  <a:schemeClr val="tx1"/>
                </a:solidFill>
                <a:latin typeface="Times New Roman" pitchFamily="18" charset="0"/>
              </a:defRPr>
            </a:lvl9pPr>
          </a:lstStyle>
          <a:p>
            <a:r>
              <a:rPr lang="en-US" altLang="en-US" sz="1200" smtClean="0">
                <a:solidFill>
                  <a:srgbClr val="FF9933"/>
                </a:solidFill>
                <a:latin typeface="Arial" charset="0"/>
              </a:rPr>
              <a:t>6 - </a:t>
            </a:r>
            <a:fld id="{38E9AB98-4647-4878-82F1-4CCF07547BD0}" type="slidenum">
              <a:rPr lang="x-none" altLang="en-US" sz="1200" smtClean="0">
                <a:solidFill>
                  <a:srgbClr val="FF9933"/>
                </a:solidFill>
                <a:latin typeface="Arial" charset="0"/>
                <a:cs typeface="Arial" charset="0"/>
              </a:rPr>
              <a:pPr/>
              <a:t>10</a:t>
            </a:fld>
            <a:endParaRPr lang="en-US" altLang="en-US" sz="1200" smtClean="0">
              <a:solidFill>
                <a:srgbClr val="FF9933"/>
              </a:solidFill>
              <a:latin typeface="Arial" charset="0"/>
            </a:endParaRPr>
          </a:p>
        </p:txBody>
      </p:sp>
      <p:sp>
        <p:nvSpPr>
          <p:cNvPr id="4" name="7 Dikdörtgen"/>
          <p:cNvSpPr/>
          <p:nvPr/>
        </p:nvSpPr>
        <p:spPr>
          <a:xfrm>
            <a:off x="384175" y="6605588"/>
            <a:ext cx="4356100" cy="2524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pic>
        <p:nvPicPr>
          <p:cNvPr id="2458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2188" y="1054100"/>
            <a:ext cx="7265987" cy="531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9 Dikdörtgen"/>
          <p:cNvSpPr/>
          <p:nvPr/>
        </p:nvSpPr>
        <p:spPr>
          <a:xfrm>
            <a:off x="7648575" y="5965825"/>
            <a:ext cx="609600" cy="39211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tr-TR"/>
          </a:p>
        </p:txBody>
      </p:sp>
      <p:sp>
        <p:nvSpPr>
          <p:cNvPr id="11" name="10 Dikdörtgen"/>
          <p:cNvSpPr/>
          <p:nvPr/>
        </p:nvSpPr>
        <p:spPr>
          <a:xfrm>
            <a:off x="5602288" y="1103313"/>
            <a:ext cx="1552575" cy="29051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tr-TR">
              <a:solidFill>
                <a:schemeClr val="tx1"/>
              </a:solidFill>
            </a:endParaRPr>
          </a:p>
        </p:txBody>
      </p:sp>
    </p:spTree>
    <p:extLst>
      <p:ext uri="{BB962C8B-B14F-4D97-AF65-F5344CB8AC3E}">
        <p14:creationId xmlns:p14="http://schemas.microsoft.com/office/powerpoint/2010/main" val="2452329445"/>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1 Başlık"/>
          <p:cNvSpPr>
            <a:spLocks noGrp="1"/>
          </p:cNvSpPr>
          <p:nvPr>
            <p:ph type="title"/>
          </p:nvPr>
        </p:nvSpPr>
        <p:spPr>
          <a:xfrm>
            <a:off x="457200" y="0"/>
            <a:ext cx="8229600" cy="914400"/>
          </a:xfrm>
        </p:spPr>
        <p:txBody>
          <a:bodyPr/>
          <a:lstStyle/>
          <a:p>
            <a:r>
              <a:rPr lang="tr-TR" altLang="en-US" dirty="0" smtClean="0"/>
              <a:t>Zero-Force Members (Continued)</a:t>
            </a:r>
          </a:p>
        </p:txBody>
      </p:sp>
      <p:sp>
        <p:nvSpPr>
          <p:cNvPr id="25603" name="2 Slayt Numarası Yer Tutucusu"/>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hangingPunct="0">
              <a:defRPr>
                <a:solidFill>
                  <a:schemeClr val="tx1"/>
                </a:solidFill>
                <a:latin typeface="Times New Roman" pitchFamily="18" charset="0"/>
              </a:defRPr>
            </a:lvl6pPr>
            <a:lvl7pPr marL="2971800" indent="-228600" eaLnBrk="0" hangingPunct="0">
              <a:defRPr>
                <a:solidFill>
                  <a:schemeClr val="tx1"/>
                </a:solidFill>
                <a:latin typeface="Times New Roman" pitchFamily="18" charset="0"/>
              </a:defRPr>
            </a:lvl7pPr>
            <a:lvl8pPr marL="3429000" indent="-228600" eaLnBrk="0" hangingPunct="0">
              <a:defRPr>
                <a:solidFill>
                  <a:schemeClr val="tx1"/>
                </a:solidFill>
                <a:latin typeface="Times New Roman" pitchFamily="18" charset="0"/>
              </a:defRPr>
            </a:lvl8pPr>
            <a:lvl9pPr marL="3886200" indent="-228600" eaLnBrk="0" hangingPunct="0">
              <a:defRPr>
                <a:solidFill>
                  <a:schemeClr val="tx1"/>
                </a:solidFill>
                <a:latin typeface="Times New Roman" pitchFamily="18" charset="0"/>
              </a:defRPr>
            </a:lvl9pPr>
          </a:lstStyle>
          <a:p>
            <a:r>
              <a:rPr lang="en-US" altLang="en-US" sz="1200" smtClean="0">
                <a:solidFill>
                  <a:srgbClr val="FF9933"/>
                </a:solidFill>
                <a:latin typeface="Arial" charset="0"/>
              </a:rPr>
              <a:t>6 - </a:t>
            </a:r>
            <a:fld id="{5C6578AF-72AB-4378-9BB1-5BFE345354BF}" type="slidenum">
              <a:rPr lang="x-none" altLang="en-US" sz="1200" smtClean="0">
                <a:solidFill>
                  <a:srgbClr val="FF9933"/>
                </a:solidFill>
                <a:latin typeface="Arial" charset="0"/>
                <a:cs typeface="Arial" charset="0"/>
              </a:rPr>
              <a:pPr/>
              <a:t>11</a:t>
            </a:fld>
            <a:endParaRPr lang="en-US" altLang="en-US" sz="1200" smtClean="0">
              <a:solidFill>
                <a:srgbClr val="FF9933"/>
              </a:solidFill>
              <a:latin typeface="Arial" charset="0"/>
            </a:endParaRPr>
          </a:p>
        </p:txBody>
      </p:sp>
      <p:sp>
        <p:nvSpPr>
          <p:cNvPr id="4" name="7 Dikdörtgen"/>
          <p:cNvSpPr/>
          <p:nvPr/>
        </p:nvSpPr>
        <p:spPr>
          <a:xfrm>
            <a:off x="384175" y="6605588"/>
            <a:ext cx="4356100" cy="2524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pic>
        <p:nvPicPr>
          <p:cNvPr id="2560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58863" y="1058863"/>
            <a:ext cx="7423150" cy="531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12 Dikdörtgen"/>
          <p:cNvSpPr/>
          <p:nvPr/>
        </p:nvSpPr>
        <p:spPr>
          <a:xfrm>
            <a:off x="8012113" y="6081713"/>
            <a:ext cx="463550" cy="29051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tr-TR"/>
          </a:p>
        </p:txBody>
      </p:sp>
      <p:sp>
        <p:nvSpPr>
          <p:cNvPr id="14" name="13 Dikdörtgen"/>
          <p:cNvSpPr/>
          <p:nvPr/>
        </p:nvSpPr>
        <p:spPr>
          <a:xfrm>
            <a:off x="3700463" y="4732338"/>
            <a:ext cx="4297362" cy="158115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tr-TR"/>
          </a:p>
        </p:txBody>
      </p:sp>
    </p:spTree>
    <p:extLst>
      <p:ext uri="{BB962C8B-B14F-4D97-AF65-F5344CB8AC3E}">
        <p14:creationId xmlns:p14="http://schemas.microsoft.com/office/powerpoint/2010/main" val="3026310139"/>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normAutofit/>
          </a:bodyPr>
          <a:lstStyle/>
          <a:p>
            <a:r>
              <a:rPr lang="en-US" b="1" dirty="0" smtClean="0"/>
              <a:t>Problem-2</a:t>
            </a:r>
            <a:endParaRPr lang="en-US" b="1" dirty="0"/>
          </a:p>
        </p:txBody>
      </p:sp>
      <p:sp>
        <p:nvSpPr>
          <p:cNvPr id="4" name="Date Placeholder 3"/>
          <p:cNvSpPr>
            <a:spLocks noGrp="1"/>
          </p:cNvSpPr>
          <p:nvPr>
            <p:ph type="dt" sz="half" idx="10"/>
          </p:nvPr>
        </p:nvSpPr>
        <p:spPr/>
        <p:txBody>
          <a:bodyPr/>
          <a:lstStyle/>
          <a:p>
            <a:fld id="{00A21586-CA46-4781-A626-1D369D3DA054}" type="datetime1">
              <a:rPr lang="en-US" smtClean="0"/>
              <a:pPr/>
              <a:t>05/03/16</a:t>
            </a:fld>
            <a:endParaRPr lang="en-US"/>
          </a:p>
        </p:txBody>
      </p:sp>
      <p:sp>
        <p:nvSpPr>
          <p:cNvPr id="6" name="Slide Number Placeholder 5"/>
          <p:cNvSpPr>
            <a:spLocks noGrp="1"/>
          </p:cNvSpPr>
          <p:nvPr>
            <p:ph type="sldNum" sz="quarter" idx="12"/>
          </p:nvPr>
        </p:nvSpPr>
        <p:spPr/>
        <p:txBody>
          <a:bodyPr/>
          <a:lstStyle/>
          <a:p>
            <a:fld id="{E964050B-6237-4A51-8D91-3999973097DF}" type="slidenum">
              <a:rPr lang="en-US" smtClean="0"/>
              <a:pPr/>
              <a:t>12</a:t>
            </a:fld>
            <a:endParaRPr lang="en-US" dirty="0"/>
          </a:p>
        </p:txBody>
      </p:sp>
      <p:sp>
        <p:nvSpPr>
          <p:cNvPr id="58" name="TextBox 57"/>
          <p:cNvSpPr txBox="1"/>
          <p:nvPr/>
        </p:nvSpPr>
        <p:spPr>
          <a:xfrm>
            <a:off x="5943600" y="2082435"/>
            <a:ext cx="2590800" cy="1200329"/>
          </a:xfrm>
          <a:prstGeom prst="rect">
            <a:avLst/>
          </a:prstGeom>
          <a:noFill/>
        </p:spPr>
        <p:txBody>
          <a:bodyPr wrap="square" rtlCol="0">
            <a:spAutoFit/>
          </a:bodyPr>
          <a:lstStyle/>
          <a:p>
            <a:r>
              <a:rPr lang="en-US" sz="2400" dirty="0" smtClean="0"/>
              <a:t>Identify zero force members in a truss shown.</a:t>
            </a:r>
            <a:endParaRPr lang="en-US" sz="2400" dirty="0"/>
          </a:p>
        </p:txBody>
      </p:sp>
      <p:pic>
        <p:nvPicPr>
          <p:cNvPr id="1041" name="Picture 5" descr="C:\Documents and Settings\Administrator\My Documents\N A SIDDIQUI\Teaching\1429-30(summer)\2009_08_11\IMG_0004.jpg"/>
          <p:cNvPicPr>
            <a:picLocks noChangeAspect="1" noChangeArrowheads="1"/>
          </p:cNvPicPr>
          <p:nvPr/>
        </p:nvPicPr>
        <p:blipFill>
          <a:blip r:embed="rId2" cstate="print"/>
          <a:srcRect l="17628" t="27917" r="45354" b="55981"/>
          <a:stretch>
            <a:fillRect/>
          </a:stretch>
        </p:blipFill>
        <p:spPr bwMode="auto">
          <a:xfrm rot="10800000">
            <a:off x="838200" y="1476100"/>
            <a:ext cx="4980180" cy="2362200"/>
          </a:xfrm>
          <a:prstGeom prst="rect">
            <a:avLst/>
          </a:prstGeom>
          <a:noFill/>
          <a:ln>
            <a:noFill/>
          </a:ln>
        </p:spPr>
      </p:pic>
      <p:sp>
        <p:nvSpPr>
          <p:cNvPr id="47" name="TextBox 46"/>
          <p:cNvSpPr txBox="1"/>
          <p:nvPr/>
        </p:nvSpPr>
        <p:spPr>
          <a:xfrm>
            <a:off x="1143000" y="4682698"/>
            <a:ext cx="6477000" cy="461665"/>
          </a:xfrm>
          <a:prstGeom prst="rect">
            <a:avLst/>
          </a:prstGeom>
          <a:noFill/>
        </p:spPr>
        <p:txBody>
          <a:bodyPr wrap="square" rtlCol="0">
            <a:spAutoFit/>
          </a:bodyPr>
          <a:lstStyle/>
          <a:p>
            <a:r>
              <a:rPr lang="en-US" sz="2400" dirty="0" smtClean="0">
                <a:solidFill>
                  <a:schemeClr val="tx2"/>
                </a:solidFill>
              </a:rPr>
              <a:t>Answer:</a:t>
            </a:r>
            <a:r>
              <a:rPr lang="en-US" sz="2400" dirty="0" smtClean="0">
                <a:solidFill>
                  <a:srgbClr val="FFFF00"/>
                </a:solidFill>
              </a:rPr>
              <a:t> </a:t>
            </a:r>
            <a:r>
              <a:rPr lang="en-US" sz="2400" dirty="0" smtClean="0">
                <a:solidFill>
                  <a:srgbClr val="002060"/>
                </a:solidFill>
              </a:rPr>
              <a:t>BH and DF are zero force members.</a:t>
            </a:r>
            <a:endParaRPr lang="en-US" sz="2400" dirty="0">
              <a:solidFill>
                <a:srgbClr val="002060"/>
              </a:solidFill>
            </a:endParaRPr>
          </a:p>
        </p:txBody>
      </p:sp>
    </p:spTree>
    <p:extLst>
      <p:ext uri="{BB962C8B-B14F-4D97-AF65-F5344CB8AC3E}">
        <p14:creationId xmlns:p14="http://schemas.microsoft.com/office/powerpoint/2010/main" val="339524059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4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p:bldP spid="4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b="1" dirty="0" smtClean="0"/>
              <a:t>Problem-3</a:t>
            </a:r>
            <a:endParaRPr lang="en-US" b="1" dirty="0"/>
          </a:p>
        </p:txBody>
      </p:sp>
      <p:sp>
        <p:nvSpPr>
          <p:cNvPr id="4" name="Date Placeholder 3"/>
          <p:cNvSpPr>
            <a:spLocks noGrp="1"/>
          </p:cNvSpPr>
          <p:nvPr>
            <p:ph type="dt" sz="half" idx="10"/>
          </p:nvPr>
        </p:nvSpPr>
        <p:spPr/>
        <p:txBody>
          <a:bodyPr/>
          <a:lstStyle/>
          <a:p>
            <a:fld id="{52B8990B-B63E-4C60-9350-F620707386D5}" type="datetime1">
              <a:rPr lang="en-US" smtClean="0"/>
              <a:pPr/>
              <a:t>05/03/16</a:t>
            </a:fld>
            <a:endParaRPr lang="en-US"/>
          </a:p>
        </p:txBody>
      </p:sp>
      <p:sp>
        <p:nvSpPr>
          <p:cNvPr id="6" name="Slide Number Placeholder 5"/>
          <p:cNvSpPr>
            <a:spLocks noGrp="1"/>
          </p:cNvSpPr>
          <p:nvPr>
            <p:ph type="sldNum" sz="quarter" idx="12"/>
          </p:nvPr>
        </p:nvSpPr>
        <p:spPr/>
        <p:txBody>
          <a:bodyPr/>
          <a:lstStyle/>
          <a:p>
            <a:fld id="{E964050B-6237-4A51-8D91-3999973097DF}" type="slidenum">
              <a:rPr lang="en-US" smtClean="0"/>
              <a:pPr/>
              <a:t>13</a:t>
            </a:fld>
            <a:endParaRPr lang="en-US"/>
          </a:p>
        </p:txBody>
      </p:sp>
      <p:grpSp>
        <p:nvGrpSpPr>
          <p:cNvPr id="73" name="Group 72"/>
          <p:cNvGrpSpPr/>
          <p:nvPr/>
        </p:nvGrpSpPr>
        <p:grpSpPr>
          <a:xfrm>
            <a:off x="3132531" y="2439575"/>
            <a:ext cx="5187950" cy="3276600"/>
            <a:chOff x="3886200" y="1802931"/>
            <a:chExt cx="3359150" cy="2164231"/>
          </a:xfrm>
        </p:grpSpPr>
        <p:sp>
          <p:nvSpPr>
            <p:cNvPr id="33795" name="Rectangle 3"/>
            <p:cNvSpPr>
              <a:spLocks noChangeArrowheads="1"/>
            </p:cNvSpPr>
            <p:nvPr/>
          </p:nvSpPr>
          <p:spPr bwMode="auto">
            <a:xfrm>
              <a:off x="5869305" y="2218652"/>
              <a:ext cx="128270" cy="184666"/>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b="1" i="0" u="none" strike="noStrike" cap="none" normalizeH="0" baseline="0" smtClean="0">
                  <a:ln>
                    <a:solidFill>
                      <a:schemeClr val="tx1"/>
                    </a:solidFill>
                  </a:ln>
                  <a:solidFill>
                    <a:srgbClr val="000000"/>
                  </a:solidFill>
                  <a:effectLst/>
                  <a:latin typeface="Times" pitchFamily="18" charset="0"/>
                  <a:ea typeface="Arial" pitchFamily="34" charset="0"/>
                  <a:cs typeface="Arial" pitchFamily="34" charset="0"/>
                </a:rPr>
                <a:t>G</a:t>
              </a:r>
              <a:endParaRPr kumimoji="0" lang="en-US" b="0" i="0" u="none" strike="noStrike" cap="none" normalizeH="0" baseline="0" smtClean="0">
                <a:ln>
                  <a:solidFill>
                    <a:schemeClr val="tx1"/>
                  </a:solidFill>
                </a:ln>
                <a:solidFill>
                  <a:schemeClr val="tx1"/>
                </a:solidFill>
                <a:effectLst/>
                <a:latin typeface="Arial" pitchFamily="34" charset="0"/>
                <a:cs typeface="Arial" pitchFamily="34" charset="0"/>
              </a:endParaRPr>
            </a:p>
          </p:txBody>
        </p:sp>
        <p:sp>
          <p:nvSpPr>
            <p:cNvPr id="33796" name="Rectangle 4"/>
            <p:cNvSpPr>
              <a:spLocks noChangeArrowheads="1"/>
            </p:cNvSpPr>
            <p:nvPr/>
          </p:nvSpPr>
          <p:spPr bwMode="auto">
            <a:xfrm>
              <a:off x="5236210" y="2209129"/>
              <a:ext cx="128270" cy="184666"/>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b="1" i="0" u="none" strike="noStrike" cap="none" normalizeH="0" baseline="0" smtClean="0">
                  <a:ln>
                    <a:solidFill>
                      <a:schemeClr val="tx1"/>
                    </a:solidFill>
                  </a:ln>
                  <a:solidFill>
                    <a:srgbClr val="000000"/>
                  </a:solidFill>
                  <a:effectLst/>
                  <a:latin typeface="Times" pitchFamily="18" charset="0"/>
                  <a:ea typeface="Arial" pitchFamily="34" charset="0"/>
                  <a:cs typeface="Arial" pitchFamily="34" charset="0"/>
                </a:rPr>
                <a:t>H</a:t>
              </a:r>
              <a:endParaRPr kumimoji="0" lang="en-US" b="0" i="0" u="none" strike="noStrike" cap="none" normalizeH="0" baseline="0" smtClean="0">
                <a:ln>
                  <a:solidFill>
                    <a:schemeClr val="tx1"/>
                  </a:solidFill>
                </a:ln>
                <a:solidFill>
                  <a:schemeClr val="tx1"/>
                </a:solidFill>
                <a:effectLst/>
                <a:latin typeface="Arial" pitchFamily="34" charset="0"/>
                <a:cs typeface="Arial" pitchFamily="34" charset="0"/>
              </a:endParaRPr>
            </a:p>
          </p:txBody>
        </p:sp>
        <p:sp>
          <p:nvSpPr>
            <p:cNvPr id="33797" name="Rectangle 5"/>
            <p:cNvSpPr>
              <a:spLocks noChangeArrowheads="1"/>
            </p:cNvSpPr>
            <p:nvPr/>
          </p:nvSpPr>
          <p:spPr bwMode="auto">
            <a:xfrm>
              <a:off x="4533900" y="2209129"/>
              <a:ext cx="64770" cy="184666"/>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b="1" i="0" u="none" strike="noStrike" cap="none" normalizeH="0" baseline="0" smtClean="0">
                  <a:ln>
                    <a:solidFill>
                      <a:schemeClr val="tx1"/>
                    </a:solidFill>
                  </a:ln>
                  <a:solidFill>
                    <a:srgbClr val="000000"/>
                  </a:solidFill>
                  <a:effectLst/>
                  <a:latin typeface="Times" pitchFamily="18" charset="0"/>
                  <a:ea typeface="Arial" pitchFamily="34" charset="0"/>
                  <a:cs typeface="Arial" pitchFamily="34" charset="0"/>
                </a:rPr>
                <a:t>I</a:t>
              </a:r>
              <a:endParaRPr kumimoji="0" lang="en-US" b="0" i="0" u="none" strike="noStrike" cap="none" normalizeH="0" baseline="0" smtClean="0">
                <a:ln>
                  <a:solidFill>
                    <a:schemeClr val="tx1"/>
                  </a:solidFill>
                </a:ln>
                <a:solidFill>
                  <a:schemeClr val="tx1"/>
                </a:solidFill>
                <a:effectLst/>
                <a:latin typeface="Arial" pitchFamily="34" charset="0"/>
                <a:cs typeface="Arial" pitchFamily="34" charset="0"/>
              </a:endParaRPr>
            </a:p>
          </p:txBody>
        </p:sp>
        <p:sp>
          <p:nvSpPr>
            <p:cNvPr id="33798" name="Line 6"/>
            <p:cNvSpPr>
              <a:spLocks noChangeShapeType="1"/>
            </p:cNvSpPr>
            <p:nvPr/>
          </p:nvSpPr>
          <p:spPr bwMode="auto">
            <a:xfrm flipH="1" flipV="1">
              <a:off x="6925945" y="2440866"/>
              <a:ext cx="5080" cy="606963"/>
            </a:xfrm>
            <a:prstGeom prst="line">
              <a:avLst/>
            </a:prstGeom>
            <a:noFill/>
            <a:ln w="1206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799" name="Line 7"/>
            <p:cNvSpPr>
              <a:spLocks noChangeShapeType="1"/>
            </p:cNvSpPr>
            <p:nvPr/>
          </p:nvSpPr>
          <p:spPr bwMode="auto">
            <a:xfrm>
              <a:off x="6773545" y="2428803"/>
              <a:ext cx="219075" cy="635"/>
            </a:xfrm>
            <a:prstGeom prst="line">
              <a:avLst/>
            </a:prstGeom>
            <a:noFill/>
            <a:ln w="1206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00" name="Line 8"/>
            <p:cNvSpPr>
              <a:spLocks noChangeShapeType="1"/>
            </p:cNvSpPr>
            <p:nvPr/>
          </p:nvSpPr>
          <p:spPr bwMode="auto">
            <a:xfrm flipV="1">
              <a:off x="6897370" y="2415470"/>
              <a:ext cx="69215" cy="25396"/>
            </a:xfrm>
            <a:prstGeom prst="line">
              <a:avLst/>
            </a:prstGeom>
            <a:noFill/>
            <a:ln w="1206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01" name="Line 9"/>
            <p:cNvSpPr>
              <a:spLocks noChangeShapeType="1"/>
            </p:cNvSpPr>
            <p:nvPr/>
          </p:nvSpPr>
          <p:spPr bwMode="auto">
            <a:xfrm>
              <a:off x="6773545" y="3040210"/>
              <a:ext cx="233680" cy="635"/>
            </a:xfrm>
            <a:prstGeom prst="line">
              <a:avLst/>
            </a:prstGeom>
            <a:noFill/>
            <a:ln w="1206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02" name="Line 10"/>
            <p:cNvSpPr>
              <a:spLocks noChangeShapeType="1"/>
            </p:cNvSpPr>
            <p:nvPr/>
          </p:nvSpPr>
          <p:spPr bwMode="auto">
            <a:xfrm flipV="1">
              <a:off x="6897370" y="3026243"/>
              <a:ext cx="69215" cy="26666"/>
            </a:xfrm>
            <a:prstGeom prst="line">
              <a:avLst/>
            </a:prstGeom>
            <a:noFill/>
            <a:ln w="1206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03" name="Rectangle 11"/>
            <p:cNvSpPr>
              <a:spLocks noChangeArrowheads="1"/>
            </p:cNvSpPr>
            <p:nvPr/>
          </p:nvSpPr>
          <p:spPr bwMode="auto">
            <a:xfrm>
              <a:off x="6992620" y="2602131"/>
              <a:ext cx="252730" cy="227294"/>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b="0" i="0" u="none" strike="noStrike" cap="none" normalizeH="0" baseline="0" dirty="0" smtClean="0">
                  <a:ln>
                    <a:solidFill>
                      <a:schemeClr val="tx1"/>
                    </a:solidFill>
                  </a:ln>
                  <a:solidFill>
                    <a:srgbClr val="FFFF00"/>
                  </a:solidFill>
                  <a:effectLst/>
                  <a:latin typeface="Times" pitchFamily="18" charset="0"/>
                  <a:ea typeface="Arial" pitchFamily="34" charset="0"/>
                  <a:cs typeface="Arial" pitchFamily="34" charset="0"/>
                </a:rPr>
                <a:t>5 m</a:t>
              </a:r>
              <a:endParaRPr kumimoji="0" lang="en-US" b="0" i="0" u="none" strike="noStrike" cap="none" normalizeH="0" baseline="0" dirty="0" smtClean="0">
                <a:ln>
                  <a:solidFill>
                    <a:schemeClr val="tx1"/>
                  </a:solidFill>
                </a:ln>
                <a:solidFill>
                  <a:srgbClr val="FFFF00"/>
                </a:solidFill>
                <a:effectLst/>
                <a:latin typeface="Arial" pitchFamily="34" charset="0"/>
                <a:cs typeface="Arial" pitchFamily="34" charset="0"/>
              </a:endParaRPr>
            </a:p>
          </p:txBody>
        </p:sp>
        <p:sp>
          <p:nvSpPr>
            <p:cNvPr id="33804" name="Rectangle 12"/>
            <p:cNvSpPr>
              <a:spLocks noChangeArrowheads="1"/>
            </p:cNvSpPr>
            <p:nvPr/>
          </p:nvSpPr>
          <p:spPr bwMode="auto">
            <a:xfrm flipH="1">
              <a:off x="5309235" y="2409756"/>
              <a:ext cx="632460" cy="59299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05" name="Rectangle 13"/>
            <p:cNvSpPr>
              <a:spLocks noChangeArrowheads="1"/>
            </p:cNvSpPr>
            <p:nvPr/>
          </p:nvSpPr>
          <p:spPr bwMode="auto">
            <a:xfrm flipH="1">
              <a:off x="5307965" y="2409121"/>
              <a:ext cx="633095" cy="596170"/>
            </a:xfrm>
            <a:prstGeom prst="rect">
              <a:avLst/>
            </a:prstGeom>
            <a:noFill/>
            <a:ln w="2603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06" name="Line 14"/>
            <p:cNvSpPr>
              <a:spLocks noChangeShapeType="1"/>
            </p:cNvSpPr>
            <p:nvPr/>
          </p:nvSpPr>
          <p:spPr bwMode="auto">
            <a:xfrm>
              <a:off x="5309235" y="2409756"/>
              <a:ext cx="632460" cy="580932"/>
            </a:xfrm>
            <a:prstGeom prst="line">
              <a:avLst/>
            </a:prstGeom>
            <a:noFill/>
            <a:ln w="2603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07" name="Line 15"/>
            <p:cNvSpPr>
              <a:spLocks noChangeShapeType="1"/>
            </p:cNvSpPr>
            <p:nvPr/>
          </p:nvSpPr>
          <p:spPr bwMode="auto">
            <a:xfrm flipH="1">
              <a:off x="4673600" y="2424359"/>
              <a:ext cx="620395" cy="580932"/>
            </a:xfrm>
            <a:prstGeom prst="line">
              <a:avLst/>
            </a:prstGeom>
            <a:noFill/>
            <a:ln w="2603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08" name="Rectangle 16"/>
            <p:cNvSpPr>
              <a:spLocks noChangeArrowheads="1"/>
            </p:cNvSpPr>
            <p:nvPr/>
          </p:nvSpPr>
          <p:spPr bwMode="auto">
            <a:xfrm flipH="1">
              <a:off x="5941695" y="2409756"/>
              <a:ext cx="631190" cy="59299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09" name="Rectangle 17"/>
            <p:cNvSpPr>
              <a:spLocks noChangeArrowheads="1"/>
            </p:cNvSpPr>
            <p:nvPr/>
          </p:nvSpPr>
          <p:spPr bwMode="auto">
            <a:xfrm flipH="1">
              <a:off x="5939155" y="2409121"/>
              <a:ext cx="633095" cy="596170"/>
            </a:xfrm>
            <a:prstGeom prst="rect">
              <a:avLst/>
            </a:prstGeom>
            <a:noFill/>
            <a:ln w="2603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10" name="Line 18"/>
            <p:cNvSpPr>
              <a:spLocks noChangeShapeType="1"/>
            </p:cNvSpPr>
            <p:nvPr/>
          </p:nvSpPr>
          <p:spPr bwMode="auto">
            <a:xfrm flipH="1">
              <a:off x="5941695" y="2409756"/>
              <a:ext cx="631190" cy="580932"/>
            </a:xfrm>
            <a:prstGeom prst="line">
              <a:avLst/>
            </a:prstGeom>
            <a:noFill/>
            <a:ln w="2603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11" name="Rectangle 19"/>
            <p:cNvSpPr>
              <a:spLocks noChangeArrowheads="1"/>
            </p:cNvSpPr>
            <p:nvPr/>
          </p:nvSpPr>
          <p:spPr bwMode="auto">
            <a:xfrm flipH="1">
              <a:off x="3886200" y="2927199"/>
              <a:ext cx="118110" cy="184666"/>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b="1" i="0" u="none" strike="noStrike" cap="none" normalizeH="0" baseline="0" smtClean="0">
                  <a:ln>
                    <a:solidFill>
                      <a:schemeClr val="tx1"/>
                    </a:solidFill>
                  </a:ln>
                  <a:solidFill>
                    <a:srgbClr val="000000"/>
                  </a:solidFill>
                  <a:effectLst/>
                  <a:latin typeface="Times" pitchFamily="18" charset="0"/>
                  <a:ea typeface="Arial" pitchFamily="34" charset="0"/>
                  <a:cs typeface="Arial" pitchFamily="34" charset="0"/>
                </a:rPr>
                <a:t>A</a:t>
              </a:r>
              <a:endParaRPr kumimoji="0" lang="en-US" b="0" i="0" u="none" strike="noStrike" cap="none" normalizeH="0" baseline="0" smtClean="0">
                <a:ln>
                  <a:solidFill>
                    <a:schemeClr val="tx1"/>
                  </a:solidFill>
                </a:ln>
                <a:solidFill>
                  <a:schemeClr val="tx1"/>
                </a:solidFill>
                <a:effectLst/>
                <a:latin typeface="Arial" pitchFamily="34" charset="0"/>
                <a:cs typeface="Arial" pitchFamily="34" charset="0"/>
              </a:endParaRPr>
            </a:p>
          </p:txBody>
        </p:sp>
        <p:sp>
          <p:nvSpPr>
            <p:cNvPr id="33812" name="Rectangle 20"/>
            <p:cNvSpPr>
              <a:spLocks noChangeArrowheads="1"/>
            </p:cNvSpPr>
            <p:nvPr/>
          </p:nvSpPr>
          <p:spPr bwMode="auto">
            <a:xfrm flipH="1">
              <a:off x="4626282" y="3262529"/>
              <a:ext cx="111760" cy="184666"/>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b="1" i="0" u="none" strike="noStrike" cap="none" normalizeH="0" baseline="0" dirty="0" smtClean="0">
                  <a:ln>
                    <a:solidFill>
                      <a:schemeClr val="tx1"/>
                    </a:solidFill>
                  </a:ln>
                  <a:solidFill>
                    <a:srgbClr val="000000"/>
                  </a:solidFill>
                  <a:effectLst/>
                  <a:latin typeface="Times" pitchFamily="18" charset="0"/>
                  <a:ea typeface="Arial" pitchFamily="34" charset="0"/>
                  <a:cs typeface="Arial" pitchFamily="34" charset="0"/>
                </a:rPr>
                <a:t>B</a:t>
              </a:r>
              <a:endParaRPr kumimoji="0" lang="en-US" b="0" i="0" u="none" strike="noStrike" cap="none" normalizeH="0" baseline="0" dirty="0" smtClean="0">
                <a:ln>
                  <a:solidFill>
                    <a:schemeClr val="tx1"/>
                  </a:solidFill>
                </a:ln>
                <a:solidFill>
                  <a:schemeClr val="tx1"/>
                </a:solidFill>
                <a:effectLst/>
                <a:latin typeface="Arial" pitchFamily="34" charset="0"/>
                <a:cs typeface="Arial" pitchFamily="34" charset="0"/>
              </a:endParaRPr>
            </a:p>
          </p:txBody>
        </p:sp>
        <p:sp>
          <p:nvSpPr>
            <p:cNvPr id="33813" name="Rectangle 21"/>
            <p:cNvSpPr>
              <a:spLocks noChangeArrowheads="1"/>
            </p:cNvSpPr>
            <p:nvPr/>
          </p:nvSpPr>
          <p:spPr bwMode="auto">
            <a:xfrm flipH="1">
              <a:off x="5264785" y="3011005"/>
              <a:ext cx="118110" cy="184666"/>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b="1" i="0" u="none" strike="noStrike" cap="none" normalizeH="0" baseline="0" smtClean="0">
                  <a:ln>
                    <a:solidFill>
                      <a:schemeClr val="tx1"/>
                    </a:solidFill>
                  </a:ln>
                  <a:solidFill>
                    <a:srgbClr val="000000"/>
                  </a:solidFill>
                  <a:effectLst/>
                  <a:latin typeface="Times" pitchFamily="18" charset="0"/>
                  <a:ea typeface="Arial" pitchFamily="34" charset="0"/>
                  <a:cs typeface="Arial" pitchFamily="34" charset="0"/>
                </a:rPr>
                <a:t>C</a:t>
              </a:r>
              <a:endParaRPr kumimoji="0" lang="en-US" b="0" i="0" u="none" strike="noStrike" cap="none" normalizeH="0" baseline="0" smtClean="0">
                <a:ln>
                  <a:solidFill>
                    <a:schemeClr val="tx1"/>
                  </a:solidFill>
                </a:ln>
                <a:solidFill>
                  <a:schemeClr val="tx1"/>
                </a:solidFill>
                <a:effectLst/>
                <a:latin typeface="Arial" pitchFamily="34" charset="0"/>
                <a:cs typeface="Arial" pitchFamily="34" charset="0"/>
              </a:endParaRPr>
            </a:p>
          </p:txBody>
        </p:sp>
        <p:sp>
          <p:nvSpPr>
            <p:cNvPr id="33814" name="Rectangle 22"/>
            <p:cNvSpPr>
              <a:spLocks noChangeArrowheads="1"/>
            </p:cNvSpPr>
            <p:nvPr/>
          </p:nvSpPr>
          <p:spPr bwMode="auto">
            <a:xfrm flipH="1">
              <a:off x="6004560" y="3016719"/>
              <a:ext cx="119380" cy="184666"/>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b="1" i="0" u="none" strike="noStrike" cap="none" normalizeH="0" baseline="0" smtClean="0">
                  <a:ln>
                    <a:solidFill>
                      <a:schemeClr val="tx1"/>
                    </a:solidFill>
                  </a:ln>
                  <a:solidFill>
                    <a:srgbClr val="000000"/>
                  </a:solidFill>
                  <a:effectLst/>
                  <a:latin typeface="Times" pitchFamily="18" charset="0"/>
                  <a:ea typeface="Arial" pitchFamily="34" charset="0"/>
                  <a:cs typeface="Arial" pitchFamily="34" charset="0"/>
                </a:rPr>
                <a:t>D</a:t>
              </a:r>
              <a:endParaRPr kumimoji="0" lang="en-US" b="0" i="0" u="none" strike="noStrike" cap="none" normalizeH="0" baseline="0" smtClean="0">
                <a:ln>
                  <a:solidFill>
                    <a:schemeClr val="tx1"/>
                  </a:solidFill>
                </a:ln>
                <a:solidFill>
                  <a:schemeClr val="tx1"/>
                </a:solidFill>
                <a:effectLst/>
                <a:latin typeface="Arial" pitchFamily="34" charset="0"/>
                <a:cs typeface="Arial" pitchFamily="34" charset="0"/>
              </a:endParaRPr>
            </a:p>
          </p:txBody>
        </p:sp>
        <p:sp>
          <p:nvSpPr>
            <p:cNvPr id="33815" name="Rectangle 23"/>
            <p:cNvSpPr>
              <a:spLocks noChangeArrowheads="1"/>
            </p:cNvSpPr>
            <p:nvPr/>
          </p:nvSpPr>
          <p:spPr bwMode="auto">
            <a:xfrm flipH="1">
              <a:off x="3990340" y="2199605"/>
              <a:ext cx="82550" cy="184666"/>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b="1" i="0" u="none" strike="noStrike" cap="none" normalizeH="0" baseline="0" smtClean="0">
                  <a:ln>
                    <a:solidFill>
                      <a:schemeClr val="tx1"/>
                    </a:solidFill>
                  </a:ln>
                  <a:solidFill>
                    <a:srgbClr val="000000"/>
                  </a:solidFill>
                  <a:effectLst/>
                  <a:latin typeface="Times" pitchFamily="18" charset="0"/>
                  <a:ea typeface="Arial" pitchFamily="34" charset="0"/>
                  <a:cs typeface="Arial" pitchFamily="34" charset="0"/>
                </a:rPr>
                <a:t>J</a:t>
              </a:r>
              <a:endParaRPr kumimoji="0" lang="en-US" b="0" i="0" u="none" strike="noStrike" cap="none" normalizeH="0" baseline="0" smtClean="0">
                <a:ln>
                  <a:solidFill>
                    <a:schemeClr val="tx1"/>
                  </a:solidFill>
                </a:ln>
                <a:solidFill>
                  <a:schemeClr val="tx1"/>
                </a:solidFill>
                <a:effectLst/>
                <a:latin typeface="Arial" pitchFamily="34" charset="0"/>
                <a:cs typeface="Arial" pitchFamily="34" charset="0"/>
              </a:endParaRPr>
            </a:p>
          </p:txBody>
        </p:sp>
        <p:sp>
          <p:nvSpPr>
            <p:cNvPr id="33816" name="Rectangle 24"/>
            <p:cNvSpPr>
              <a:spLocks noChangeArrowheads="1"/>
            </p:cNvSpPr>
            <p:nvPr/>
          </p:nvSpPr>
          <p:spPr bwMode="auto">
            <a:xfrm flipH="1">
              <a:off x="6543040" y="2226271"/>
              <a:ext cx="179070" cy="184666"/>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b="1" i="0" u="none" strike="noStrike" cap="none" normalizeH="0" baseline="0" smtClean="0">
                  <a:ln>
                    <a:solidFill>
                      <a:schemeClr val="tx1"/>
                    </a:solidFill>
                  </a:ln>
                  <a:solidFill>
                    <a:srgbClr val="000000"/>
                  </a:solidFill>
                  <a:effectLst/>
                  <a:latin typeface="Times" pitchFamily="18" charset="0"/>
                  <a:ea typeface="Arial" pitchFamily="34" charset="0"/>
                  <a:cs typeface="Arial" pitchFamily="34" charset="0"/>
                </a:rPr>
                <a:t>F</a:t>
              </a:r>
              <a:endParaRPr kumimoji="0" lang="en-US" b="0" i="0" u="none" strike="noStrike" cap="none" normalizeH="0" baseline="0" smtClean="0">
                <a:ln>
                  <a:solidFill>
                    <a:schemeClr val="tx1"/>
                  </a:solidFill>
                </a:ln>
                <a:solidFill>
                  <a:schemeClr val="tx1"/>
                </a:solidFill>
                <a:effectLst/>
                <a:latin typeface="Arial" pitchFamily="34" charset="0"/>
                <a:cs typeface="Arial" pitchFamily="34" charset="0"/>
              </a:endParaRPr>
            </a:p>
          </p:txBody>
        </p:sp>
        <p:sp>
          <p:nvSpPr>
            <p:cNvPr id="33817" name="Rectangle 25"/>
            <p:cNvSpPr>
              <a:spLocks noChangeArrowheads="1"/>
            </p:cNvSpPr>
            <p:nvPr/>
          </p:nvSpPr>
          <p:spPr bwMode="auto">
            <a:xfrm flipH="1">
              <a:off x="6630035" y="2851011"/>
              <a:ext cx="111760" cy="184666"/>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b="1" i="0" u="none" strike="noStrike" cap="none" normalizeH="0" baseline="0" smtClean="0">
                  <a:ln>
                    <a:solidFill>
                      <a:schemeClr val="tx1"/>
                    </a:solidFill>
                  </a:ln>
                  <a:solidFill>
                    <a:srgbClr val="000000"/>
                  </a:solidFill>
                  <a:effectLst/>
                  <a:latin typeface="Times" pitchFamily="18" charset="0"/>
                  <a:ea typeface="Arial" pitchFamily="34" charset="0"/>
                  <a:cs typeface="Arial" pitchFamily="34" charset="0"/>
                </a:rPr>
                <a:t>E</a:t>
              </a:r>
              <a:endParaRPr kumimoji="0" lang="en-US" b="0" i="0" u="none" strike="noStrike" cap="none" normalizeH="0" baseline="0" smtClean="0">
                <a:ln>
                  <a:solidFill>
                    <a:schemeClr val="tx1"/>
                  </a:solidFill>
                </a:ln>
                <a:solidFill>
                  <a:schemeClr val="tx1"/>
                </a:solidFill>
                <a:effectLst/>
                <a:latin typeface="Arial" pitchFamily="34" charset="0"/>
                <a:cs typeface="Arial" pitchFamily="34" charset="0"/>
              </a:endParaRPr>
            </a:p>
          </p:txBody>
        </p:sp>
        <p:sp>
          <p:nvSpPr>
            <p:cNvPr id="33818" name="Line 26"/>
            <p:cNvSpPr>
              <a:spLocks noChangeShapeType="1"/>
            </p:cNvSpPr>
            <p:nvPr/>
          </p:nvSpPr>
          <p:spPr bwMode="auto">
            <a:xfrm flipV="1">
              <a:off x="4051300" y="3854150"/>
              <a:ext cx="2534920" cy="4444"/>
            </a:xfrm>
            <a:prstGeom prst="line">
              <a:avLst/>
            </a:prstGeom>
            <a:noFill/>
            <a:ln w="1206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19" name="Line 27"/>
            <p:cNvSpPr>
              <a:spLocks noChangeShapeType="1"/>
            </p:cNvSpPr>
            <p:nvPr/>
          </p:nvSpPr>
          <p:spPr bwMode="auto">
            <a:xfrm flipH="1" flipV="1">
              <a:off x="5308600" y="3789390"/>
              <a:ext cx="635" cy="177772"/>
            </a:xfrm>
            <a:prstGeom prst="line">
              <a:avLst/>
            </a:prstGeom>
            <a:noFill/>
            <a:ln w="1206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20" name="Line 28"/>
            <p:cNvSpPr>
              <a:spLocks noChangeShapeType="1"/>
            </p:cNvSpPr>
            <p:nvPr/>
          </p:nvSpPr>
          <p:spPr bwMode="auto">
            <a:xfrm flipV="1">
              <a:off x="5296535" y="3815421"/>
              <a:ext cx="26035" cy="50157"/>
            </a:xfrm>
            <a:prstGeom prst="line">
              <a:avLst/>
            </a:prstGeom>
            <a:noFill/>
            <a:ln w="1206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grpSp>
          <p:nvGrpSpPr>
            <p:cNvPr id="33821" name="Group 29"/>
            <p:cNvGrpSpPr>
              <a:grpSpLocks/>
            </p:cNvGrpSpPr>
            <p:nvPr/>
          </p:nvGrpSpPr>
          <p:grpSpPr bwMode="auto">
            <a:xfrm>
              <a:off x="4663440" y="3789390"/>
              <a:ext cx="27940" cy="151741"/>
              <a:chOff x="8764" y="10548"/>
              <a:chExt cx="41" cy="239"/>
            </a:xfrm>
          </p:grpSpPr>
          <p:sp>
            <p:nvSpPr>
              <p:cNvPr id="33822" name="Line 30"/>
              <p:cNvSpPr>
                <a:spLocks noChangeShapeType="1"/>
              </p:cNvSpPr>
              <p:nvPr/>
            </p:nvSpPr>
            <p:spPr bwMode="auto">
              <a:xfrm flipH="1">
                <a:off x="8785" y="10548"/>
                <a:ext cx="1" cy="239"/>
              </a:xfrm>
              <a:prstGeom prst="line">
                <a:avLst/>
              </a:prstGeom>
              <a:noFill/>
              <a:ln w="1206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23" name="Line 31"/>
              <p:cNvSpPr>
                <a:spLocks noChangeShapeType="1"/>
              </p:cNvSpPr>
              <p:nvPr/>
            </p:nvSpPr>
            <p:spPr bwMode="auto">
              <a:xfrm flipV="1">
                <a:off x="8764" y="10608"/>
                <a:ext cx="41" cy="79"/>
              </a:xfrm>
              <a:prstGeom prst="line">
                <a:avLst/>
              </a:prstGeom>
              <a:noFill/>
              <a:ln w="1206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grpSp>
        <p:sp>
          <p:nvSpPr>
            <p:cNvPr id="33824" name="Line 32"/>
            <p:cNvSpPr>
              <a:spLocks noChangeShapeType="1"/>
            </p:cNvSpPr>
            <p:nvPr/>
          </p:nvSpPr>
          <p:spPr bwMode="auto">
            <a:xfrm flipH="1" flipV="1">
              <a:off x="6585585" y="3789390"/>
              <a:ext cx="635" cy="177772"/>
            </a:xfrm>
            <a:prstGeom prst="line">
              <a:avLst/>
            </a:prstGeom>
            <a:noFill/>
            <a:ln w="1206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25" name="Line 33"/>
            <p:cNvSpPr>
              <a:spLocks noChangeShapeType="1"/>
            </p:cNvSpPr>
            <p:nvPr/>
          </p:nvSpPr>
          <p:spPr bwMode="auto">
            <a:xfrm flipV="1">
              <a:off x="6572885" y="3815421"/>
              <a:ext cx="28575" cy="62220"/>
            </a:xfrm>
            <a:prstGeom prst="line">
              <a:avLst/>
            </a:prstGeom>
            <a:noFill/>
            <a:ln w="1206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26" name="Line 34"/>
            <p:cNvSpPr>
              <a:spLocks noChangeShapeType="1"/>
            </p:cNvSpPr>
            <p:nvPr/>
          </p:nvSpPr>
          <p:spPr bwMode="auto">
            <a:xfrm flipH="1" flipV="1">
              <a:off x="5941060" y="3789390"/>
              <a:ext cx="635" cy="177772"/>
            </a:xfrm>
            <a:prstGeom prst="line">
              <a:avLst/>
            </a:prstGeom>
            <a:noFill/>
            <a:ln w="1206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27" name="Line 35"/>
            <p:cNvSpPr>
              <a:spLocks noChangeShapeType="1"/>
            </p:cNvSpPr>
            <p:nvPr/>
          </p:nvSpPr>
          <p:spPr bwMode="auto">
            <a:xfrm flipV="1">
              <a:off x="5927725" y="3815421"/>
              <a:ext cx="27305" cy="50157"/>
            </a:xfrm>
            <a:prstGeom prst="line">
              <a:avLst/>
            </a:prstGeom>
            <a:noFill/>
            <a:ln w="1206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28" name="Rectangle 36"/>
            <p:cNvSpPr>
              <a:spLocks noChangeArrowheads="1"/>
            </p:cNvSpPr>
            <p:nvPr/>
          </p:nvSpPr>
          <p:spPr bwMode="auto">
            <a:xfrm flipH="1">
              <a:off x="4885690" y="3655149"/>
              <a:ext cx="252730" cy="184666"/>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b="0" i="0" u="none" strike="noStrike" cap="none" normalizeH="0" baseline="0" dirty="0" smtClean="0">
                  <a:ln>
                    <a:solidFill>
                      <a:schemeClr val="tx1"/>
                    </a:solidFill>
                  </a:ln>
                  <a:solidFill>
                    <a:srgbClr val="FFFF00"/>
                  </a:solidFill>
                  <a:effectLst/>
                  <a:latin typeface="Times" pitchFamily="18" charset="0"/>
                  <a:ea typeface="Arial" pitchFamily="34" charset="0"/>
                  <a:cs typeface="Arial" pitchFamily="34" charset="0"/>
                </a:rPr>
                <a:t>5 m</a:t>
              </a:r>
              <a:endParaRPr kumimoji="0" lang="en-US" b="0" i="0" u="none" strike="noStrike" cap="none" normalizeH="0" baseline="0" dirty="0" smtClean="0">
                <a:ln>
                  <a:solidFill>
                    <a:schemeClr val="tx1"/>
                  </a:solidFill>
                </a:ln>
                <a:solidFill>
                  <a:srgbClr val="FFFF00"/>
                </a:solidFill>
                <a:effectLst/>
                <a:latin typeface="Arial" pitchFamily="34" charset="0"/>
                <a:cs typeface="Arial" pitchFamily="34" charset="0"/>
              </a:endParaRPr>
            </a:p>
          </p:txBody>
        </p:sp>
        <p:sp>
          <p:nvSpPr>
            <p:cNvPr id="33829" name="Rectangle 37"/>
            <p:cNvSpPr>
              <a:spLocks noChangeArrowheads="1"/>
            </p:cNvSpPr>
            <p:nvPr/>
          </p:nvSpPr>
          <p:spPr bwMode="auto">
            <a:xfrm flipH="1">
              <a:off x="5522595" y="3655149"/>
              <a:ext cx="252730" cy="184666"/>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b="0" i="0" u="none" strike="noStrike" cap="none" normalizeH="0" baseline="0" dirty="0" smtClean="0">
                  <a:ln>
                    <a:solidFill>
                      <a:schemeClr val="tx1"/>
                    </a:solidFill>
                  </a:ln>
                  <a:solidFill>
                    <a:srgbClr val="FFFF00"/>
                  </a:solidFill>
                  <a:effectLst/>
                  <a:latin typeface="Times" pitchFamily="18" charset="0"/>
                  <a:ea typeface="Arial" pitchFamily="34" charset="0"/>
                  <a:cs typeface="Arial" pitchFamily="34" charset="0"/>
                </a:rPr>
                <a:t>5 m</a:t>
              </a:r>
              <a:endParaRPr kumimoji="0" lang="en-US" b="0" i="0" u="none" strike="noStrike" cap="none" normalizeH="0" baseline="0" dirty="0" smtClean="0">
                <a:ln>
                  <a:solidFill>
                    <a:schemeClr val="tx1"/>
                  </a:solidFill>
                </a:ln>
                <a:solidFill>
                  <a:srgbClr val="FFFF00"/>
                </a:solidFill>
                <a:effectLst/>
                <a:latin typeface="Arial" pitchFamily="34" charset="0"/>
                <a:cs typeface="Arial" pitchFamily="34" charset="0"/>
              </a:endParaRPr>
            </a:p>
          </p:txBody>
        </p:sp>
        <p:sp>
          <p:nvSpPr>
            <p:cNvPr id="33830" name="Rectangle 38"/>
            <p:cNvSpPr>
              <a:spLocks noChangeArrowheads="1"/>
            </p:cNvSpPr>
            <p:nvPr/>
          </p:nvSpPr>
          <p:spPr bwMode="auto">
            <a:xfrm flipH="1">
              <a:off x="6123940" y="3655149"/>
              <a:ext cx="251460" cy="184666"/>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b="0" i="0" u="none" strike="noStrike" cap="none" normalizeH="0" baseline="0" dirty="0" smtClean="0">
                  <a:ln>
                    <a:solidFill>
                      <a:schemeClr val="tx1"/>
                    </a:solidFill>
                  </a:ln>
                  <a:solidFill>
                    <a:srgbClr val="FFFF00"/>
                  </a:solidFill>
                  <a:effectLst/>
                  <a:latin typeface="Times" pitchFamily="18" charset="0"/>
                  <a:ea typeface="Arial" pitchFamily="34" charset="0"/>
                  <a:cs typeface="Arial" pitchFamily="34" charset="0"/>
                </a:rPr>
                <a:t>5 m</a:t>
              </a:r>
              <a:endParaRPr kumimoji="0" lang="en-US" b="0" i="0" u="none" strike="noStrike" cap="none" normalizeH="0" baseline="0" dirty="0" smtClean="0">
                <a:ln>
                  <a:solidFill>
                    <a:schemeClr val="tx1"/>
                  </a:solidFill>
                </a:ln>
                <a:solidFill>
                  <a:srgbClr val="FFFF00"/>
                </a:solidFill>
                <a:effectLst/>
                <a:latin typeface="Arial" pitchFamily="34" charset="0"/>
                <a:cs typeface="Arial" pitchFamily="34" charset="0"/>
              </a:endParaRPr>
            </a:p>
          </p:txBody>
        </p:sp>
        <p:sp>
          <p:nvSpPr>
            <p:cNvPr id="33831" name="Oval 39"/>
            <p:cNvSpPr>
              <a:spLocks noChangeArrowheads="1"/>
            </p:cNvSpPr>
            <p:nvPr/>
          </p:nvSpPr>
          <p:spPr bwMode="auto">
            <a:xfrm flipH="1">
              <a:off x="4662170" y="2978625"/>
              <a:ext cx="29210" cy="25396"/>
            </a:xfrm>
            <a:prstGeom prst="ellipse">
              <a:avLst/>
            </a:prstGeom>
            <a:blipFill dpi="0" rotWithShape="0">
              <a:blip r:embed="rId2" cstate="print"/>
              <a:srcRect/>
              <a:tile tx="0" ty="0" sx="100000" sy="100000" flip="none" algn="tl"/>
            </a:blipFill>
            <a:ln w="9525">
              <a:noFill/>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32" name="Oval 40"/>
            <p:cNvSpPr>
              <a:spLocks noChangeArrowheads="1"/>
            </p:cNvSpPr>
            <p:nvPr/>
          </p:nvSpPr>
          <p:spPr bwMode="auto">
            <a:xfrm flipH="1">
              <a:off x="4662805" y="2977355"/>
              <a:ext cx="27940" cy="27936"/>
            </a:xfrm>
            <a:prstGeom prst="ellipse">
              <a:avLst/>
            </a:prstGeom>
            <a:noFill/>
            <a:ln w="2603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33" name="Line 41"/>
            <p:cNvSpPr>
              <a:spLocks noChangeShapeType="1"/>
            </p:cNvSpPr>
            <p:nvPr/>
          </p:nvSpPr>
          <p:spPr bwMode="auto">
            <a:xfrm flipH="1">
              <a:off x="4662805" y="1981200"/>
              <a:ext cx="635" cy="428556"/>
            </a:xfrm>
            <a:prstGeom prst="line">
              <a:avLst/>
            </a:prstGeom>
            <a:noFill/>
            <a:ln w="28575">
              <a:solidFill>
                <a:srgbClr val="C00000"/>
              </a:solidFill>
              <a:round/>
              <a:headEnd/>
              <a:tailEnd type="triangle" w="lg" len="lg"/>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grpSp>
          <p:nvGrpSpPr>
            <p:cNvPr id="33834" name="Group 42"/>
            <p:cNvGrpSpPr>
              <a:grpSpLocks/>
            </p:cNvGrpSpPr>
            <p:nvPr/>
          </p:nvGrpSpPr>
          <p:grpSpPr bwMode="auto">
            <a:xfrm>
              <a:off x="6383655" y="2973546"/>
              <a:ext cx="370840" cy="275546"/>
              <a:chOff x="10057" y="11184"/>
              <a:chExt cx="539" cy="434"/>
            </a:xfrm>
          </p:grpSpPr>
          <p:sp>
            <p:nvSpPr>
              <p:cNvPr id="33835" name="Freeform 43"/>
              <p:cNvSpPr>
                <a:spLocks/>
              </p:cNvSpPr>
              <p:nvPr/>
            </p:nvSpPr>
            <p:spPr bwMode="auto">
              <a:xfrm flipH="1">
                <a:off x="10177" y="11245"/>
                <a:ext cx="299" cy="158"/>
              </a:xfrm>
              <a:custGeom>
                <a:avLst/>
                <a:gdLst/>
                <a:ahLst/>
                <a:cxnLst>
                  <a:cxn ang="0">
                    <a:pos x="58" y="0"/>
                  </a:cxn>
                  <a:cxn ang="0">
                    <a:pos x="0" y="66"/>
                  </a:cxn>
                  <a:cxn ang="0">
                    <a:pos x="125" y="66"/>
                  </a:cxn>
                  <a:cxn ang="0">
                    <a:pos x="58" y="0"/>
                  </a:cxn>
                </a:cxnLst>
                <a:rect l="0" t="0" r="r" b="b"/>
                <a:pathLst>
                  <a:path w="125" h="66">
                    <a:moveTo>
                      <a:pt x="58" y="0"/>
                    </a:moveTo>
                    <a:lnTo>
                      <a:pt x="0" y="66"/>
                    </a:lnTo>
                    <a:lnTo>
                      <a:pt x="125" y="66"/>
                    </a:lnTo>
                    <a:lnTo>
                      <a:pt x="58" y="0"/>
                    </a:lnTo>
                  </a:path>
                </a:pathLst>
              </a:custGeom>
              <a:noFill/>
              <a:ln w="19050" cmpd="sng">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36" name="Line 44"/>
              <p:cNvSpPr>
                <a:spLocks noChangeShapeType="1"/>
              </p:cNvSpPr>
              <p:nvPr/>
            </p:nvSpPr>
            <p:spPr bwMode="auto">
              <a:xfrm>
                <a:off x="10057" y="11522"/>
                <a:ext cx="539" cy="1"/>
              </a:xfrm>
              <a:prstGeom prst="line">
                <a:avLst/>
              </a:prstGeom>
              <a:noFill/>
              <a:ln w="1905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37" name="Rectangle 45"/>
              <p:cNvSpPr>
                <a:spLocks noChangeArrowheads="1"/>
              </p:cNvSpPr>
              <p:nvPr/>
            </p:nvSpPr>
            <p:spPr bwMode="auto">
              <a:xfrm flipH="1">
                <a:off x="10098" y="11537"/>
                <a:ext cx="479" cy="81"/>
              </a:xfrm>
              <a:prstGeom prst="rect">
                <a:avLst/>
              </a:prstGeom>
              <a:blipFill dpi="0" rotWithShape="0">
                <a:blip r:embed="rId3" cstate="print"/>
                <a:srcRect/>
                <a:tile tx="0" ty="0" sx="100000" sy="100000" flip="none" algn="tl"/>
              </a:blipFill>
              <a:ln w="19050">
                <a:noFill/>
                <a:miter lim="800000"/>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38" name="Oval 46"/>
              <p:cNvSpPr>
                <a:spLocks noChangeArrowheads="1"/>
              </p:cNvSpPr>
              <p:nvPr/>
            </p:nvSpPr>
            <p:spPr bwMode="auto">
              <a:xfrm flipH="1">
                <a:off x="10294" y="11185"/>
                <a:ext cx="62" cy="62"/>
              </a:xfrm>
              <a:prstGeom prst="ellipse">
                <a:avLst/>
              </a:prstGeom>
              <a:solidFill>
                <a:srgbClr val="FFFFFF"/>
              </a:solidFill>
              <a:ln w="1905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39" name="Oval 47"/>
              <p:cNvSpPr>
                <a:spLocks noChangeArrowheads="1"/>
              </p:cNvSpPr>
              <p:nvPr/>
            </p:nvSpPr>
            <p:spPr bwMode="auto">
              <a:xfrm flipH="1">
                <a:off x="10295" y="11184"/>
                <a:ext cx="60" cy="62"/>
              </a:xfrm>
              <a:prstGeom prst="ellipse">
                <a:avLst/>
              </a:prstGeom>
              <a:noFill/>
              <a:ln w="1905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40" name="Oval 48"/>
              <p:cNvSpPr>
                <a:spLocks noChangeAspect="1" noChangeArrowheads="1"/>
              </p:cNvSpPr>
              <p:nvPr/>
            </p:nvSpPr>
            <p:spPr bwMode="auto">
              <a:xfrm flipH="1">
                <a:off x="10201" y="11400"/>
                <a:ext cx="102" cy="109"/>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41" name="Oval 49"/>
              <p:cNvSpPr>
                <a:spLocks noChangeArrowheads="1"/>
              </p:cNvSpPr>
              <p:nvPr/>
            </p:nvSpPr>
            <p:spPr bwMode="auto">
              <a:xfrm flipH="1">
                <a:off x="10344" y="11408"/>
                <a:ext cx="102" cy="10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grpSp>
        <p:sp>
          <p:nvSpPr>
            <p:cNvPr id="33842" name="Rectangle 50"/>
            <p:cNvSpPr>
              <a:spLocks noChangeArrowheads="1"/>
            </p:cNvSpPr>
            <p:nvPr/>
          </p:nvSpPr>
          <p:spPr bwMode="auto">
            <a:xfrm flipH="1">
              <a:off x="4039870" y="2409121"/>
              <a:ext cx="633095" cy="596170"/>
            </a:xfrm>
            <a:prstGeom prst="rect">
              <a:avLst/>
            </a:prstGeom>
            <a:noFill/>
            <a:ln w="2603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43" name="Rectangle 51"/>
            <p:cNvSpPr>
              <a:spLocks noChangeArrowheads="1"/>
            </p:cNvSpPr>
            <p:nvPr/>
          </p:nvSpPr>
          <p:spPr bwMode="auto">
            <a:xfrm flipH="1">
              <a:off x="4669790" y="2409756"/>
              <a:ext cx="633095" cy="596170"/>
            </a:xfrm>
            <a:prstGeom prst="rect">
              <a:avLst/>
            </a:prstGeom>
            <a:noFill/>
            <a:ln w="2603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44" name="Line 52"/>
            <p:cNvSpPr>
              <a:spLocks noChangeShapeType="1"/>
            </p:cNvSpPr>
            <p:nvPr/>
          </p:nvSpPr>
          <p:spPr bwMode="auto">
            <a:xfrm>
              <a:off x="4039235" y="2419280"/>
              <a:ext cx="631190" cy="580932"/>
            </a:xfrm>
            <a:prstGeom prst="line">
              <a:avLst/>
            </a:prstGeom>
            <a:noFill/>
            <a:ln w="2603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grpSp>
          <p:nvGrpSpPr>
            <p:cNvPr id="33845" name="Group 53"/>
            <p:cNvGrpSpPr>
              <a:grpSpLocks/>
            </p:cNvGrpSpPr>
            <p:nvPr/>
          </p:nvGrpSpPr>
          <p:grpSpPr bwMode="auto">
            <a:xfrm>
              <a:off x="4467225" y="2982435"/>
              <a:ext cx="411480" cy="234912"/>
              <a:chOff x="10955" y="11204"/>
              <a:chExt cx="598" cy="370"/>
            </a:xfrm>
          </p:grpSpPr>
          <p:sp>
            <p:nvSpPr>
              <p:cNvPr id="33846" name="Line 54"/>
              <p:cNvSpPr>
                <a:spLocks noChangeShapeType="1"/>
              </p:cNvSpPr>
              <p:nvPr/>
            </p:nvSpPr>
            <p:spPr bwMode="auto">
              <a:xfrm>
                <a:off x="11254" y="11245"/>
                <a:ext cx="160" cy="198"/>
              </a:xfrm>
              <a:prstGeom prst="line">
                <a:avLst/>
              </a:prstGeom>
              <a:noFill/>
              <a:ln w="2603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47" name="Line 55"/>
              <p:cNvSpPr>
                <a:spLocks noChangeShapeType="1"/>
              </p:cNvSpPr>
              <p:nvPr/>
            </p:nvSpPr>
            <p:spPr bwMode="auto">
              <a:xfrm flipH="1">
                <a:off x="10955" y="11443"/>
                <a:ext cx="598" cy="1"/>
              </a:xfrm>
              <a:prstGeom prst="line">
                <a:avLst/>
              </a:prstGeom>
              <a:noFill/>
              <a:ln w="2603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48" name="Line 56"/>
              <p:cNvSpPr>
                <a:spLocks noChangeShapeType="1"/>
              </p:cNvSpPr>
              <p:nvPr/>
            </p:nvSpPr>
            <p:spPr bwMode="auto">
              <a:xfrm flipV="1">
                <a:off x="11115" y="11245"/>
                <a:ext cx="139" cy="198"/>
              </a:xfrm>
              <a:prstGeom prst="line">
                <a:avLst/>
              </a:prstGeom>
              <a:noFill/>
              <a:ln w="2603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49" name="Rectangle 57"/>
              <p:cNvSpPr>
                <a:spLocks noChangeArrowheads="1"/>
              </p:cNvSpPr>
              <p:nvPr/>
            </p:nvSpPr>
            <p:spPr bwMode="auto">
              <a:xfrm flipH="1">
                <a:off x="11042" y="11473"/>
                <a:ext cx="460" cy="101"/>
              </a:xfrm>
              <a:prstGeom prst="rect">
                <a:avLst/>
              </a:prstGeom>
              <a:blipFill dpi="0" rotWithShape="0">
                <a:blip r:embed="rId3" cstate="print"/>
                <a:srcRect/>
                <a:tile tx="0" ty="0" sx="100000" sy="100000" flip="none" algn="tl"/>
              </a:blipFill>
              <a:ln w="9525">
                <a:noFill/>
                <a:miter lim="800000"/>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50" name="Oval 58"/>
              <p:cNvSpPr>
                <a:spLocks noChangeArrowheads="1"/>
              </p:cNvSpPr>
              <p:nvPr/>
            </p:nvSpPr>
            <p:spPr bwMode="auto">
              <a:xfrm flipH="1">
                <a:off x="11233" y="11204"/>
                <a:ext cx="40" cy="62"/>
              </a:xfrm>
              <a:prstGeom prst="ellipse">
                <a:avLst/>
              </a:pr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51" name="Oval 59"/>
              <p:cNvSpPr>
                <a:spLocks noChangeArrowheads="1"/>
              </p:cNvSpPr>
              <p:nvPr/>
            </p:nvSpPr>
            <p:spPr bwMode="auto">
              <a:xfrm flipH="1">
                <a:off x="11209" y="11205"/>
                <a:ext cx="78" cy="71"/>
              </a:xfrm>
              <a:prstGeom prst="ellipse">
                <a:avLst/>
              </a:prstGeom>
              <a:solidFill>
                <a:srgbClr val="FFFFFF"/>
              </a:solidFill>
              <a:ln w="1905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grpSp>
        <p:sp>
          <p:nvSpPr>
            <p:cNvPr id="33852" name="Rectangle 60"/>
            <p:cNvSpPr>
              <a:spLocks noChangeArrowheads="1"/>
            </p:cNvSpPr>
            <p:nvPr/>
          </p:nvSpPr>
          <p:spPr bwMode="auto">
            <a:xfrm flipH="1">
              <a:off x="5753100" y="3453529"/>
              <a:ext cx="417830" cy="241261"/>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b="1" i="0" u="none" strike="noStrike" cap="none" normalizeH="0" baseline="0" dirty="0" smtClean="0">
                  <a:ln>
                    <a:solidFill>
                      <a:schemeClr val="tx1"/>
                    </a:solidFill>
                  </a:ln>
                  <a:solidFill>
                    <a:srgbClr val="000000"/>
                  </a:solidFill>
                  <a:effectLst/>
                  <a:latin typeface="Times" pitchFamily="18" charset="0"/>
                  <a:ea typeface="Arial" pitchFamily="34" charset="0"/>
                  <a:cs typeface="Arial" pitchFamily="34" charset="0"/>
                </a:rPr>
                <a:t>40 kN</a:t>
              </a:r>
              <a:endParaRPr kumimoji="0" lang="en-US" b="0" i="0" u="none" strike="noStrike" cap="none" normalizeH="0" baseline="0" dirty="0" smtClean="0">
                <a:ln>
                  <a:solidFill>
                    <a:schemeClr val="tx1"/>
                  </a:solidFill>
                </a:ln>
                <a:solidFill>
                  <a:schemeClr val="tx1"/>
                </a:solidFill>
                <a:effectLst/>
                <a:latin typeface="Arial" pitchFamily="34" charset="0"/>
                <a:cs typeface="Arial" pitchFamily="34" charset="0"/>
              </a:endParaRPr>
            </a:p>
          </p:txBody>
        </p:sp>
        <p:sp>
          <p:nvSpPr>
            <p:cNvPr id="33853" name="Line 61"/>
            <p:cNvSpPr>
              <a:spLocks noChangeShapeType="1"/>
            </p:cNvSpPr>
            <p:nvPr/>
          </p:nvSpPr>
          <p:spPr bwMode="auto">
            <a:xfrm flipH="1">
              <a:off x="5944870" y="3007196"/>
              <a:ext cx="635" cy="428556"/>
            </a:xfrm>
            <a:prstGeom prst="line">
              <a:avLst/>
            </a:prstGeom>
            <a:noFill/>
            <a:ln w="28575">
              <a:solidFill>
                <a:srgbClr val="FF0000"/>
              </a:solidFill>
              <a:round/>
              <a:headEnd/>
              <a:tailEnd type="triangle" w="lg" len="lg"/>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grpSp>
          <p:nvGrpSpPr>
            <p:cNvPr id="33854" name="Group 62"/>
            <p:cNvGrpSpPr>
              <a:grpSpLocks/>
            </p:cNvGrpSpPr>
            <p:nvPr/>
          </p:nvGrpSpPr>
          <p:grpSpPr bwMode="auto">
            <a:xfrm>
              <a:off x="4043680" y="3784946"/>
              <a:ext cx="28575" cy="151741"/>
              <a:chOff x="8764" y="10548"/>
              <a:chExt cx="41" cy="239"/>
            </a:xfrm>
          </p:grpSpPr>
          <p:sp>
            <p:nvSpPr>
              <p:cNvPr id="33855" name="Line 63"/>
              <p:cNvSpPr>
                <a:spLocks noChangeShapeType="1"/>
              </p:cNvSpPr>
              <p:nvPr/>
            </p:nvSpPr>
            <p:spPr bwMode="auto">
              <a:xfrm flipH="1">
                <a:off x="8785" y="10548"/>
                <a:ext cx="1" cy="239"/>
              </a:xfrm>
              <a:prstGeom prst="line">
                <a:avLst/>
              </a:prstGeom>
              <a:noFill/>
              <a:ln w="1206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56" name="Line 64"/>
              <p:cNvSpPr>
                <a:spLocks noChangeShapeType="1"/>
              </p:cNvSpPr>
              <p:nvPr/>
            </p:nvSpPr>
            <p:spPr bwMode="auto">
              <a:xfrm flipV="1">
                <a:off x="8764" y="10608"/>
                <a:ext cx="41" cy="79"/>
              </a:xfrm>
              <a:prstGeom prst="line">
                <a:avLst/>
              </a:prstGeom>
              <a:noFill/>
              <a:ln w="1206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grpSp>
        <p:sp>
          <p:nvSpPr>
            <p:cNvPr id="33857" name="Rectangle 65"/>
            <p:cNvSpPr>
              <a:spLocks noChangeArrowheads="1"/>
            </p:cNvSpPr>
            <p:nvPr/>
          </p:nvSpPr>
          <p:spPr bwMode="auto">
            <a:xfrm flipH="1">
              <a:off x="4306570" y="3655784"/>
              <a:ext cx="252730" cy="184666"/>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b="0" i="0" u="none" strike="noStrike" cap="none" normalizeH="0" baseline="0" dirty="0" smtClean="0">
                  <a:ln>
                    <a:solidFill>
                      <a:schemeClr val="tx1"/>
                    </a:solidFill>
                  </a:ln>
                  <a:solidFill>
                    <a:srgbClr val="FFFF00"/>
                  </a:solidFill>
                  <a:effectLst/>
                  <a:latin typeface="Times" pitchFamily="18" charset="0"/>
                  <a:ea typeface="Arial" pitchFamily="34" charset="0"/>
                  <a:cs typeface="Arial" pitchFamily="34" charset="0"/>
                </a:rPr>
                <a:t>5 m</a:t>
              </a:r>
              <a:endParaRPr kumimoji="0" lang="en-US" b="0" i="0" u="none" strike="noStrike" cap="none" normalizeH="0" baseline="0" dirty="0" smtClean="0">
                <a:ln>
                  <a:solidFill>
                    <a:schemeClr val="tx1"/>
                  </a:solidFill>
                </a:ln>
                <a:solidFill>
                  <a:srgbClr val="FFFF00"/>
                </a:solidFill>
                <a:effectLst/>
                <a:latin typeface="Arial" pitchFamily="34" charset="0"/>
                <a:cs typeface="Arial" pitchFamily="34" charset="0"/>
              </a:endParaRPr>
            </a:p>
          </p:txBody>
        </p:sp>
        <p:sp>
          <p:nvSpPr>
            <p:cNvPr id="72" name="Rectangle 60"/>
            <p:cNvSpPr>
              <a:spLocks noChangeArrowheads="1"/>
            </p:cNvSpPr>
            <p:nvPr/>
          </p:nvSpPr>
          <p:spPr bwMode="auto">
            <a:xfrm flipH="1">
              <a:off x="4428927" y="1802931"/>
              <a:ext cx="417830" cy="241261"/>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b="1" i="0" u="none" strike="noStrike" cap="none" normalizeH="0" baseline="0" dirty="0" smtClean="0">
                  <a:ln>
                    <a:solidFill>
                      <a:schemeClr val="tx1"/>
                    </a:solidFill>
                  </a:ln>
                  <a:solidFill>
                    <a:srgbClr val="000000"/>
                  </a:solidFill>
                  <a:effectLst/>
                  <a:latin typeface="Times" pitchFamily="18" charset="0"/>
                  <a:ea typeface="Arial" pitchFamily="34" charset="0"/>
                  <a:cs typeface="Arial" pitchFamily="34" charset="0"/>
                </a:rPr>
                <a:t>60 kN</a:t>
              </a:r>
              <a:endParaRPr kumimoji="0" lang="en-US" b="0" i="0" u="none" strike="noStrike" cap="none" normalizeH="0" baseline="0" dirty="0" smtClean="0">
                <a:ln>
                  <a:solidFill>
                    <a:schemeClr val="tx1"/>
                  </a:solidFill>
                </a:ln>
                <a:solidFill>
                  <a:schemeClr val="tx1"/>
                </a:solidFill>
                <a:effectLst/>
                <a:latin typeface="Arial" pitchFamily="34" charset="0"/>
                <a:cs typeface="Arial" pitchFamily="34" charset="0"/>
              </a:endParaRPr>
            </a:p>
          </p:txBody>
        </p:sp>
      </p:grpSp>
      <p:sp>
        <p:nvSpPr>
          <p:cNvPr id="75" name="TextBox 74"/>
          <p:cNvSpPr txBox="1"/>
          <p:nvPr/>
        </p:nvSpPr>
        <p:spPr>
          <a:xfrm>
            <a:off x="152400" y="2251031"/>
            <a:ext cx="3352800" cy="923330"/>
          </a:xfrm>
          <a:prstGeom prst="rect">
            <a:avLst/>
          </a:prstGeom>
          <a:noFill/>
        </p:spPr>
        <p:txBody>
          <a:bodyPr wrap="square" rtlCol="0">
            <a:spAutoFit/>
          </a:bodyPr>
          <a:lstStyle/>
          <a:p>
            <a:pPr lvl="0"/>
            <a:r>
              <a:rPr lang="en-GB" dirty="0" smtClean="0">
                <a:solidFill>
                  <a:schemeClr val="tx2"/>
                </a:solidFill>
              </a:rPr>
              <a:t>For the truss shown in the Figure, identify all correct zero-force members. </a:t>
            </a:r>
            <a:endParaRPr lang="en-US" dirty="0" smtClean="0">
              <a:solidFill>
                <a:schemeClr val="tx2"/>
              </a:solidFill>
            </a:endParaRPr>
          </a:p>
        </p:txBody>
      </p:sp>
    </p:spTree>
    <p:extLst>
      <p:ext uri="{BB962C8B-B14F-4D97-AF65-F5344CB8AC3E}">
        <p14:creationId xmlns:p14="http://schemas.microsoft.com/office/powerpoint/2010/main" val="1794292381"/>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b="1" dirty="0" smtClean="0"/>
              <a:t>Solution</a:t>
            </a:r>
            <a:endParaRPr lang="en-US" b="1" dirty="0"/>
          </a:p>
        </p:txBody>
      </p:sp>
      <p:sp>
        <p:nvSpPr>
          <p:cNvPr id="4" name="Date Placeholder 3"/>
          <p:cNvSpPr>
            <a:spLocks noGrp="1"/>
          </p:cNvSpPr>
          <p:nvPr>
            <p:ph type="dt" sz="half" idx="10"/>
          </p:nvPr>
        </p:nvSpPr>
        <p:spPr/>
        <p:txBody>
          <a:bodyPr/>
          <a:lstStyle/>
          <a:p>
            <a:fld id="{52B8990B-B63E-4C60-9350-F620707386D5}" type="datetime1">
              <a:rPr lang="en-US" smtClean="0"/>
              <a:pPr/>
              <a:t>05/03/16</a:t>
            </a:fld>
            <a:endParaRPr lang="en-US"/>
          </a:p>
        </p:txBody>
      </p:sp>
      <p:sp>
        <p:nvSpPr>
          <p:cNvPr id="6" name="Slide Number Placeholder 5"/>
          <p:cNvSpPr>
            <a:spLocks noGrp="1"/>
          </p:cNvSpPr>
          <p:nvPr>
            <p:ph type="sldNum" sz="quarter" idx="12"/>
          </p:nvPr>
        </p:nvSpPr>
        <p:spPr/>
        <p:txBody>
          <a:bodyPr/>
          <a:lstStyle/>
          <a:p>
            <a:fld id="{E964050B-6237-4A51-8D91-3999973097DF}" type="slidenum">
              <a:rPr lang="en-US" smtClean="0"/>
              <a:pPr/>
              <a:t>14</a:t>
            </a:fld>
            <a:endParaRPr lang="en-US"/>
          </a:p>
        </p:txBody>
      </p:sp>
      <p:grpSp>
        <p:nvGrpSpPr>
          <p:cNvPr id="73" name="Group 72"/>
          <p:cNvGrpSpPr/>
          <p:nvPr/>
        </p:nvGrpSpPr>
        <p:grpSpPr>
          <a:xfrm>
            <a:off x="2299417" y="1402449"/>
            <a:ext cx="5187950" cy="3276600"/>
            <a:chOff x="3886200" y="1802931"/>
            <a:chExt cx="3359150" cy="2164231"/>
          </a:xfrm>
        </p:grpSpPr>
        <p:sp>
          <p:nvSpPr>
            <p:cNvPr id="33795" name="Rectangle 3"/>
            <p:cNvSpPr>
              <a:spLocks noChangeArrowheads="1"/>
            </p:cNvSpPr>
            <p:nvPr/>
          </p:nvSpPr>
          <p:spPr bwMode="auto">
            <a:xfrm>
              <a:off x="5869305" y="2218652"/>
              <a:ext cx="128270" cy="184666"/>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b="1" i="0" u="none" strike="noStrike" cap="none" normalizeH="0" baseline="0" smtClean="0">
                  <a:ln>
                    <a:solidFill>
                      <a:schemeClr val="tx1"/>
                    </a:solidFill>
                  </a:ln>
                  <a:solidFill>
                    <a:srgbClr val="000000"/>
                  </a:solidFill>
                  <a:effectLst/>
                  <a:latin typeface="Times" pitchFamily="18" charset="0"/>
                  <a:ea typeface="Arial" pitchFamily="34" charset="0"/>
                  <a:cs typeface="Arial" pitchFamily="34" charset="0"/>
                </a:rPr>
                <a:t>G</a:t>
              </a:r>
              <a:endParaRPr kumimoji="0" lang="en-US" b="0" i="0" u="none" strike="noStrike" cap="none" normalizeH="0" baseline="0" smtClean="0">
                <a:ln>
                  <a:solidFill>
                    <a:schemeClr val="tx1"/>
                  </a:solidFill>
                </a:ln>
                <a:solidFill>
                  <a:schemeClr val="tx1"/>
                </a:solidFill>
                <a:effectLst/>
                <a:latin typeface="Arial" pitchFamily="34" charset="0"/>
                <a:cs typeface="Arial" pitchFamily="34" charset="0"/>
              </a:endParaRPr>
            </a:p>
          </p:txBody>
        </p:sp>
        <p:sp>
          <p:nvSpPr>
            <p:cNvPr id="33796" name="Rectangle 4"/>
            <p:cNvSpPr>
              <a:spLocks noChangeArrowheads="1"/>
            </p:cNvSpPr>
            <p:nvPr/>
          </p:nvSpPr>
          <p:spPr bwMode="auto">
            <a:xfrm>
              <a:off x="5236210" y="2209129"/>
              <a:ext cx="128270" cy="184666"/>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b="1" i="0" u="none" strike="noStrike" cap="none" normalizeH="0" baseline="0" smtClean="0">
                  <a:ln>
                    <a:solidFill>
                      <a:schemeClr val="tx1"/>
                    </a:solidFill>
                  </a:ln>
                  <a:solidFill>
                    <a:srgbClr val="000000"/>
                  </a:solidFill>
                  <a:effectLst/>
                  <a:latin typeface="Times" pitchFamily="18" charset="0"/>
                  <a:ea typeface="Arial" pitchFamily="34" charset="0"/>
                  <a:cs typeface="Arial" pitchFamily="34" charset="0"/>
                </a:rPr>
                <a:t>H</a:t>
              </a:r>
              <a:endParaRPr kumimoji="0" lang="en-US" b="0" i="0" u="none" strike="noStrike" cap="none" normalizeH="0" baseline="0" smtClean="0">
                <a:ln>
                  <a:solidFill>
                    <a:schemeClr val="tx1"/>
                  </a:solidFill>
                </a:ln>
                <a:solidFill>
                  <a:schemeClr val="tx1"/>
                </a:solidFill>
                <a:effectLst/>
                <a:latin typeface="Arial" pitchFamily="34" charset="0"/>
                <a:cs typeface="Arial" pitchFamily="34" charset="0"/>
              </a:endParaRPr>
            </a:p>
          </p:txBody>
        </p:sp>
        <p:sp>
          <p:nvSpPr>
            <p:cNvPr id="33797" name="Rectangle 5"/>
            <p:cNvSpPr>
              <a:spLocks noChangeArrowheads="1"/>
            </p:cNvSpPr>
            <p:nvPr/>
          </p:nvSpPr>
          <p:spPr bwMode="auto">
            <a:xfrm>
              <a:off x="4533900" y="2209129"/>
              <a:ext cx="64770" cy="184666"/>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b="1" i="0" u="none" strike="noStrike" cap="none" normalizeH="0" baseline="0" smtClean="0">
                  <a:ln>
                    <a:solidFill>
                      <a:schemeClr val="tx1"/>
                    </a:solidFill>
                  </a:ln>
                  <a:solidFill>
                    <a:srgbClr val="000000"/>
                  </a:solidFill>
                  <a:effectLst/>
                  <a:latin typeface="Times" pitchFamily="18" charset="0"/>
                  <a:ea typeface="Arial" pitchFamily="34" charset="0"/>
                  <a:cs typeface="Arial" pitchFamily="34" charset="0"/>
                </a:rPr>
                <a:t>I</a:t>
              </a:r>
              <a:endParaRPr kumimoji="0" lang="en-US" b="0" i="0" u="none" strike="noStrike" cap="none" normalizeH="0" baseline="0" smtClean="0">
                <a:ln>
                  <a:solidFill>
                    <a:schemeClr val="tx1"/>
                  </a:solidFill>
                </a:ln>
                <a:solidFill>
                  <a:schemeClr val="tx1"/>
                </a:solidFill>
                <a:effectLst/>
                <a:latin typeface="Arial" pitchFamily="34" charset="0"/>
                <a:cs typeface="Arial" pitchFamily="34" charset="0"/>
              </a:endParaRPr>
            </a:p>
          </p:txBody>
        </p:sp>
        <p:sp>
          <p:nvSpPr>
            <p:cNvPr id="33798" name="Line 6"/>
            <p:cNvSpPr>
              <a:spLocks noChangeShapeType="1"/>
            </p:cNvSpPr>
            <p:nvPr/>
          </p:nvSpPr>
          <p:spPr bwMode="auto">
            <a:xfrm flipH="1" flipV="1">
              <a:off x="6925945" y="2440866"/>
              <a:ext cx="5080" cy="606963"/>
            </a:xfrm>
            <a:prstGeom prst="line">
              <a:avLst/>
            </a:prstGeom>
            <a:noFill/>
            <a:ln w="1206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799" name="Line 7"/>
            <p:cNvSpPr>
              <a:spLocks noChangeShapeType="1"/>
            </p:cNvSpPr>
            <p:nvPr/>
          </p:nvSpPr>
          <p:spPr bwMode="auto">
            <a:xfrm>
              <a:off x="6773545" y="2428803"/>
              <a:ext cx="219075" cy="635"/>
            </a:xfrm>
            <a:prstGeom prst="line">
              <a:avLst/>
            </a:prstGeom>
            <a:noFill/>
            <a:ln w="1206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00" name="Line 8"/>
            <p:cNvSpPr>
              <a:spLocks noChangeShapeType="1"/>
            </p:cNvSpPr>
            <p:nvPr/>
          </p:nvSpPr>
          <p:spPr bwMode="auto">
            <a:xfrm flipV="1">
              <a:off x="6897370" y="2415470"/>
              <a:ext cx="69215" cy="25396"/>
            </a:xfrm>
            <a:prstGeom prst="line">
              <a:avLst/>
            </a:prstGeom>
            <a:noFill/>
            <a:ln w="1206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01" name="Line 9"/>
            <p:cNvSpPr>
              <a:spLocks noChangeShapeType="1"/>
            </p:cNvSpPr>
            <p:nvPr/>
          </p:nvSpPr>
          <p:spPr bwMode="auto">
            <a:xfrm>
              <a:off x="6773545" y="3040210"/>
              <a:ext cx="233680" cy="635"/>
            </a:xfrm>
            <a:prstGeom prst="line">
              <a:avLst/>
            </a:prstGeom>
            <a:noFill/>
            <a:ln w="1206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02" name="Line 10"/>
            <p:cNvSpPr>
              <a:spLocks noChangeShapeType="1"/>
            </p:cNvSpPr>
            <p:nvPr/>
          </p:nvSpPr>
          <p:spPr bwMode="auto">
            <a:xfrm flipV="1">
              <a:off x="6897370" y="3026243"/>
              <a:ext cx="69215" cy="26666"/>
            </a:xfrm>
            <a:prstGeom prst="line">
              <a:avLst/>
            </a:prstGeom>
            <a:noFill/>
            <a:ln w="1206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03" name="Rectangle 11"/>
            <p:cNvSpPr>
              <a:spLocks noChangeArrowheads="1"/>
            </p:cNvSpPr>
            <p:nvPr/>
          </p:nvSpPr>
          <p:spPr bwMode="auto">
            <a:xfrm>
              <a:off x="6992620" y="2602131"/>
              <a:ext cx="252730" cy="227294"/>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b="0" i="0" u="none" strike="noStrike" cap="none" normalizeH="0" baseline="0" dirty="0" smtClean="0">
                  <a:ln>
                    <a:solidFill>
                      <a:schemeClr val="tx1"/>
                    </a:solidFill>
                  </a:ln>
                  <a:solidFill>
                    <a:srgbClr val="FFFF00"/>
                  </a:solidFill>
                  <a:effectLst/>
                  <a:latin typeface="Times" pitchFamily="18" charset="0"/>
                  <a:ea typeface="Arial" pitchFamily="34" charset="0"/>
                  <a:cs typeface="Arial" pitchFamily="34" charset="0"/>
                </a:rPr>
                <a:t>5 m</a:t>
              </a:r>
              <a:endParaRPr kumimoji="0" lang="en-US" b="0" i="0" u="none" strike="noStrike" cap="none" normalizeH="0" baseline="0" dirty="0" smtClean="0">
                <a:ln>
                  <a:solidFill>
                    <a:schemeClr val="tx1"/>
                  </a:solidFill>
                </a:ln>
                <a:solidFill>
                  <a:srgbClr val="FFFF00"/>
                </a:solidFill>
                <a:effectLst/>
                <a:latin typeface="Arial" pitchFamily="34" charset="0"/>
                <a:cs typeface="Arial" pitchFamily="34" charset="0"/>
              </a:endParaRPr>
            </a:p>
          </p:txBody>
        </p:sp>
        <p:sp>
          <p:nvSpPr>
            <p:cNvPr id="33804" name="Rectangle 12"/>
            <p:cNvSpPr>
              <a:spLocks noChangeArrowheads="1"/>
            </p:cNvSpPr>
            <p:nvPr/>
          </p:nvSpPr>
          <p:spPr bwMode="auto">
            <a:xfrm flipH="1">
              <a:off x="5309235" y="2409756"/>
              <a:ext cx="632460" cy="59299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05" name="Rectangle 13"/>
            <p:cNvSpPr>
              <a:spLocks noChangeArrowheads="1"/>
            </p:cNvSpPr>
            <p:nvPr/>
          </p:nvSpPr>
          <p:spPr bwMode="auto">
            <a:xfrm flipH="1">
              <a:off x="5307965" y="2409121"/>
              <a:ext cx="633095" cy="596170"/>
            </a:xfrm>
            <a:prstGeom prst="rect">
              <a:avLst/>
            </a:prstGeom>
            <a:noFill/>
            <a:ln w="2603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06" name="Line 14"/>
            <p:cNvSpPr>
              <a:spLocks noChangeShapeType="1"/>
            </p:cNvSpPr>
            <p:nvPr/>
          </p:nvSpPr>
          <p:spPr bwMode="auto">
            <a:xfrm>
              <a:off x="5309235" y="2409756"/>
              <a:ext cx="632460" cy="580932"/>
            </a:xfrm>
            <a:prstGeom prst="line">
              <a:avLst/>
            </a:prstGeom>
            <a:noFill/>
            <a:ln w="2603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07" name="Line 15"/>
            <p:cNvSpPr>
              <a:spLocks noChangeShapeType="1"/>
            </p:cNvSpPr>
            <p:nvPr/>
          </p:nvSpPr>
          <p:spPr bwMode="auto">
            <a:xfrm flipH="1">
              <a:off x="4673600" y="2424359"/>
              <a:ext cx="620395" cy="580932"/>
            </a:xfrm>
            <a:prstGeom prst="line">
              <a:avLst/>
            </a:prstGeom>
            <a:noFill/>
            <a:ln w="2603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08" name="Rectangle 16"/>
            <p:cNvSpPr>
              <a:spLocks noChangeArrowheads="1"/>
            </p:cNvSpPr>
            <p:nvPr/>
          </p:nvSpPr>
          <p:spPr bwMode="auto">
            <a:xfrm flipH="1">
              <a:off x="5941695" y="2409756"/>
              <a:ext cx="631190" cy="59299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09" name="Rectangle 17"/>
            <p:cNvSpPr>
              <a:spLocks noChangeArrowheads="1"/>
            </p:cNvSpPr>
            <p:nvPr/>
          </p:nvSpPr>
          <p:spPr bwMode="auto">
            <a:xfrm flipH="1">
              <a:off x="5939155" y="2409121"/>
              <a:ext cx="633095" cy="596170"/>
            </a:xfrm>
            <a:prstGeom prst="rect">
              <a:avLst/>
            </a:prstGeom>
            <a:noFill/>
            <a:ln w="2603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10" name="Line 18"/>
            <p:cNvSpPr>
              <a:spLocks noChangeShapeType="1"/>
            </p:cNvSpPr>
            <p:nvPr/>
          </p:nvSpPr>
          <p:spPr bwMode="auto">
            <a:xfrm flipH="1">
              <a:off x="5941695" y="2409756"/>
              <a:ext cx="631190" cy="580932"/>
            </a:xfrm>
            <a:prstGeom prst="line">
              <a:avLst/>
            </a:prstGeom>
            <a:noFill/>
            <a:ln w="2603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11" name="Rectangle 19"/>
            <p:cNvSpPr>
              <a:spLocks noChangeArrowheads="1"/>
            </p:cNvSpPr>
            <p:nvPr/>
          </p:nvSpPr>
          <p:spPr bwMode="auto">
            <a:xfrm flipH="1">
              <a:off x="3886200" y="2927199"/>
              <a:ext cx="118110" cy="184666"/>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b="1" i="0" u="none" strike="noStrike" cap="none" normalizeH="0" baseline="0" smtClean="0">
                  <a:ln>
                    <a:solidFill>
                      <a:schemeClr val="tx1"/>
                    </a:solidFill>
                  </a:ln>
                  <a:solidFill>
                    <a:srgbClr val="000000"/>
                  </a:solidFill>
                  <a:effectLst/>
                  <a:latin typeface="Times" pitchFamily="18" charset="0"/>
                  <a:ea typeface="Arial" pitchFamily="34" charset="0"/>
                  <a:cs typeface="Arial" pitchFamily="34" charset="0"/>
                </a:rPr>
                <a:t>A</a:t>
              </a:r>
              <a:endParaRPr kumimoji="0" lang="en-US" b="0" i="0" u="none" strike="noStrike" cap="none" normalizeH="0" baseline="0" smtClean="0">
                <a:ln>
                  <a:solidFill>
                    <a:schemeClr val="tx1"/>
                  </a:solidFill>
                </a:ln>
                <a:solidFill>
                  <a:schemeClr val="tx1"/>
                </a:solidFill>
                <a:effectLst/>
                <a:latin typeface="Arial" pitchFamily="34" charset="0"/>
                <a:cs typeface="Arial" pitchFamily="34" charset="0"/>
              </a:endParaRPr>
            </a:p>
          </p:txBody>
        </p:sp>
        <p:sp>
          <p:nvSpPr>
            <p:cNvPr id="33812" name="Rectangle 20"/>
            <p:cNvSpPr>
              <a:spLocks noChangeArrowheads="1"/>
            </p:cNvSpPr>
            <p:nvPr/>
          </p:nvSpPr>
          <p:spPr bwMode="auto">
            <a:xfrm flipH="1">
              <a:off x="4626282" y="3262529"/>
              <a:ext cx="111760" cy="184666"/>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b="1" i="0" u="none" strike="noStrike" cap="none" normalizeH="0" baseline="0" dirty="0" smtClean="0">
                  <a:ln>
                    <a:solidFill>
                      <a:schemeClr val="tx1"/>
                    </a:solidFill>
                  </a:ln>
                  <a:solidFill>
                    <a:srgbClr val="000000"/>
                  </a:solidFill>
                  <a:effectLst/>
                  <a:latin typeface="Times" pitchFamily="18" charset="0"/>
                  <a:ea typeface="Arial" pitchFamily="34" charset="0"/>
                  <a:cs typeface="Arial" pitchFamily="34" charset="0"/>
                </a:rPr>
                <a:t>B</a:t>
              </a:r>
              <a:endParaRPr kumimoji="0" lang="en-US" b="0" i="0" u="none" strike="noStrike" cap="none" normalizeH="0" baseline="0" dirty="0" smtClean="0">
                <a:ln>
                  <a:solidFill>
                    <a:schemeClr val="tx1"/>
                  </a:solidFill>
                </a:ln>
                <a:solidFill>
                  <a:schemeClr val="tx1"/>
                </a:solidFill>
                <a:effectLst/>
                <a:latin typeface="Arial" pitchFamily="34" charset="0"/>
                <a:cs typeface="Arial" pitchFamily="34" charset="0"/>
              </a:endParaRPr>
            </a:p>
          </p:txBody>
        </p:sp>
        <p:sp>
          <p:nvSpPr>
            <p:cNvPr id="33813" name="Rectangle 21"/>
            <p:cNvSpPr>
              <a:spLocks noChangeArrowheads="1"/>
            </p:cNvSpPr>
            <p:nvPr/>
          </p:nvSpPr>
          <p:spPr bwMode="auto">
            <a:xfrm flipH="1">
              <a:off x="5264785" y="3011005"/>
              <a:ext cx="118110" cy="184666"/>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b="1" i="0" u="none" strike="noStrike" cap="none" normalizeH="0" baseline="0" smtClean="0">
                  <a:ln>
                    <a:solidFill>
                      <a:schemeClr val="tx1"/>
                    </a:solidFill>
                  </a:ln>
                  <a:solidFill>
                    <a:srgbClr val="000000"/>
                  </a:solidFill>
                  <a:effectLst/>
                  <a:latin typeface="Times" pitchFamily="18" charset="0"/>
                  <a:ea typeface="Arial" pitchFamily="34" charset="0"/>
                  <a:cs typeface="Arial" pitchFamily="34" charset="0"/>
                </a:rPr>
                <a:t>C</a:t>
              </a:r>
              <a:endParaRPr kumimoji="0" lang="en-US" b="0" i="0" u="none" strike="noStrike" cap="none" normalizeH="0" baseline="0" smtClean="0">
                <a:ln>
                  <a:solidFill>
                    <a:schemeClr val="tx1"/>
                  </a:solidFill>
                </a:ln>
                <a:solidFill>
                  <a:schemeClr val="tx1"/>
                </a:solidFill>
                <a:effectLst/>
                <a:latin typeface="Arial" pitchFamily="34" charset="0"/>
                <a:cs typeface="Arial" pitchFamily="34" charset="0"/>
              </a:endParaRPr>
            </a:p>
          </p:txBody>
        </p:sp>
        <p:sp>
          <p:nvSpPr>
            <p:cNvPr id="33814" name="Rectangle 22"/>
            <p:cNvSpPr>
              <a:spLocks noChangeArrowheads="1"/>
            </p:cNvSpPr>
            <p:nvPr/>
          </p:nvSpPr>
          <p:spPr bwMode="auto">
            <a:xfrm flipH="1">
              <a:off x="6004560" y="3016719"/>
              <a:ext cx="119380" cy="184666"/>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b="1" i="0" u="none" strike="noStrike" cap="none" normalizeH="0" baseline="0" smtClean="0">
                  <a:ln>
                    <a:solidFill>
                      <a:schemeClr val="tx1"/>
                    </a:solidFill>
                  </a:ln>
                  <a:solidFill>
                    <a:srgbClr val="000000"/>
                  </a:solidFill>
                  <a:effectLst/>
                  <a:latin typeface="Times" pitchFamily="18" charset="0"/>
                  <a:ea typeface="Arial" pitchFamily="34" charset="0"/>
                  <a:cs typeface="Arial" pitchFamily="34" charset="0"/>
                </a:rPr>
                <a:t>D</a:t>
              </a:r>
              <a:endParaRPr kumimoji="0" lang="en-US" b="0" i="0" u="none" strike="noStrike" cap="none" normalizeH="0" baseline="0" smtClean="0">
                <a:ln>
                  <a:solidFill>
                    <a:schemeClr val="tx1"/>
                  </a:solidFill>
                </a:ln>
                <a:solidFill>
                  <a:schemeClr val="tx1"/>
                </a:solidFill>
                <a:effectLst/>
                <a:latin typeface="Arial" pitchFamily="34" charset="0"/>
                <a:cs typeface="Arial" pitchFamily="34" charset="0"/>
              </a:endParaRPr>
            </a:p>
          </p:txBody>
        </p:sp>
        <p:sp>
          <p:nvSpPr>
            <p:cNvPr id="33815" name="Rectangle 23"/>
            <p:cNvSpPr>
              <a:spLocks noChangeArrowheads="1"/>
            </p:cNvSpPr>
            <p:nvPr/>
          </p:nvSpPr>
          <p:spPr bwMode="auto">
            <a:xfrm flipH="1">
              <a:off x="3990340" y="2199605"/>
              <a:ext cx="82550" cy="184666"/>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b="1" i="0" u="none" strike="noStrike" cap="none" normalizeH="0" baseline="0" smtClean="0">
                  <a:ln>
                    <a:solidFill>
                      <a:schemeClr val="tx1"/>
                    </a:solidFill>
                  </a:ln>
                  <a:solidFill>
                    <a:srgbClr val="000000"/>
                  </a:solidFill>
                  <a:effectLst/>
                  <a:latin typeface="Times" pitchFamily="18" charset="0"/>
                  <a:ea typeface="Arial" pitchFamily="34" charset="0"/>
                  <a:cs typeface="Arial" pitchFamily="34" charset="0"/>
                </a:rPr>
                <a:t>J</a:t>
              </a:r>
              <a:endParaRPr kumimoji="0" lang="en-US" b="0" i="0" u="none" strike="noStrike" cap="none" normalizeH="0" baseline="0" smtClean="0">
                <a:ln>
                  <a:solidFill>
                    <a:schemeClr val="tx1"/>
                  </a:solidFill>
                </a:ln>
                <a:solidFill>
                  <a:schemeClr val="tx1"/>
                </a:solidFill>
                <a:effectLst/>
                <a:latin typeface="Arial" pitchFamily="34" charset="0"/>
                <a:cs typeface="Arial" pitchFamily="34" charset="0"/>
              </a:endParaRPr>
            </a:p>
          </p:txBody>
        </p:sp>
        <p:sp>
          <p:nvSpPr>
            <p:cNvPr id="33816" name="Rectangle 24"/>
            <p:cNvSpPr>
              <a:spLocks noChangeArrowheads="1"/>
            </p:cNvSpPr>
            <p:nvPr/>
          </p:nvSpPr>
          <p:spPr bwMode="auto">
            <a:xfrm flipH="1">
              <a:off x="6543040" y="2226271"/>
              <a:ext cx="179070" cy="184666"/>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b="1" i="0" u="none" strike="noStrike" cap="none" normalizeH="0" baseline="0" smtClean="0">
                  <a:ln>
                    <a:solidFill>
                      <a:schemeClr val="tx1"/>
                    </a:solidFill>
                  </a:ln>
                  <a:solidFill>
                    <a:srgbClr val="000000"/>
                  </a:solidFill>
                  <a:effectLst/>
                  <a:latin typeface="Times" pitchFamily="18" charset="0"/>
                  <a:ea typeface="Arial" pitchFamily="34" charset="0"/>
                  <a:cs typeface="Arial" pitchFamily="34" charset="0"/>
                </a:rPr>
                <a:t>F</a:t>
              </a:r>
              <a:endParaRPr kumimoji="0" lang="en-US" b="0" i="0" u="none" strike="noStrike" cap="none" normalizeH="0" baseline="0" smtClean="0">
                <a:ln>
                  <a:solidFill>
                    <a:schemeClr val="tx1"/>
                  </a:solidFill>
                </a:ln>
                <a:solidFill>
                  <a:schemeClr val="tx1"/>
                </a:solidFill>
                <a:effectLst/>
                <a:latin typeface="Arial" pitchFamily="34" charset="0"/>
                <a:cs typeface="Arial" pitchFamily="34" charset="0"/>
              </a:endParaRPr>
            </a:p>
          </p:txBody>
        </p:sp>
        <p:sp>
          <p:nvSpPr>
            <p:cNvPr id="33817" name="Rectangle 25"/>
            <p:cNvSpPr>
              <a:spLocks noChangeArrowheads="1"/>
            </p:cNvSpPr>
            <p:nvPr/>
          </p:nvSpPr>
          <p:spPr bwMode="auto">
            <a:xfrm flipH="1">
              <a:off x="6630035" y="2851011"/>
              <a:ext cx="111760" cy="184666"/>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b="1" i="0" u="none" strike="noStrike" cap="none" normalizeH="0" baseline="0" smtClean="0">
                  <a:ln>
                    <a:solidFill>
                      <a:schemeClr val="tx1"/>
                    </a:solidFill>
                  </a:ln>
                  <a:solidFill>
                    <a:srgbClr val="000000"/>
                  </a:solidFill>
                  <a:effectLst/>
                  <a:latin typeface="Times" pitchFamily="18" charset="0"/>
                  <a:ea typeface="Arial" pitchFamily="34" charset="0"/>
                  <a:cs typeface="Arial" pitchFamily="34" charset="0"/>
                </a:rPr>
                <a:t>E</a:t>
              </a:r>
              <a:endParaRPr kumimoji="0" lang="en-US" b="0" i="0" u="none" strike="noStrike" cap="none" normalizeH="0" baseline="0" smtClean="0">
                <a:ln>
                  <a:solidFill>
                    <a:schemeClr val="tx1"/>
                  </a:solidFill>
                </a:ln>
                <a:solidFill>
                  <a:schemeClr val="tx1"/>
                </a:solidFill>
                <a:effectLst/>
                <a:latin typeface="Arial" pitchFamily="34" charset="0"/>
                <a:cs typeface="Arial" pitchFamily="34" charset="0"/>
              </a:endParaRPr>
            </a:p>
          </p:txBody>
        </p:sp>
        <p:sp>
          <p:nvSpPr>
            <p:cNvPr id="33818" name="Line 26"/>
            <p:cNvSpPr>
              <a:spLocks noChangeShapeType="1"/>
            </p:cNvSpPr>
            <p:nvPr/>
          </p:nvSpPr>
          <p:spPr bwMode="auto">
            <a:xfrm flipV="1">
              <a:off x="4051300" y="3854150"/>
              <a:ext cx="2534920" cy="4444"/>
            </a:xfrm>
            <a:prstGeom prst="line">
              <a:avLst/>
            </a:prstGeom>
            <a:noFill/>
            <a:ln w="1206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19" name="Line 27"/>
            <p:cNvSpPr>
              <a:spLocks noChangeShapeType="1"/>
            </p:cNvSpPr>
            <p:nvPr/>
          </p:nvSpPr>
          <p:spPr bwMode="auto">
            <a:xfrm flipH="1" flipV="1">
              <a:off x="5308600" y="3789390"/>
              <a:ext cx="635" cy="177772"/>
            </a:xfrm>
            <a:prstGeom prst="line">
              <a:avLst/>
            </a:prstGeom>
            <a:noFill/>
            <a:ln w="1206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20" name="Line 28"/>
            <p:cNvSpPr>
              <a:spLocks noChangeShapeType="1"/>
            </p:cNvSpPr>
            <p:nvPr/>
          </p:nvSpPr>
          <p:spPr bwMode="auto">
            <a:xfrm flipV="1">
              <a:off x="5296535" y="3815421"/>
              <a:ext cx="26035" cy="50157"/>
            </a:xfrm>
            <a:prstGeom prst="line">
              <a:avLst/>
            </a:prstGeom>
            <a:noFill/>
            <a:ln w="1206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grpSp>
          <p:nvGrpSpPr>
            <p:cNvPr id="33821" name="Group 29"/>
            <p:cNvGrpSpPr>
              <a:grpSpLocks/>
            </p:cNvGrpSpPr>
            <p:nvPr/>
          </p:nvGrpSpPr>
          <p:grpSpPr bwMode="auto">
            <a:xfrm>
              <a:off x="4663440" y="3789390"/>
              <a:ext cx="27940" cy="151741"/>
              <a:chOff x="8764" y="10548"/>
              <a:chExt cx="41" cy="239"/>
            </a:xfrm>
          </p:grpSpPr>
          <p:sp>
            <p:nvSpPr>
              <p:cNvPr id="33822" name="Line 30"/>
              <p:cNvSpPr>
                <a:spLocks noChangeShapeType="1"/>
              </p:cNvSpPr>
              <p:nvPr/>
            </p:nvSpPr>
            <p:spPr bwMode="auto">
              <a:xfrm flipH="1">
                <a:off x="8785" y="10548"/>
                <a:ext cx="1" cy="239"/>
              </a:xfrm>
              <a:prstGeom prst="line">
                <a:avLst/>
              </a:prstGeom>
              <a:noFill/>
              <a:ln w="1206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23" name="Line 31"/>
              <p:cNvSpPr>
                <a:spLocks noChangeShapeType="1"/>
              </p:cNvSpPr>
              <p:nvPr/>
            </p:nvSpPr>
            <p:spPr bwMode="auto">
              <a:xfrm flipV="1">
                <a:off x="8764" y="10608"/>
                <a:ext cx="41" cy="79"/>
              </a:xfrm>
              <a:prstGeom prst="line">
                <a:avLst/>
              </a:prstGeom>
              <a:noFill/>
              <a:ln w="1206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grpSp>
        <p:sp>
          <p:nvSpPr>
            <p:cNvPr id="33824" name="Line 32"/>
            <p:cNvSpPr>
              <a:spLocks noChangeShapeType="1"/>
            </p:cNvSpPr>
            <p:nvPr/>
          </p:nvSpPr>
          <p:spPr bwMode="auto">
            <a:xfrm flipH="1" flipV="1">
              <a:off x="6585585" y="3789390"/>
              <a:ext cx="635" cy="177772"/>
            </a:xfrm>
            <a:prstGeom prst="line">
              <a:avLst/>
            </a:prstGeom>
            <a:noFill/>
            <a:ln w="1206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25" name="Line 33"/>
            <p:cNvSpPr>
              <a:spLocks noChangeShapeType="1"/>
            </p:cNvSpPr>
            <p:nvPr/>
          </p:nvSpPr>
          <p:spPr bwMode="auto">
            <a:xfrm flipV="1">
              <a:off x="6572885" y="3815421"/>
              <a:ext cx="28575" cy="62220"/>
            </a:xfrm>
            <a:prstGeom prst="line">
              <a:avLst/>
            </a:prstGeom>
            <a:noFill/>
            <a:ln w="1206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26" name="Line 34"/>
            <p:cNvSpPr>
              <a:spLocks noChangeShapeType="1"/>
            </p:cNvSpPr>
            <p:nvPr/>
          </p:nvSpPr>
          <p:spPr bwMode="auto">
            <a:xfrm flipH="1" flipV="1">
              <a:off x="5941060" y="3789390"/>
              <a:ext cx="635" cy="177772"/>
            </a:xfrm>
            <a:prstGeom prst="line">
              <a:avLst/>
            </a:prstGeom>
            <a:noFill/>
            <a:ln w="1206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27" name="Line 35"/>
            <p:cNvSpPr>
              <a:spLocks noChangeShapeType="1"/>
            </p:cNvSpPr>
            <p:nvPr/>
          </p:nvSpPr>
          <p:spPr bwMode="auto">
            <a:xfrm flipV="1">
              <a:off x="5927725" y="3815421"/>
              <a:ext cx="27305" cy="50157"/>
            </a:xfrm>
            <a:prstGeom prst="line">
              <a:avLst/>
            </a:prstGeom>
            <a:noFill/>
            <a:ln w="1206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28" name="Rectangle 36"/>
            <p:cNvSpPr>
              <a:spLocks noChangeArrowheads="1"/>
            </p:cNvSpPr>
            <p:nvPr/>
          </p:nvSpPr>
          <p:spPr bwMode="auto">
            <a:xfrm flipH="1">
              <a:off x="4885690" y="3655149"/>
              <a:ext cx="252730" cy="184666"/>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b="0" i="0" u="none" strike="noStrike" cap="none" normalizeH="0" baseline="0" dirty="0" smtClean="0">
                  <a:ln>
                    <a:solidFill>
                      <a:schemeClr val="tx1"/>
                    </a:solidFill>
                  </a:ln>
                  <a:solidFill>
                    <a:srgbClr val="FFFF00"/>
                  </a:solidFill>
                  <a:effectLst/>
                  <a:latin typeface="Times" pitchFamily="18" charset="0"/>
                  <a:ea typeface="Arial" pitchFamily="34" charset="0"/>
                  <a:cs typeface="Arial" pitchFamily="34" charset="0"/>
                </a:rPr>
                <a:t>5 m</a:t>
              </a:r>
              <a:endParaRPr kumimoji="0" lang="en-US" b="0" i="0" u="none" strike="noStrike" cap="none" normalizeH="0" baseline="0" dirty="0" smtClean="0">
                <a:ln>
                  <a:solidFill>
                    <a:schemeClr val="tx1"/>
                  </a:solidFill>
                </a:ln>
                <a:solidFill>
                  <a:srgbClr val="FFFF00"/>
                </a:solidFill>
                <a:effectLst/>
                <a:latin typeface="Arial" pitchFamily="34" charset="0"/>
                <a:cs typeface="Arial" pitchFamily="34" charset="0"/>
              </a:endParaRPr>
            </a:p>
          </p:txBody>
        </p:sp>
        <p:sp>
          <p:nvSpPr>
            <p:cNvPr id="33829" name="Rectangle 37"/>
            <p:cNvSpPr>
              <a:spLocks noChangeArrowheads="1"/>
            </p:cNvSpPr>
            <p:nvPr/>
          </p:nvSpPr>
          <p:spPr bwMode="auto">
            <a:xfrm flipH="1">
              <a:off x="5522595" y="3655149"/>
              <a:ext cx="252730" cy="184666"/>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b="0" i="0" u="none" strike="noStrike" cap="none" normalizeH="0" baseline="0" dirty="0" smtClean="0">
                  <a:ln>
                    <a:solidFill>
                      <a:schemeClr val="tx1"/>
                    </a:solidFill>
                  </a:ln>
                  <a:solidFill>
                    <a:srgbClr val="FFFF00"/>
                  </a:solidFill>
                  <a:effectLst/>
                  <a:latin typeface="Times" pitchFamily="18" charset="0"/>
                  <a:ea typeface="Arial" pitchFamily="34" charset="0"/>
                  <a:cs typeface="Arial" pitchFamily="34" charset="0"/>
                </a:rPr>
                <a:t>5 m</a:t>
              </a:r>
              <a:endParaRPr kumimoji="0" lang="en-US" b="0" i="0" u="none" strike="noStrike" cap="none" normalizeH="0" baseline="0" dirty="0" smtClean="0">
                <a:ln>
                  <a:solidFill>
                    <a:schemeClr val="tx1"/>
                  </a:solidFill>
                </a:ln>
                <a:solidFill>
                  <a:srgbClr val="FFFF00"/>
                </a:solidFill>
                <a:effectLst/>
                <a:latin typeface="Arial" pitchFamily="34" charset="0"/>
                <a:cs typeface="Arial" pitchFamily="34" charset="0"/>
              </a:endParaRPr>
            </a:p>
          </p:txBody>
        </p:sp>
        <p:sp>
          <p:nvSpPr>
            <p:cNvPr id="33830" name="Rectangle 38"/>
            <p:cNvSpPr>
              <a:spLocks noChangeArrowheads="1"/>
            </p:cNvSpPr>
            <p:nvPr/>
          </p:nvSpPr>
          <p:spPr bwMode="auto">
            <a:xfrm flipH="1">
              <a:off x="6123940" y="3655149"/>
              <a:ext cx="251460" cy="184666"/>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b="0" i="0" u="none" strike="noStrike" cap="none" normalizeH="0" baseline="0" dirty="0" smtClean="0">
                  <a:ln>
                    <a:solidFill>
                      <a:schemeClr val="tx1"/>
                    </a:solidFill>
                  </a:ln>
                  <a:solidFill>
                    <a:srgbClr val="FFFF00"/>
                  </a:solidFill>
                  <a:effectLst/>
                  <a:latin typeface="Times" pitchFamily="18" charset="0"/>
                  <a:ea typeface="Arial" pitchFamily="34" charset="0"/>
                  <a:cs typeface="Arial" pitchFamily="34" charset="0"/>
                </a:rPr>
                <a:t>5 m</a:t>
              </a:r>
              <a:endParaRPr kumimoji="0" lang="en-US" b="0" i="0" u="none" strike="noStrike" cap="none" normalizeH="0" baseline="0" dirty="0" smtClean="0">
                <a:ln>
                  <a:solidFill>
                    <a:schemeClr val="tx1"/>
                  </a:solidFill>
                </a:ln>
                <a:solidFill>
                  <a:srgbClr val="FFFF00"/>
                </a:solidFill>
                <a:effectLst/>
                <a:latin typeface="Arial" pitchFamily="34" charset="0"/>
                <a:cs typeface="Arial" pitchFamily="34" charset="0"/>
              </a:endParaRPr>
            </a:p>
          </p:txBody>
        </p:sp>
        <p:sp>
          <p:nvSpPr>
            <p:cNvPr id="33831" name="Oval 39"/>
            <p:cNvSpPr>
              <a:spLocks noChangeArrowheads="1"/>
            </p:cNvSpPr>
            <p:nvPr/>
          </p:nvSpPr>
          <p:spPr bwMode="auto">
            <a:xfrm flipH="1">
              <a:off x="4662170" y="2978625"/>
              <a:ext cx="29210" cy="25396"/>
            </a:xfrm>
            <a:prstGeom prst="ellipse">
              <a:avLst/>
            </a:prstGeom>
            <a:blipFill dpi="0" rotWithShape="0">
              <a:blip r:embed="rId2" cstate="print"/>
              <a:srcRect/>
              <a:tile tx="0" ty="0" sx="100000" sy="100000" flip="none" algn="tl"/>
            </a:blipFill>
            <a:ln w="9525">
              <a:noFill/>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32" name="Oval 40"/>
            <p:cNvSpPr>
              <a:spLocks noChangeArrowheads="1"/>
            </p:cNvSpPr>
            <p:nvPr/>
          </p:nvSpPr>
          <p:spPr bwMode="auto">
            <a:xfrm flipH="1">
              <a:off x="4662805" y="2977355"/>
              <a:ext cx="27940" cy="27936"/>
            </a:xfrm>
            <a:prstGeom prst="ellipse">
              <a:avLst/>
            </a:prstGeom>
            <a:noFill/>
            <a:ln w="2603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33" name="Line 41"/>
            <p:cNvSpPr>
              <a:spLocks noChangeShapeType="1"/>
            </p:cNvSpPr>
            <p:nvPr/>
          </p:nvSpPr>
          <p:spPr bwMode="auto">
            <a:xfrm flipH="1">
              <a:off x="4662805" y="1981200"/>
              <a:ext cx="635" cy="428556"/>
            </a:xfrm>
            <a:prstGeom prst="line">
              <a:avLst/>
            </a:prstGeom>
            <a:noFill/>
            <a:ln w="28575">
              <a:solidFill>
                <a:srgbClr val="C00000"/>
              </a:solidFill>
              <a:round/>
              <a:headEnd/>
              <a:tailEnd type="triangle" w="lg" len="lg"/>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grpSp>
          <p:nvGrpSpPr>
            <p:cNvPr id="33834" name="Group 42"/>
            <p:cNvGrpSpPr>
              <a:grpSpLocks/>
            </p:cNvGrpSpPr>
            <p:nvPr/>
          </p:nvGrpSpPr>
          <p:grpSpPr bwMode="auto">
            <a:xfrm>
              <a:off x="6383655" y="2973546"/>
              <a:ext cx="370840" cy="275546"/>
              <a:chOff x="10057" y="11184"/>
              <a:chExt cx="539" cy="434"/>
            </a:xfrm>
          </p:grpSpPr>
          <p:sp>
            <p:nvSpPr>
              <p:cNvPr id="33835" name="Freeform 43"/>
              <p:cNvSpPr>
                <a:spLocks/>
              </p:cNvSpPr>
              <p:nvPr/>
            </p:nvSpPr>
            <p:spPr bwMode="auto">
              <a:xfrm flipH="1">
                <a:off x="10177" y="11245"/>
                <a:ext cx="299" cy="158"/>
              </a:xfrm>
              <a:custGeom>
                <a:avLst/>
                <a:gdLst/>
                <a:ahLst/>
                <a:cxnLst>
                  <a:cxn ang="0">
                    <a:pos x="58" y="0"/>
                  </a:cxn>
                  <a:cxn ang="0">
                    <a:pos x="0" y="66"/>
                  </a:cxn>
                  <a:cxn ang="0">
                    <a:pos x="125" y="66"/>
                  </a:cxn>
                  <a:cxn ang="0">
                    <a:pos x="58" y="0"/>
                  </a:cxn>
                </a:cxnLst>
                <a:rect l="0" t="0" r="r" b="b"/>
                <a:pathLst>
                  <a:path w="125" h="66">
                    <a:moveTo>
                      <a:pt x="58" y="0"/>
                    </a:moveTo>
                    <a:lnTo>
                      <a:pt x="0" y="66"/>
                    </a:lnTo>
                    <a:lnTo>
                      <a:pt x="125" y="66"/>
                    </a:lnTo>
                    <a:lnTo>
                      <a:pt x="58" y="0"/>
                    </a:lnTo>
                  </a:path>
                </a:pathLst>
              </a:custGeom>
              <a:noFill/>
              <a:ln w="19050" cmpd="sng">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36" name="Line 44"/>
              <p:cNvSpPr>
                <a:spLocks noChangeShapeType="1"/>
              </p:cNvSpPr>
              <p:nvPr/>
            </p:nvSpPr>
            <p:spPr bwMode="auto">
              <a:xfrm>
                <a:off x="10057" y="11522"/>
                <a:ext cx="539" cy="1"/>
              </a:xfrm>
              <a:prstGeom prst="line">
                <a:avLst/>
              </a:prstGeom>
              <a:noFill/>
              <a:ln w="1905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37" name="Rectangle 45"/>
              <p:cNvSpPr>
                <a:spLocks noChangeArrowheads="1"/>
              </p:cNvSpPr>
              <p:nvPr/>
            </p:nvSpPr>
            <p:spPr bwMode="auto">
              <a:xfrm flipH="1">
                <a:off x="10098" y="11537"/>
                <a:ext cx="479" cy="81"/>
              </a:xfrm>
              <a:prstGeom prst="rect">
                <a:avLst/>
              </a:prstGeom>
              <a:blipFill dpi="0" rotWithShape="0">
                <a:blip r:embed="rId3" cstate="print"/>
                <a:srcRect/>
                <a:tile tx="0" ty="0" sx="100000" sy="100000" flip="none" algn="tl"/>
              </a:blipFill>
              <a:ln w="19050">
                <a:noFill/>
                <a:miter lim="800000"/>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38" name="Oval 46"/>
              <p:cNvSpPr>
                <a:spLocks noChangeArrowheads="1"/>
              </p:cNvSpPr>
              <p:nvPr/>
            </p:nvSpPr>
            <p:spPr bwMode="auto">
              <a:xfrm flipH="1">
                <a:off x="10294" y="11185"/>
                <a:ext cx="62" cy="62"/>
              </a:xfrm>
              <a:prstGeom prst="ellipse">
                <a:avLst/>
              </a:prstGeom>
              <a:solidFill>
                <a:srgbClr val="FFFFFF"/>
              </a:solidFill>
              <a:ln w="1905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39" name="Oval 47"/>
              <p:cNvSpPr>
                <a:spLocks noChangeArrowheads="1"/>
              </p:cNvSpPr>
              <p:nvPr/>
            </p:nvSpPr>
            <p:spPr bwMode="auto">
              <a:xfrm flipH="1">
                <a:off x="10295" y="11184"/>
                <a:ext cx="60" cy="62"/>
              </a:xfrm>
              <a:prstGeom prst="ellipse">
                <a:avLst/>
              </a:prstGeom>
              <a:noFill/>
              <a:ln w="1905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40" name="Oval 48"/>
              <p:cNvSpPr>
                <a:spLocks noChangeAspect="1" noChangeArrowheads="1"/>
              </p:cNvSpPr>
              <p:nvPr/>
            </p:nvSpPr>
            <p:spPr bwMode="auto">
              <a:xfrm flipH="1">
                <a:off x="10201" y="11400"/>
                <a:ext cx="102" cy="109"/>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41" name="Oval 49"/>
              <p:cNvSpPr>
                <a:spLocks noChangeArrowheads="1"/>
              </p:cNvSpPr>
              <p:nvPr/>
            </p:nvSpPr>
            <p:spPr bwMode="auto">
              <a:xfrm flipH="1">
                <a:off x="10344" y="11408"/>
                <a:ext cx="102" cy="10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grpSp>
        <p:sp>
          <p:nvSpPr>
            <p:cNvPr id="33842" name="Rectangle 50"/>
            <p:cNvSpPr>
              <a:spLocks noChangeArrowheads="1"/>
            </p:cNvSpPr>
            <p:nvPr/>
          </p:nvSpPr>
          <p:spPr bwMode="auto">
            <a:xfrm flipH="1">
              <a:off x="4039870" y="2409121"/>
              <a:ext cx="633095" cy="596170"/>
            </a:xfrm>
            <a:prstGeom prst="rect">
              <a:avLst/>
            </a:prstGeom>
            <a:noFill/>
            <a:ln w="2603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43" name="Rectangle 51"/>
            <p:cNvSpPr>
              <a:spLocks noChangeArrowheads="1"/>
            </p:cNvSpPr>
            <p:nvPr/>
          </p:nvSpPr>
          <p:spPr bwMode="auto">
            <a:xfrm flipH="1">
              <a:off x="4669790" y="2409756"/>
              <a:ext cx="633095" cy="596170"/>
            </a:xfrm>
            <a:prstGeom prst="rect">
              <a:avLst/>
            </a:prstGeom>
            <a:noFill/>
            <a:ln w="2603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44" name="Line 52"/>
            <p:cNvSpPr>
              <a:spLocks noChangeShapeType="1"/>
            </p:cNvSpPr>
            <p:nvPr/>
          </p:nvSpPr>
          <p:spPr bwMode="auto">
            <a:xfrm>
              <a:off x="4039235" y="2419280"/>
              <a:ext cx="631190" cy="580932"/>
            </a:xfrm>
            <a:prstGeom prst="line">
              <a:avLst/>
            </a:prstGeom>
            <a:noFill/>
            <a:ln w="2603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grpSp>
          <p:nvGrpSpPr>
            <p:cNvPr id="33845" name="Group 53"/>
            <p:cNvGrpSpPr>
              <a:grpSpLocks/>
            </p:cNvGrpSpPr>
            <p:nvPr/>
          </p:nvGrpSpPr>
          <p:grpSpPr bwMode="auto">
            <a:xfrm>
              <a:off x="4467225" y="2982435"/>
              <a:ext cx="411480" cy="234912"/>
              <a:chOff x="10955" y="11204"/>
              <a:chExt cx="598" cy="370"/>
            </a:xfrm>
          </p:grpSpPr>
          <p:sp>
            <p:nvSpPr>
              <p:cNvPr id="33846" name="Line 54"/>
              <p:cNvSpPr>
                <a:spLocks noChangeShapeType="1"/>
              </p:cNvSpPr>
              <p:nvPr/>
            </p:nvSpPr>
            <p:spPr bwMode="auto">
              <a:xfrm>
                <a:off x="11254" y="11245"/>
                <a:ext cx="160" cy="198"/>
              </a:xfrm>
              <a:prstGeom prst="line">
                <a:avLst/>
              </a:prstGeom>
              <a:noFill/>
              <a:ln w="2603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47" name="Line 55"/>
              <p:cNvSpPr>
                <a:spLocks noChangeShapeType="1"/>
              </p:cNvSpPr>
              <p:nvPr/>
            </p:nvSpPr>
            <p:spPr bwMode="auto">
              <a:xfrm flipH="1">
                <a:off x="10955" y="11443"/>
                <a:ext cx="598" cy="1"/>
              </a:xfrm>
              <a:prstGeom prst="line">
                <a:avLst/>
              </a:prstGeom>
              <a:noFill/>
              <a:ln w="2603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48" name="Line 56"/>
              <p:cNvSpPr>
                <a:spLocks noChangeShapeType="1"/>
              </p:cNvSpPr>
              <p:nvPr/>
            </p:nvSpPr>
            <p:spPr bwMode="auto">
              <a:xfrm flipV="1">
                <a:off x="11115" y="11245"/>
                <a:ext cx="139" cy="198"/>
              </a:xfrm>
              <a:prstGeom prst="line">
                <a:avLst/>
              </a:prstGeom>
              <a:noFill/>
              <a:ln w="2603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49" name="Rectangle 57"/>
              <p:cNvSpPr>
                <a:spLocks noChangeArrowheads="1"/>
              </p:cNvSpPr>
              <p:nvPr/>
            </p:nvSpPr>
            <p:spPr bwMode="auto">
              <a:xfrm flipH="1">
                <a:off x="11042" y="11473"/>
                <a:ext cx="460" cy="101"/>
              </a:xfrm>
              <a:prstGeom prst="rect">
                <a:avLst/>
              </a:prstGeom>
              <a:blipFill dpi="0" rotWithShape="0">
                <a:blip r:embed="rId3" cstate="print"/>
                <a:srcRect/>
                <a:tile tx="0" ty="0" sx="100000" sy="100000" flip="none" algn="tl"/>
              </a:blipFill>
              <a:ln w="9525">
                <a:noFill/>
                <a:miter lim="800000"/>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50" name="Oval 58"/>
              <p:cNvSpPr>
                <a:spLocks noChangeArrowheads="1"/>
              </p:cNvSpPr>
              <p:nvPr/>
            </p:nvSpPr>
            <p:spPr bwMode="auto">
              <a:xfrm flipH="1">
                <a:off x="11233" y="11204"/>
                <a:ext cx="40" cy="62"/>
              </a:xfrm>
              <a:prstGeom prst="ellipse">
                <a:avLst/>
              </a:pr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51" name="Oval 59"/>
              <p:cNvSpPr>
                <a:spLocks noChangeArrowheads="1"/>
              </p:cNvSpPr>
              <p:nvPr/>
            </p:nvSpPr>
            <p:spPr bwMode="auto">
              <a:xfrm flipH="1">
                <a:off x="11209" y="11205"/>
                <a:ext cx="78" cy="71"/>
              </a:xfrm>
              <a:prstGeom prst="ellipse">
                <a:avLst/>
              </a:prstGeom>
              <a:solidFill>
                <a:srgbClr val="FFFFFF"/>
              </a:solidFill>
              <a:ln w="1905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grpSp>
        <p:sp>
          <p:nvSpPr>
            <p:cNvPr id="33852" name="Rectangle 60"/>
            <p:cNvSpPr>
              <a:spLocks noChangeArrowheads="1"/>
            </p:cNvSpPr>
            <p:nvPr/>
          </p:nvSpPr>
          <p:spPr bwMode="auto">
            <a:xfrm flipH="1">
              <a:off x="5753100" y="3453529"/>
              <a:ext cx="417830" cy="241261"/>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b="1" i="0" u="none" strike="noStrike" cap="none" normalizeH="0" baseline="0" dirty="0" smtClean="0">
                  <a:ln>
                    <a:solidFill>
                      <a:schemeClr val="tx1"/>
                    </a:solidFill>
                  </a:ln>
                  <a:solidFill>
                    <a:srgbClr val="000000"/>
                  </a:solidFill>
                  <a:effectLst/>
                  <a:latin typeface="Times" pitchFamily="18" charset="0"/>
                  <a:ea typeface="Arial" pitchFamily="34" charset="0"/>
                  <a:cs typeface="Arial" pitchFamily="34" charset="0"/>
                </a:rPr>
                <a:t>40 kN</a:t>
              </a:r>
              <a:endParaRPr kumimoji="0" lang="en-US" b="0" i="0" u="none" strike="noStrike" cap="none" normalizeH="0" baseline="0" dirty="0" smtClean="0">
                <a:ln>
                  <a:solidFill>
                    <a:schemeClr val="tx1"/>
                  </a:solidFill>
                </a:ln>
                <a:solidFill>
                  <a:schemeClr val="tx1"/>
                </a:solidFill>
                <a:effectLst/>
                <a:latin typeface="Arial" pitchFamily="34" charset="0"/>
                <a:cs typeface="Arial" pitchFamily="34" charset="0"/>
              </a:endParaRPr>
            </a:p>
          </p:txBody>
        </p:sp>
        <p:sp>
          <p:nvSpPr>
            <p:cNvPr id="33853" name="Line 61"/>
            <p:cNvSpPr>
              <a:spLocks noChangeShapeType="1"/>
            </p:cNvSpPr>
            <p:nvPr/>
          </p:nvSpPr>
          <p:spPr bwMode="auto">
            <a:xfrm flipH="1">
              <a:off x="5944870" y="3007196"/>
              <a:ext cx="635" cy="428556"/>
            </a:xfrm>
            <a:prstGeom prst="line">
              <a:avLst/>
            </a:prstGeom>
            <a:noFill/>
            <a:ln w="28575">
              <a:solidFill>
                <a:srgbClr val="FF0000"/>
              </a:solidFill>
              <a:round/>
              <a:headEnd/>
              <a:tailEnd type="triangle" w="lg" len="lg"/>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grpSp>
          <p:nvGrpSpPr>
            <p:cNvPr id="33854" name="Group 62"/>
            <p:cNvGrpSpPr>
              <a:grpSpLocks/>
            </p:cNvGrpSpPr>
            <p:nvPr/>
          </p:nvGrpSpPr>
          <p:grpSpPr bwMode="auto">
            <a:xfrm>
              <a:off x="4043680" y="3784946"/>
              <a:ext cx="28575" cy="151741"/>
              <a:chOff x="8764" y="10548"/>
              <a:chExt cx="41" cy="239"/>
            </a:xfrm>
          </p:grpSpPr>
          <p:sp>
            <p:nvSpPr>
              <p:cNvPr id="33855" name="Line 63"/>
              <p:cNvSpPr>
                <a:spLocks noChangeShapeType="1"/>
              </p:cNvSpPr>
              <p:nvPr/>
            </p:nvSpPr>
            <p:spPr bwMode="auto">
              <a:xfrm flipH="1">
                <a:off x="8785" y="10548"/>
                <a:ext cx="1" cy="239"/>
              </a:xfrm>
              <a:prstGeom prst="line">
                <a:avLst/>
              </a:prstGeom>
              <a:noFill/>
              <a:ln w="1206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56" name="Line 64"/>
              <p:cNvSpPr>
                <a:spLocks noChangeShapeType="1"/>
              </p:cNvSpPr>
              <p:nvPr/>
            </p:nvSpPr>
            <p:spPr bwMode="auto">
              <a:xfrm flipV="1">
                <a:off x="8764" y="10608"/>
                <a:ext cx="41" cy="79"/>
              </a:xfrm>
              <a:prstGeom prst="line">
                <a:avLst/>
              </a:prstGeom>
              <a:noFill/>
              <a:ln w="1206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grpSp>
        <p:sp>
          <p:nvSpPr>
            <p:cNvPr id="33857" name="Rectangle 65"/>
            <p:cNvSpPr>
              <a:spLocks noChangeArrowheads="1"/>
            </p:cNvSpPr>
            <p:nvPr/>
          </p:nvSpPr>
          <p:spPr bwMode="auto">
            <a:xfrm flipH="1">
              <a:off x="4306570" y="3655784"/>
              <a:ext cx="252730" cy="184666"/>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b="0" i="0" u="none" strike="noStrike" cap="none" normalizeH="0" baseline="0" dirty="0" smtClean="0">
                  <a:ln>
                    <a:solidFill>
                      <a:schemeClr val="tx1"/>
                    </a:solidFill>
                  </a:ln>
                  <a:solidFill>
                    <a:srgbClr val="FFFF00"/>
                  </a:solidFill>
                  <a:effectLst/>
                  <a:latin typeface="Times" pitchFamily="18" charset="0"/>
                  <a:ea typeface="Arial" pitchFamily="34" charset="0"/>
                  <a:cs typeface="Arial" pitchFamily="34" charset="0"/>
                </a:rPr>
                <a:t>5 m</a:t>
              </a:r>
              <a:endParaRPr kumimoji="0" lang="en-US" b="0" i="0" u="none" strike="noStrike" cap="none" normalizeH="0" baseline="0" dirty="0" smtClean="0">
                <a:ln>
                  <a:solidFill>
                    <a:schemeClr val="tx1"/>
                  </a:solidFill>
                </a:ln>
                <a:solidFill>
                  <a:srgbClr val="FFFF00"/>
                </a:solidFill>
                <a:effectLst/>
                <a:latin typeface="Arial" pitchFamily="34" charset="0"/>
                <a:cs typeface="Arial" pitchFamily="34" charset="0"/>
              </a:endParaRPr>
            </a:p>
          </p:txBody>
        </p:sp>
        <p:sp>
          <p:nvSpPr>
            <p:cNvPr id="72" name="Rectangle 60"/>
            <p:cNvSpPr>
              <a:spLocks noChangeArrowheads="1"/>
            </p:cNvSpPr>
            <p:nvPr/>
          </p:nvSpPr>
          <p:spPr bwMode="auto">
            <a:xfrm flipH="1">
              <a:off x="4428927" y="1802931"/>
              <a:ext cx="417830" cy="241261"/>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b="1" i="0" u="none" strike="noStrike" cap="none" normalizeH="0" baseline="0" dirty="0" smtClean="0">
                  <a:ln>
                    <a:solidFill>
                      <a:schemeClr val="tx1"/>
                    </a:solidFill>
                  </a:ln>
                  <a:solidFill>
                    <a:srgbClr val="000000"/>
                  </a:solidFill>
                  <a:effectLst/>
                  <a:latin typeface="Times" pitchFamily="18" charset="0"/>
                  <a:ea typeface="Arial" pitchFamily="34" charset="0"/>
                  <a:cs typeface="Arial" pitchFamily="34" charset="0"/>
                </a:rPr>
                <a:t>60 kN</a:t>
              </a:r>
              <a:endParaRPr kumimoji="0" lang="en-US" b="0" i="0" u="none" strike="noStrike" cap="none" normalizeH="0" baseline="0" dirty="0" smtClean="0">
                <a:ln>
                  <a:solidFill>
                    <a:schemeClr val="tx1"/>
                  </a:solidFill>
                </a:ln>
                <a:solidFill>
                  <a:schemeClr val="tx1"/>
                </a:solidFill>
                <a:effectLst/>
                <a:latin typeface="Arial" pitchFamily="34" charset="0"/>
                <a:cs typeface="Arial" pitchFamily="34" charset="0"/>
              </a:endParaRPr>
            </a:p>
          </p:txBody>
        </p:sp>
      </p:grpSp>
      <p:sp>
        <p:nvSpPr>
          <p:cNvPr id="74" name="Rectangle 73"/>
          <p:cNvSpPr/>
          <p:nvPr/>
        </p:nvSpPr>
        <p:spPr>
          <a:xfrm>
            <a:off x="383908" y="4724400"/>
            <a:ext cx="8357971" cy="1477328"/>
          </a:xfrm>
          <a:prstGeom prst="rect">
            <a:avLst/>
          </a:prstGeom>
        </p:spPr>
        <p:txBody>
          <a:bodyPr wrap="square">
            <a:spAutoFit/>
          </a:bodyPr>
          <a:lstStyle/>
          <a:p>
            <a:r>
              <a:rPr lang="en-GB" b="1" dirty="0" smtClean="0">
                <a:solidFill>
                  <a:srgbClr val="002060"/>
                </a:solidFill>
              </a:rPr>
              <a:t>AB and AJ are zero-force members.</a:t>
            </a:r>
          </a:p>
          <a:p>
            <a:r>
              <a:rPr lang="en-GB" b="1" dirty="0" smtClean="0">
                <a:solidFill>
                  <a:srgbClr val="002060"/>
                </a:solidFill>
              </a:rPr>
              <a:t>JB, JI and IH are also zero-force members.</a:t>
            </a:r>
            <a:endParaRPr lang="en-US" b="1" dirty="0" smtClean="0">
              <a:solidFill>
                <a:srgbClr val="002060"/>
              </a:solidFill>
            </a:endParaRPr>
          </a:p>
          <a:p>
            <a:r>
              <a:rPr lang="en-GB" b="1" dirty="0" smtClean="0">
                <a:solidFill>
                  <a:srgbClr val="002060"/>
                </a:solidFill>
              </a:rPr>
              <a:t>CH is a zero-force member</a:t>
            </a:r>
            <a:endParaRPr lang="en-US" b="1" dirty="0" smtClean="0">
              <a:solidFill>
                <a:srgbClr val="002060"/>
              </a:solidFill>
            </a:endParaRPr>
          </a:p>
          <a:p>
            <a:r>
              <a:rPr lang="en-GB" b="1" dirty="0" smtClean="0">
                <a:solidFill>
                  <a:srgbClr val="002060"/>
                </a:solidFill>
              </a:rPr>
              <a:t>GD is a zero-force member</a:t>
            </a:r>
            <a:endParaRPr lang="en-US" b="1" dirty="0" smtClean="0">
              <a:solidFill>
                <a:srgbClr val="002060"/>
              </a:solidFill>
            </a:endParaRPr>
          </a:p>
          <a:p>
            <a:r>
              <a:rPr lang="en-GB" b="1" dirty="0" smtClean="0">
                <a:solidFill>
                  <a:srgbClr val="002060"/>
                </a:solidFill>
              </a:rPr>
              <a:t>ED is a zero-force member</a:t>
            </a:r>
            <a:endParaRPr lang="en-US" b="1" dirty="0">
              <a:solidFill>
                <a:srgbClr val="002060"/>
              </a:solidFill>
            </a:endParaRPr>
          </a:p>
        </p:txBody>
      </p:sp>
    </p:spTree>
    <p:extLst>
      <p:ext uri="{BB962C8B-B14F-4D97-AF65-F5344CB8AC3E}">
        <p14:creationId xmlns:p14="http://schemas.microsoft.com/office/powerpoint/2010/main" val="1945581627"/>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2 Slayt Numarası Yer Tutucusu"/>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hangingPunct="0">
              <a:defRPr>
                <a:solidFill>
                  <a:schemeClr val="tx1"/>
                </a:solidFill>
                <a:latin typeface="Times New Roman" pitchFamily="18" charset="0"/>
              </a:defRPr>
            </a:lvl6pPr>
            <a:lvl7pPr marL="2971800" indent="-228600" eaLnBrk="0" hangingPunct="0">
              <a:defRPr>
                <a:solidFill>
                  <a:schemeClr val="tx1"/>
                </a:solidFill>
                <a:latin typeface="Times New Roman" pitchFamily="18" charset="0"/>
              </a:defRPr>
            </a:lvl7pPr>
            <a:lvl8pPr marL="3429000" indent="-228600" eaLnBrk="0" hangingPunct="0">
              <a:defRPr>
                <a:solidFill>
                  <a:schemeClr val="tx1"/>
                </a:solidFill>
                <a:latin typeface="Times New Roman" pitchFamily="18" charset="0"/>
              </a:defRPr>
            </a:lvl8pPr>
            <a:lvl9pPr marL="3886200" indent="-228600" eaLnBrk="0" hangingPunct="0">
              <a:defRPr>
                <a:solidFill>
                  <a:schemeClr val="tx1"/>
                </a:solidFill>
                <a:latin typeface="Times New Roman" pitchFamily="18" charset="0"/>
              </a:defRPr>
            </a:lvl9pPr>
          </a:lstStyle>
          <a:p>
            <a:r>
              <a:rPr lang="en-US" altLang="en-US" sz="1200" smtClean="0">
                <a:solidFill>
                  <a:srgbClr val="FF9933"/>
                </a:solidFill>
                <a:latin typeface="Arial" charset="0"/>
              </a:rPr>
              <a:t>6 - </a:t>
            </a:r>
            <a:fld id="{D6F692A0-861B-4F58-8CC1-25B414355482}" type="slidenum">
              <a:rPr lang="x-none" altLang="en-US" sz="1200" smtClean="0">
                <a:solidFill>
                  <a:srgbClr val="FF9933"/>
                </a:solidFill>
                <a:latin typeface="Arial" charset="0"/>
                <a:cs typeface="Arial" charset="0"/>
              </a:rPr>
              <a:pPr/>
              <a:t>15</a:t>
            </a:fld>
            <a:endParaRPr lang="en-US" altLang="en-US" sz="1200" smtClean="0">
              <a:solidFill>
                <a:srgbClr val="FF9933"/>
              </a:solidFill>
              <a:latin typeface="Arial" charset="0"/>
            </a:endParaRPr>
          </a:p>
        </p:txBody>
      </p:sp>
      <p:sp>
        <p:nvSpPr>
          <p:cNvPr id="26627" name="Rectangle 2"/>
          <p:cNvSpPr>
            <a:spLocks noGrp="1" noChangeArrowheads="1"/>
          </p:cNvSpPr>
          <p:nvPr>
            <p:ph type="title"/>
          </p:nvPr>
        </p:nvSpPr>
        <p:spPr>
          <a:xfrm>
            <a:off x="401638" y="0"/>
            <a:ext cx="8229600" cy="762000"/>
          </a:xfrm>
        </p:spPr>
        <p:txBody>
          <a:bodyPr/>
          <a:lstStyle/>
          <a:p>
            <a:pPr eaLnBrk="1" hangingPunct="1"/>
            <a:r>
              <a:rPr lang="en-US" altLang="en-US" dirty="0" smtClean="0"/>
              <a:t>Example</a:t>
            </a:r>
            <a:r>
              <a:rPr lang="tr-TR" altLang="en-US" dirty="0" smtClean="0"/>
              <a:t> 2</a:t>
            </a:r>
            <a:r>
              <a:rPr lang="en-US" altLang="en-US" dirty="0" smtClean="0"/>
              <a:t>:</a:t>
            </a:r>
            <a:r>
              <a:rPr lang="tr-TR" altLang="en-US" dirty="0" smtClean="0"/>
              <a:t> Zero-Force Members</a:t>
            </a:r>
            <a:r>
              <a:rPr lang="en-US" altLang="en-US" dirty="0" smtClean="0"/>
              <a:t>  </a:t>
            </a:r>
          </a:p>
        </p:txBody>
      </p:sp>
      <p:sp>
        <p:nvSpPr>
          <p:cNvPr id="26628" name="Text Box 3"/>
          <p:cNvSpPr txBox="1">
            <a:spLocks noChangeArrowheads="1"/>
          </p:cNvSpPr>
          <p:nvPr/>
        </p:nvSpPr>
        <p:spPr bwMode="auto">
          <a:xfrm>
            <a:off x="4775200" y="1271588"/>
            <a:ext cx="43688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hangingPunct="0">
              <a:defRPr>
                <a:solidFill>
                  <a:schemeClr val="tx1"/>
                </a:solidFill>
                <a:latin typeface="Times New Roman" pitchFamily="18" charset="0"/>
              </a:defRPr>
            </a:lvl6pPr>
            <a:lvl7pPr marL="2971800" indent="-228600" eaLnBrk="0" hangingPunct="0">
              <a:defRPr>
                <a:solidFill>
                  <a:schemeClr val="tx1"/>
                </a:solidFill>
                <a:latin typeface="Times New Roman" pitchFamily="18" charset="0"/>
              </a:defRPr>
            </a:lvl7pPr>
            <a:lvl8pPr marL="3429000" indent="-228600" eaLnBrk="0" hangingPunct="0">
              <a:defRPr>
                <a:solidFill>
                  <a:schemeClr val="tx1"/>
                </a:solidFill>
                <a:latin typeface="Times New Roman" pitchFamily="18" charset="0"/>
              </a:defRPr>
            </a:lvl8pPr>
            <a:lvl9pPr marL="3886200" indent="-228600" eaLnBrk="0" hangingPunct="0">
              <a:defRPr>
                <a:solidFill>
                  <a:schemeClr val="tx1"/>
                </a:solidFill>
                <a:latin typeface="Times New Roman" pitchFamily="18" charset="0"/>
              </a:defRPr>
            </a:lvl9pPr>
          </a:lstStyle>
          <a:p>
            <a:pPr>
              <a:spcBef>
                <a:spcPct val="50000"/>
              </a:spcBef>
            </a:pPr>
            <a:r>
              <a:rPr lang="en-US" altLang="en-US"/>
              <a:t>For the given loading, determine the  </a:t>
            </a:r>
            <a:r>
              <a:rPr lang="en-US" altLang="en-US" b="1" i="1"/>
              <a:t>zero-force members</a:t>
            </a:r>
            <a:r>
              <a:rPr lang="en-US" altLang="en-US"/>
              <a:t> in the truss shown.</a:t>
            </a:r>
          </a:p>
        </p:txBody>
      </p:sp>
      <p:sp>
        <p:nvSpPr>
          <p:cNvPr id="7" name="7 Dikdörtgen"/>
          <p:cNvSpPr/>
          <p:nvPr/>
        </p:nvSpPr>
        <p:spPr>
          <a:xfrm>
            <a:off x="384175" y="6605588"/>
            <a:ext cx="4356100" cy="2524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pic>
        <p:nvPicPr>
          <p:cNvPr id="26632" name="Picture 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7813" y="1016000"/>
            <a:ext cx="4438650" cy="2562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33" name="Picture 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1638" y="3824288"/>
            <a:ext cx="3028950" cy="167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34" name="Picture 1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92513" y="3275013"/>
            <a:ext cx="5295900" cy="323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23111725"/>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1 Başlık"/>
          <p:cNvSpPr>
            <a:spLocks noGrp="1"/>
          </p:cNvSpPr>
          <p:nvPr>
            <p:ph type="title"/>
          </p:nvPr>
        </p:nvSpPr>
        <p:spPr>
          <a:xfrm>
            <a:off x="412661" y="22789"/>
            <a:ext cx="8229600" cy="891611"/>
          </a:xfrm>
        </p:spPr>
        <p:txBody>
          <a:bodyPr/>
          <a:lstStyle/>
          <a:p>
            <a:r>
              <a:rPr lang="en-US" altLang="en-US" dirty="0" smtClean="0"/>
              <a:t>Example</a:t>
            </a:r>
            <a:r>
              <a:rPr lang="tr-TR" altLang="en-US" dirty="0" smtClean="0"/>
              <a:t> 3</a:t>
            </a:r>
            <a:r>
              <a:rPr lang="en-US" altLang="en-US" dirty="0" smtClean="0"/>
              <a:t>:</a:t>
            </a:r>
            <a:r>
              <a:rPr lang="tr-TR" altLang="en-US" dirty="0" smtClean="0"/>
              <a:t> Zero-Force Members</a:t>
            </a:r>
            <a:r>
              <a:rPr lang="en-US" altLang="en-US" dirty="0" smtClean="0"/>
              <a:t> </a:t>
            </a:r>
            <a:endParaRPr lang="tr-TR" altLang="en-US" dirty="0" smtClean="0"/>
          </a:p>
        </p:txBody>
      </p:sp>
      <p:sp>
        <p:nvSpPr>
          <p:cNvPr id="27651" name="2 Slayt Numarası Yer Tutucusu"/>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hangingPunct="0">
              <a:defRPr>
                <a:solidFill>
                  <a:schemeClr val="tx1"/>
                </a:solidFill>
                <a:latin typeface="Times New Roman" pitchFamily="18" charset="0"/>
              </a:defRPr>
            </a:lvl6pPr>
            <a:lvl7pPr marL="2971800" indent="-228600" eaLnBrk="0" hangingPunct="0">
              <a:defRPr>
                <a:solidFill>
                  <a:schemeClr val="tx1"/>
                </a:solidFill>
                <a:latin typeface="Times New Roman" pitchFamily="18" charset="0"/>
              </a:defRPr>
            </a:lvl7pPr>
            <a:lvl8pPr marL="3429000" indent="-228600" eaLnBrk="0" hangingPunct="0">
              <a:defRPr>
                <a:solidFill>
                  <a:schemeClr val="tx1"/>
                </a:solidFill>
                <a:latin typeface="Times New Roman" pitchFamily="18" charset="0"/>
              </a:defRPr>
            </a:lvl8pPr>
            <a:lvl9pPr marL="3886200" indent="-228600" eaLnBrk="0" hangingPunct="0">
              <a:defRPr>
                <a:solidFill>
                  <a:schemeClr val="tx1"/>
                </a:solidFill>
                <a:latin typeface="Times New Roman" pitchFamily="18" charset="0"/>
              </a:defRPr>
            </a:lvl9pPr>
          </a:lstStyle>
          <a:p>
            <a:r>
              <a:rPr lang="en-US" altLang="en-US" sz="1200" smtClean="0">
                <a:solidFill>
                  <a:srgbClr val="FF9933"/>
                </a:solidFill>
                <a:latin typeface="Arial" charset="0"/>
              </a:rPr>
              <a:t>6 - </a:t>
            </a:r>
            <a:fld id="{202BADDA-C1A8-4337-B0DD-5083990B70CD}" type="slidenum">
              <a:rPr lang="x-none" altLang="en-US" sz="1200" smtClean="0">
                <a:solidFill>
                  <a:srgbClr val="FF9933"/>
                </a:solidFill>
                <a:latin typeface="Arial" charset="0"/>
                <a:cs typeface="Arial" charset="0"/>
              </a:rPr>
              <a:pPr/>
              <a:t>16</a:t>
            </a:fld>
            <a:endParaRPr lang="en-US" altLang="en-US" sz="1200" smtClean="0">
              <a:solidFill>
                <a:srgbClr val="FF9933"/>
              </a:solidFill>
              <a:latin typeface="Arial" charset="0"/>
            </a:endParaRPr>
          </a:p>
        </p:txBody>
      </p:sp>
      <p:pic>
        <p:nvPicPr>
          <p:cNvPr id="2765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4488" y="1030288"/>
            <a:ext cx="4448175" cy="264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3" name="Text Box 3"/>
          <p:cNvSpPr txBox="1">
            <a:spLocks noChangeArrowheads="1"/>
          </p:cNvSpPr>
          <p:nvPr/>
        </p:nvSpPr>
        <p:spPr bwMode="auto">
          <a:xfrm>
            <a:off x="4775200" y="1271588"/>
            <a:ext cx="43688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hangingPunct="0">
              <a:defRPr>
                <a:solidFill>
                  <a:schemeClr val="tx1"/>
                </a:solidFill>
                <a:latin typeface="Times New Roman" pitchFamily="18" charset="0"/>
              </a:defRPr>
            </a:lvl6pPr>
            <a:lvl7pPr marL="2971800" indent="-228600" eaLnBrk="0" hangingPunct="0">
              <a:defRPr>
                <a:solidFill>
                  <a:schemeClr val="tx1"/>
                </a:solidFill>
                <a:latin typeface="Times New Roman" pitchFamily="18" charset="0"/>
              </a:defRPr>
            </a:lvl7pPr>
            <a:lvl8pPr marL="3429000" indent="-228600" eaLnBrk="0" hangingPunct="0">
              <a:defRPr>
                <a:solidFill>
                  <a:schemeClr val="tx1"/>
                </a:solidFill>
                <a:latin typeface="Times New Roman" pitchFamily="18" charset="0"/>
              </a:defRPr>
            </a:lvl8pPr>
            <a:lvl9pPr marL="3886200" indent="-228600" eaLnBrk="0" hangingPunct="0">
              <a:defRPr>
                <a:solidFill>
                  <a:schemeClr val="tx1"/>
                </a:solidFill>
                <a:latin typeface="Times New Roman" pitchFamily="18" charset="0"/>
              </a:defRPr>
            </a:lvl9pPr>
          </a:lstStyle>
          <a:p>
            <a:pPr>
              <a:spcBef>
                <a:spcPct val="50000"/>
              </a:spcBef>
            </a:pPr>
            <a:r>
              <a:rPr lang="en-US" altLang="en-US"/>
              <a:t>For the given loading, determine the  </a:t>
            </a:r>
            <a:r>
              <a:rPr lang="en-US" altLang="en-US" b="1" i="1"/>
              <a:t>zero-force members</a:t>
            </a:r>
            <a:r>
              <a:rPr lang="en-US" altLang="en-US"/>
              <a:t> in the truss shown.</a:t>
            </a:r>
          </a:p>
        </p:txBody>
      </p:sp>
      <p:pic>
        <p:nvPicPr>
          <p:cNvPr id="2765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1950" y="4229100"/>
            <a:ext cx="3544888" cy="1677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55"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57638" y="4095750"/>
            <a:ext cx="5143500" cy="2266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7 Dikdörtgen"/>
          <p:cNvSpPr/>
          <p:nvPr/>
        </p:nvSpPr>
        <p:spPr>
          <a:xfrm>
            <a:off x="384175" y="6605588"/>
            <a:ext cx="4356100" cy="2524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Tree>
    <p:extLst>
      <p:ext uri="{BB962C8B-B14F-4D97-AF65-F5344CB8AC3E}">
        <p14:creationId xmlns:p14="http://schemas.microsoft.com/office/powerpoint/2010/main" val="823196546"/>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1 Başlık"/>
          <p:cNvSpPr>
            <a:spLocks noGrp="1"/>
          </p:cNvSpPr>
          <p:nvPr>
            <p:ph type="title"/>
          </p:nvPr>
        </p:nvSpPr>
        <p:spPr>
          <a:xfrm>
            <a:off x="457200" y="274638"/>
            <a:ext cx="8229600" cy="563562"/>
          </a:xfrm>
        </p:spPr>
        <p:txBody>
          <a:bodyPr>
            <a:normAutofit fontScale="90000"/>
          </a:bodyPr>
          <a:lstStyle/>
          <a:p>
            <a:r>
              <a:rPr lang="en-US" altLang="en-US" dirty="0" smtClean="0"/>
              <a:t>Example</a:t>
            </a:r>
            <a:r>
              <a:rPr lang="tr-TR" altLang="en-US" dirty="0" smtClean="0"/>
              <a:t> 4</a:t>
            </a:r>
            <a:r>
              <a:rPr lang="en-US" altLang="en-US" dirty="0" smtClean="0"/>
              <a:t>:</a:t>
            </a:r>
            <a:r>
              <a:rPr lang="tr-TR" altLang="en-US" dirty="0" smtClean="0"/>
              <a:t> Zero-Force Members</a:t>
            </a:r>
            <a:r>
              <a:rPr lang="en-US" altLang="en-US" dirty="0" smtClean="0"/>
              <a:t> </a:t>
            </a:r>
            <a:endParaRPr lang="tr-TR" altLang="en-US" dirty="0" smtClean="0"/>
          </a:p>
        </p:txBody>
      </p:sp>
      <p:sp>
        <p:nvSpPr>
          <p:cNvPr id="28675" name="2 Slayt Numarası Yer Tutucusu"/>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hangingPunct="0">
              <a:defRPr>
                <a:solidFill>
                  <a:schemeClr val="tx1"/>
                </a:solidFill>
                <a:latin typeface="Times New Roman" pitchFamily="18" charset="0"/>
              </a:defRPr>
            </a:lvl6pPr>
            <a:lvl7pPr marL="2971800" indent="-228600" eaLnBrk="0" hangingPunct="0">
              <a:defRPr>
                <a:solidFill>
                  <a:schemeClr val="tx1"/>
                </a:solidFill>
                <a:latin typeface="Times New Roman" pitchFamily="18" charset="0"/>
              </a:defRPr>
            </a:lvl7pPr>
            <a:lvl8pPr marL="3429000" indent="-228600" eaLnBrk="0" hangingPunct="0">
              <a:defRPr>
                <a:solidFill>
                  <a:schemeClr val="tx1"/>
                </a:solidFill>
                <a:latin typeface="Times New Roman" pitchFamily="18" charset="0"/>
              </a:defRPr>
            </a:lvl8pPr>
            <a:lvl9pPr marL="3886200" indent="-228600" eaLnBrk="0" hangingPunct="0">
              <a:defRPr>
                <a:solidFill>
                  <a:schemeClr val="tx1"/>
                </a:solidFill>
                <a:latin typeface="Times New Roman" pitchFamily="18" charset="0"/>
              </a:defRPr>
            </a:lvl9pPr>
          </a:lstStyle>
          <a:p>
            <a:r>
              <a:rPr lang="en-US" altLang="en-US" sz="1200" smtClean="0">
                <a:solidFill>
                  <a:srgbClr val="FF9933"/>
                </a:solidFill>
                <a:latin typeface="Arial" charset="0"/>
              </a:rPr>
              <a:t>6 - </a:t>
            </a:r>
            <a:fld id="{8E374C58-F258-4D18-AC85-DD244F54F152}" type="slidenum">
              <a:rPr lang="x-none" altLang="en-US" sz="1200" smtClean="0">
                <a:solidFill>
                  <a:srgbClr val="FF9933"/>
                </a:solidFill>
                <a:latin typeface="Arial" charset="0"/>
                <a:cs typeface="Arial" charset="0"/>
              </a:rPr>
              <a:pPr/>
              <a:t>17</a:t>
            </a:fld>
            <a:endParaRPr lang="en-US" altLang="en-US" sz="1200" smtClean="0">
              <a:solidFill>
                <a:srgbClr val="FF9933"/>
              </a:solidFill>
              <a:latin typeface="Arial" charset="0"/>
            </a:endParaRPr>
          </a:p>
        </p:txBody>
      </p:sp>
      <p:pic>
        <p:nvPicPr>
          <p:cNvPr id="2867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4963" y="1003299"/>
            <a:ext cx="4743450" cy="212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77" name="Text Box 3"/>
          <p:cNvSpPr txBox="1">
            <a:spLocks noChangeArrowheads="1"/>
          </p:cNvSpPr>
          <p:nvPr/>
        </p:nvSpPr>
        <p:spPr bwMode="auto">
          <a:xfrm>
            <a:off x="5240338" y="1271588"/>
            <a:ext cx="3714750"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hangingPunct="0">
              <a:defRPr>
                <a:solidFill>
                  <a:schemeClr val="tx1"/>
                </a:solidFill>
                <a:latin typeface="Times New Roman" pitchFamily="18" charset="0"/>
              </a:defRPr>
            </a:lvl6pPr>
            <a:lvl7pPr marL="2971800" indent="-228600" eaLnBrk="0" hangingPunct="0">
              <a:defRPr>
                <a:solidFill>
                  <a:schemeClr val="tx1"/>
                </a:solidFill>
                <a:latin typeface="Times New Roman" pitchFamily="18" charset="0"/>
              </a:defRPr>
            </a:lvl7pPr>
            <a:lvl8pPr marL="3429000" indent="-228600" eaLnBrk="0" hangingPunct="0">
              <a:defRPr>
                <a:solidFill>
                  <a:schemeClr val="tx1"/>
                </a:solidFill>
                <a:latin typeface="Times New Roman" pitchFamily="18" charset="0"/>
              </a:defRPr>
            </a:lvl8pPr>
            <a:lvl9pPr marL="3886200" indent="-228600" eaLnBrk="0" hangingPunct="0">
              <a:defRPr>
                <a:solidFill>
                  <a:schemeClr val="tx1"/>
                </a:solidFill>
                <a:latin typeface="Times New Roman" pitchFamily="18" charset="0"/>
              </a:defRPr>
            </a:lvl9pPr>
          </a:lstStyle>
          <a:p>
            <a:pPr>
              <a:spcBef>
                <a:spcPct val="50000"/>
              </a:spcBef>
            </a:pPr>
            <a:r>
              <a:rPr lang="en-US" altLang="en-US" dirty="0"/>
              <a:t>For the given loading, determine the  </a:t>
            </a:r>
            <a:r>
              <a:rPr lang="en-US" altLang="en-US" b="1" i="1" dirty="0"/>
              <a:t>zero-force members</a:t>
            </a:r>
            <a:r>
              <a:rPr lang="en-US" altLang="en-US" dirty="0"/>
              <a:t> in the truss shown.</a:t>
            </a:r>
          </a:p>
        </p:txBody>
      </p:sp>
      <p:pic>
        <p:nvPicPr>
          <p:cNvPr id="2867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288" y="4122738"/>
            <a:ext cx="4086225" cy="151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79"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78413" y="2743200"/>
            <a:ext cx="3981450" cy="3781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7 Dikdörtgen"/>
          <p:cNvSpPr/>
          <p:nvPr/>
        </p:nvSpPr>
        <p:spPr>
          <a:xfrm>
            <a:off x="384175" y="6605588"/>
            <a:ext cx="4356100" cy="2524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pic>
        <p:nvPicPr>
          <p:cNvPr id="28684" name="Picture 1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62925" y="6227763"/>
            <a:ext cx="639763" cy="296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05187012"/>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1 Başlık"/>
          <p:cNvSpPr>
            <a:spLocks noGrp="1"/>
          </p:cNvSpPr>
          <p:nvPr>
            <p:ph type="title"/>
          </p:nvPr>
        </p:nvSpPr>
        <p:spPr>
          <a:xfrm>
            <a:off x="414338" y="152400"/>
            <a:ext cx="8229600" cy="639762"/>
          </a:xfrm>
        </p:spPr>
        <p:txBody>
          <a:bodyPr>
            <a:normAutofit fontScale="90000"/>
          </a:bodyPr>
          <a:lstStyle/>
          <a:p>
            <a:r>
              <a:rPr lang="en-US" altLang="en-US" dirty="0" smtClean="0"/>
              <a:t>Example</a:t>
            </a:r>
            <a:r>
              <a:rPr lang="tr-TR" altLang="en-US" dirty="0" smtClean="0"/>
              <a:t> 5</a:t>
            </a:r>
            <a:r>
              <a:rPr lang="en-US" altLang="en-US" dirty="0" smtClean="0"/>
              <a:t>:</a:t>
            </a:r>
            <a:r>
              <a:rPr lang="tr-TR" altLang="en-US" dirty="0" smtClean="0"/>
              <a:t> Zero-Force Members</a:t>
            </a:r>
            <a:r>
              <a:rPr lang="en-US" altLang="en-US" dirty="0" smtClean="0"/>
              <a:t> </a:t>
            </a:r>
            <a:endParaRPr lang="tr-TR" altLang="en-US" dirty="0" smtClean="0"/>
          </a:p>
        </p:txBody>
      </p:sp>
      <p:sp>
        <p:nvSpPr>
          <p:cNvPr id="29699" name="2 Slayt Numarası Yer Tutucusu"/>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hangingPunct="0">
              <a:defRPr>
                <a:solidFill>
                  <a:schemeClr val="tx1"/>
                </a:solidFill>
                <a:latin typeface="Times New Roman" pitchFamily="18" charset="0"/>
              </a:defRPr>
            </a:lvl6pPr>
            <a:lvl7pPr marL="2971800" indent="-228600" eaLnBrk="0" hangingPunct="0">
              <a:defRPr>
                <a:solidFill>
                  <a:schemeClr val="tx1"/>
                </a:solidFill>
                <a:latin typeface="Times New Roman" pitchFamily="18" charset="0"/>
              </a:defRPr>
            </a:lvl7pPr>
            <a:lvl8pPr marL="3429000" indent="-228600" eaLnBrk="0" hangingPunct="0">
              <a:defRPr>
                <a:solidFill>
                  <a:schemeClr val="tx1"/>
                </a:solidFill>
                <a:latin typeface="Times New Roman" pitchFamily="18" charset="0"/>
              </a:defRPr>
            </a:lvl8pPr>
            <a:lvl9pPr marL="3886200" indent="-228600" eaLnBrk="0" hangingPunct="0">
              <a:defRPr>
                <a:solidFill>
                  <a:schemeClr val="tx1"/>
                </a:solidFill>
                <a:latin typeface="Times New Roman" pitchFamily="18" charset="0"/>
              </a:defRPr>
            </a:lvl9pPr>
          </a:lstStyle>
          <a:p>
            <a:r>
              <a:rPr lang="en-US" altLang="en-US" sz="1200" smtClean="0">
                <a:solidFill>
                  <a:srgbClr val="FF9933"/>
                </a:solidFill>
                <a:latin typeface="Arial" charset="0"/>
              </a:rPr>
              <a:t>6 - </a:t>
            </a:r>
            <a:fld id="{E51C012B-F9C5-4D67-98CF-6D1C25CEA4F9}" type="slidenum">
              <a:rPr lang="x-none" altLang="en-US" sz="1200" smtClean="0">
                <a:solidFill>
                  <a:srgbClr val="FF9933"/>
                </a:solidFill>
                <a:latin typeface="Arial" charset="0"/>
                <a:cs typeface="Arial" charset="0"/>
              </a:rPr>
              <a:pPr/>
              <a:t>18</a:t>
            </a:fld>
            <a:endParaRPr lang="en-US" altLang="en-US" sz="1200" smtClean="0">
              <a:solidFill>
                <a:srgbClr val="FF9933"/>
              </a:solidFill>
              <a:latin typeface="Arial" charset="0"/>
            </a:endParaRPr>
          </a:p>
        </p:txBody>
      </p:sp>
      <p:pic>
        <p:nvPicPr>
          <p:cNvPr id="2970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288" y="1054100"/>
            <a:ext cx="4086225" cy="251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701" name="Text Box 3"/>
          <p:cNvSpPr txBox="1">
            <a:spLocks noChangeArrowheads="1"/>
          </p:cNvSpPr>
          <p:nvPr/>
        </p:nvSpPr>
        <p:spPr bwMode="auto">
          <a:xfrm>
            <a:off x="4529138" y="1344613"/>
            <a:ext cx="43688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hangingPunct="0">
              <a:defRPr>
                <a:solidFill>
                  <a:schemeClr val="tx1"/>
                </a:solidFill>
                <a:latin typeface="Times New Roman" pitchFamily="18" charset="0"/>
              </a:defRPr>
            </a:lvl6pPr>
            <a:lvl7pPr marL="2971800" indent="-228600" eaLnBrk="0" hangingPunct="0">
              <a:defRPr>
                <a:solidFill>
                  <a:schemeClr val="tx1"/>
                </a:solidFill>
                <a:latin typeface="Times New Roman" pitchFamily="18" charset="0"/>
              </a:defRPr>
            </a:lvl7pPr>
            <a:lvl8pPr marL="3429000" indent="-228600" eaLnBrk="0" hangingPunct="0">
              <a:defRPr>
                <a:solidFill>
                  <a:schemeClr val="tx1"/>
                </a:solidFill>
                <a:latin typeface="Times New Roman" pitchFamily="18" charset="0"/>
              </a:defRPr>
            </a:lvl8pPr>
            <a:lvl9pPr marL="3886200" indent="-228600" eaLnBrk="0" hangingPunct="0">
              <a:defRPr>
                <a:solidFill>
                  <a:schemeClr val="tx1"/>
                </a:solidFill>
                <a:latin typeface="Times New Roman" pitchFamily="18" charset="0"/>
              </a:defRPr>
            </a:lvl9pPr>
          </a:lstStyle>
          <a:p>
            <a:pPr>
              <a:spcBef>
                <a:spcPct val="50000"/>
              </a:spcBef>
            </a:pPr>
            <a:r>
              <a:rPr lang="en-US" altLang="en-US"/>
              <a:t>For the given loading, determine the  </a:t>
            </a:r>
            <a:r>
              <a:rPr lang="en-US" altLang="en-US" b="1" i="1"/>
              <a:t>zero-force members</a:t>
            </a:r>
            <a:r>
              <a:rPr lang="en-US" altLang="en-US"/>
              <a:t> in the truss shown.</a:t>
            </a:r>
          </a:p>
        </p:txBody>
      </p:sp>
      <p:pic>
        <p:nvPicPr>
          <p:cNvPr id="29702"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7688" y="4027488"/>
            <a:ext cx="3867150" cy="2228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03"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02175" y="3692525"/>
            <a:ext cx="4181475" cy="275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7 Dikdörtgen"/>
          <p:cNvSpPr/>
          <p:nvPr/>
        </p:nvSpPr>
        <p:spPr>
          <a:xfrm>
            <a:off x="384175" y="6605588"/>
            <a:ext cx="4356100" cy="2524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Tree>
    <p:extLst>
      <p:ext uri="{BB962C8B-B14F-4D97-AF65-F5344CB8AC3E}">
        <p14:creationId xmlns:p14="http://schemas.microsoft.com/office/powerpoint/2010/main" val="825189943"/>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2 Slayt Numarası Yer Tutucusu"/>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hangingPunct="0">
              <a:defRPr>
                <a:solidFill>
                  <a:schemeClr val="tx1"/>
                </a:solidFill>
                <a:latin typeface="Times New Roman" pitchFamily="18" charset="0"/>
              </a:defRPr>
            </a:lvl6pPr>
            <a:lvl7pPr marL="2971800" indent="-228600" eaLnBrk="0" hangingPunct="0">
              <a:defRPr>
                <a:solidFill>
                  <a:schemeClr val="tx1"/>
                </a:solidFill>
                <a:latin typeface="Times New Roman" pitchFamily="18" charset="0"/>
              </a:defRPr>
            </a:lvl7pPr>
            <a:lvl8pPr marL="3429000" indent="-228600" eaLnBrk="0" hangingPunct="0">
              <a:defRPr>
                <a:solidFill>
                  <a:schemeClr val="tx1"/>
                </a:solidFill>
                <a:latin typeface="Times New Roman" pitchFamily="18" charset="0"/>
              </a:defRPr>
            </a:lvl8pPr>
            <a:lvl9pPr marL="3886200" indent="-228600" eaLnBrk="0" hangingPunct="0">
              <a:defRPr>
                <a:solidFill>
                  <a:schemeClr val="tx1"/>
                </a:solidFill>
                <a:latin typeface="Times New Roman" pitchFamily="18" charset="0"/>
              </a:defRPr>
            </a:lvl9pPr>
          </a:lstStyle>
          <a:p>
            <a:r>
              <a:rPr lang="en-US" altLang="en-US" sz="1200" smtClean="0">
                <a:solidFill>
                  <a:srgbClr val="FF9933"/>
                </a:solidFill>
                <a:latin typeface="Arial" charset="0"/>
              </a:rPr>
              <a:t>6 - </a:t>
            </a:r>
            <a:fld id="{FDC280A2-73F4-4B45-AD29-A054B68E2B33}" type="slidenum">
              <a:rPr lang="x-none" altLang="en-US" sz="1200" smtClean="0">
                <a:solidFill>
                  <a:srgbClr val="FF9933"/>
                </a:solidFill>
                <a:latin typeface="Arial" charset="0"/>
                <a:cs typeface="Arial" charset="0"/>
              </a:rPr>
              <a:pPr/>
              <a:t>2</a:t>
            </a:fld>
            <a:endParaRPr lang="en-US" altLang="en-US" sz="1200" smtClean="0">
              <a:solidFill>
                <a:srgbClr val="FF9933"/>
              </a:solidFill>
              <a:latin typeface="Arial" charset="0"/>
            </a:endParaRPr>
          </a:p>
        </p:txBody>
      </p:sp>
      <p:sp>
        <p:nvSpPr>
          <p:cNvPr id="19459" name="Rectangle 2"/>
          <p:cNvSpPr>
            <a:spLocks noGrp="1" noChangeArrowheads="1"/>
          </p:cNvSpPr>
          <p:nvPr>
            <p:ph type="title"/>
          </p:nvPr>
        </p:nvSpPr>
        <p:spPr>
          <a:xfrm>
            <a:off x="457200" y="274638"/>
            <a:ext cx="8229600" cy="563562"/>
          </a:xfrm>
        </p:spPr>
        <p:txBody>
          <a:bodyPr>
            <a:noAutofit/>
          </a:bodyPr>
          <a:lstStyle/>
          <a:p>
            <a:pPr eaLnBrk="1" hangingPunct="1"/>
            <a:r>
              <a:rPr lang="en-US" altLang="en-US" sz="3600" dirty="0" smtClean="0"/>
              <a:t>Example</a:t>
            </a:r>
            <a:r>
              <a:rPr lang="tr-TR" altLang="en-US" sz="3600" dirty="0" smtClean="0"/>
              <a:t> 1</a:t>
            </a:r>
            <a:r>
              <a:rPr lang="en-US" altLang="en-US" sz="3600" dirty="0" smtClean="0"/>
              <a:t>:</a:t>
            </a:r>
            <a:r>
              <a:rPr lang="tr-TR" altLang="en-US" sz="3600" dirty="0" smtClean="0"/>
              <a:t> Method of Joints – Plane Truss</a:t>
            </a:r>
            <a:r>
              <a:rPr lang="en-US" altLang="en-US" sz="3600" dirty="0" smtClean="0"/>
              <a:t>  </a:t>
            </a:r>
          </a:p>
        </p:txBody>
      </p:sp>
      <p:sp>
        <p:nvSpPr>
          <p:cNvPr id="6" name="7 Dikdörtgen"/>
          <p:cNvSpPr/>
          <p:nvPr/>
        </p:nvSpPr>
        <p:spPr>
          <a:xfrm>
            <a:off x="384175" y="6605588"/>
            <a:ext cx="4356100" cy="2524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pic>
        <p:nvPicPr>
          <p:cNvPr id="19464" name="Picture 1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3538" y="1176338"/>
            <a:ext cx="8666162" cy="5200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5" name="Picture 1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54663" y="1214438"/>
            <a:ext cx="647700"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36131668"/>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2 Slayt Numarası Yer Tutucusu"/>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hangingPunct="0">
              <a:defRPr>
                <a:solidFill>
                  <a:schemeClr val="tx1"/>
                </a:solidFill>
                <a:latin typeface="Times New Roman" pitchFamily="18" charset="0"/>
              </a:defRPr>
            </a:lvl6pPr>
            <a:lvl7pPr marL="2971800" indent="-228600" eaLnBrk="0" hangingPunct="0">
              <a:defRPr>
                <a:solidFill>
                  <a:schemeClr val="tx1"/>
                </a:solidFill>
                <a:latin typeface="Times New Roman" pitchFamily="18" charset="0"/>
              </a:defRPr>
            </a:lvl7pPr>
            <a:lvl8pPr marL="3429000" indent="-228600" eaLnBrk="0" hangingPunct="0">
              <a:defRPr>
                <a:solidFill>
                  <a:schemeClr val="tx1"/>
                </a:solidFill>
                <a:latin typeface="Times New Roman" pitchFamily="18" charset="0"/>
              </a:defRPr>
            </a:lvl8pPr>
            <a:lvl9pPr marL="3886200" indent="-228600" eaLnBrk="0" hangingPunct="0">
              <a:defRPr>
                <a:solidFill>
                  <a:schemeClr val="tx1"/>
                </a:solidFill>
                <a:latin typeface="Times New Roman" pitchFamily="18" charset="0"/>
              </a:defRPr>
            </a:lvl9pPr>
          </a:lstStyle>
          <a:p>
            <a:r>
              <a:rPr lang="en-US" altLang="en-US" sz="1200" smtClean="0">
                <a:solidFill>
                  <a:srgbClr val="FF9933"/>
                </a:solidFill>
                <a:latin typeface="Arial" charset="0"/>
              </a:rPr>
              <a:t>6 - </a:t>
            </a:r>
            <a:fld id="{BC19BD1F-55E0-4B49-8729-B32144D7FC99}" type="slidenum">
              <a:rPr lang="x-none" altLang="en-US" sz="1200" smtClean="0">
                <a:solidFill>
                  <a:srgbClr val="FF9933"/>
                </a:solidFill>
                <a:latin typeface="Arial" charset="0"/>
                <a:cs typeface="Arial" charset="0"/>
              </a:rPr>
              <a:pPr/>
              <a:t>3</a:t>
            </a:fld>
            <a:endParaRPr lang="en-US" altLang="en-US" sz="1200" smtClean="0">
              <a:solidFill>
                <a:srgbClr val="FF9933"/>
              </a:solidFill>
              <a:latin typeface="Arial" charset="0"/>
            </a:endParaRPr>
          </a:p>
        </p:txBody>
      </p:sp>
      <p:sp>
        <p:nvSpPr>
          <p:cNvPr id="20483" name="Rectangle 2"/>
          <p:cNvSpPr>
            <a:spLocks noGrp="1" noChangeArrowheads="1"/>
          </p:cNvSpPr>
          <p:nvPr>
            <p:ph type="title"/>
          </p:nvPr>
        </p:nvSpPr>
        <p:spPr/>
        <p:txBody>
          <a:bodyPr/>
          <a:lstStyle/>
          <a:p>
            <a:pPr eaLnBrk="1" hangingPunct="1"/>
            <a:r>
              <a:rPr lang="en-US" altLang="en-US" smtClean="0"/>
              <a:t>Example</a:t>
            </a:r>
            <a:r>
              <a:rPr lang="tr-TR" altLang="en-US" smtClean="0"/>
              <a:t> 1</a:t>
            </a:r>
            <a:r>
              <a:rPr lang="en-US" altLang="en-US" smtClean="0"/>
              <a:t> (continued)</a:t>
            </a:r>
            <a:r>
              <a:rPr lang="tr-TR" altLang="en-US" smtClean="0"/>
              <a:t>:</a:t>
            </a:r>
            <a:endParaRPr lang="en-US" altLang="en-US" smtClean="0"/>
          </a:p>
        </p:txBody>
      </p:sp>
      <p:sp>
        <p:nvSpPr>
          <p:cNvPr id="4" name="7 Dikdörtgen"/>
          <p:cNvSpPr/>
          <p:nvPr/>
        </p:nvSpPr>
        <p:spPr>
          <a:xfrm>
            <a:off x="384175" y="6605588"/>
            <a:ext cx="4356100" cy="2524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20487" name="Text Box 17"/>
          <p:cNvSpPr txBox="1">
            <a:spLocks noChangeArrowheads="1"/>
          </p:cNvSpPr>
          <p:nvPr/>
        </p:nvSpPr>
        <p:spPr bwMode="auto">
          <a:xfrm>
            <a:off x="312738" y="0"/>
            <a:ext cx="7904162" cy="4572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hangingPunct="0">
              <a:defRPr>
                <a:solidFill>
                  <a:schemeClr val="tx1"/>
                </a:solidFill>
                <a:latin typeface="Times New Roman" pitchFamily="18" charset="0"/>
              </a:defRPr>
            </a:lvl6pPr>
            <a:lvl7pPr marL="2971800" indent="-228600" eaLnBrk="0" hangingPunct="0">
              <a:defRPr>
                <a:solidFill>
                  <a:schemeClr val="tx1"/>
                </a:solidFill>
                <a:latin typeface="Times New Roman" pitchFamily="18" charset="0"/>
              </a:defRPr>
            </a:lvl7pPr>
            <a:lvl8pPr marL="3429000" indent="-228600" eaLnBrk="0" hangingPunct="0">
              <a:defRPr>
                <a:solidFill>
                  <a:schemeClr val="tx1"/>
                </a:solidFill>
                <a:latin typeface="Times New Roman" pitchFamily="18" charset="0"/>
              </a:defRPr>
            </a:lvl8pPr>
            <a:lvl9pPr marL="3886200" indent="-228600" eaLnBrk="0" hangingPunct="0">
              <a:defRPr>
                <a:solidFill>
                  <a:schemeClr val="tx1"/>
                </a:solidFill>
                <a:latin typeface="Times New Roman" pitchFamily="18" charset="0"/>
              </a:defRPr>
            </a:lvl9pPr>
          </a:lstStyle>
          <a:p>
            <a:pPr>
              <a:spcBef>
                <a:spcPct val="50000"/>
              </a:spcBef>
            </a:pPr>
            <a:r>
              <a:rPr lang="tr-TR" altLang="en-US" sz="2400" b="1">
                <a:solidFill>
                  <a:srgbClr val="FFFFFF"/>
                </a:solidFill>
                <a:cs typeface="Times New Roman" pitchFamily="18" charset="0"/>
              </a:rPr>
              <a:t>ENGINEERING MECHANICS : STATICS</a:t>
            </a:r>
            <a:endParaRPr lang="en-US" altLang="en-US" sz="2400" b="1">
              <a:solidFill>
                <a:srgbClr val="FFFFFF"/>
              </a:solidFill>
              <a:cs typeface="Times New Roman" pitchFamily="18" charset="0"/>
            </a:endParaRPr>
          </a:p>
        </p:txBody>
      </p:sp>
      <p:sp>
        <p:nvSpPr>
          <p:cNvPr id="15" name="14 Dikdörtgen"/>
          <p:cNvSpPr/>
          <p:nvPr/>
        </p:nvSpPr>
        <p:spPr>
          <a:xfrm>
            <a:off x="2336800" y="1770063"/>
            <a:ext cx="1465263" cy="900112"/>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tr-TR"/>
          </a:p>
        </p:txBody>
      </p:sp>
      <p:pic>
        <p:nvPicPr>
          <p:cNvPr id="20489" name="Picture 2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8775" y="1249363"/>
            <a:ext cx="8656638" cy="4968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90" name="Picture 2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6613" y="2684463"/>
            <a:ext cx="1998662" cy="154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91" name="Line 22"/>
          <p:cNvSpPr>
            <a:spLocks noChangeShapeType="1"/>
          </p:cNvSpPr>
          <p:nvPr/>
        </p:nvSpPr>
        <p:spPr bwMode="auto">
          <a:xfrm>
            <a:off x="796925" y="1785938"/>
            <a:ext cx="450850"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492" name="Line 23"/>
          <p:cNvSpPr>
            <a:spLocks noChangeShapeType="1"/>
          </p:cNvSpPr>
          <p:nvPr/>
        </p:nvSpPr>
        <p:spPr bwMode="auto">
          <a:xfrm flipH="1" flipV="1">
            <a:off x="784225" y="1843088"/>
            <a:ext cx="361950" cy="465137"/>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493" name="Line 24"/>
          <p:cNvSpPr>
            <a:spLocks noChangeShapeType="1"/>
          </p:cNvSpPr>
          <p:nvPr/>
        </p:nvSpPr>
        <p:spPr bwMode="auto">
          <a:xfrm flipV="1">
            <a:off x="1277938" y="4614863"/>
            <a:ext cx="361950" cy="465137"/>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494" name="Line 25"/>
          <p:cNvSpPr>
            <a:spLocks noChangeShapeType="1"/>
          </p:cNvSpPr>
          <p:nvPr/>
        </p:nvSpPr>
        <p:spPr bwMode="auto">
          <a:xfrm flipH="1">
            <a:off x="1306513" y="5124450"/>
            <a:ext cx="522287"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495" name="TextBox 1"/>
          <p:cNvSpPr txBox="1">
            <a:spLocks noChangeArrowheads="1"/>
          </p:cNvSpPr>
          <p:nvPr/>
        </p:nvSpPr>
        <p:spPr bwMode="auto">
          <a:xfrm>
            <a:off x="3419475" y="3684588"/>
            <a:ext cx="511492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hangingPunct="0">
              <a:defRPr>
                <a:solidFill>
                  <a:schemeClr val="tx1"/>
                </a:solidFill>
                <a:latin typeface="Times New Roman" pitchFamily="18" charset="0"/>
              </a:defRPr>
            </a:lvl6pPr>
            <a:lvl7pPr marL="2971800" indent="-228600" eaLnBrk="0" hangingPunct="0">
              <a:defRPr>
                <a:solidFill>
                  <a:schemeClr val="tx1"/>
                </a:solidFill>
                <a:latin typeface="Times New Roman" pitchFamily="18" charset="0"/>
              </a:defRPr>
            </a:lvl7pPr>
            <a:lvl8pPr marL="3429000" indent="-228600" eaLnBrk="0" hangingPunct="0">
              <a:defRPr>
                <a:solidFill>
                  <a:schemeClr val="tx1"/>
                </a:solidFill>
                <a:latin typeface="Times New Roman" pitchFamily="18" charset="0"/>
              </a:defRPr>
            </a:lvl8pPr>
            <a:lvl9pPr marL="3886200" indent="-228600" eaLnBrk="0" hangingPunct="0">
              <a:defRPr>
                <a:solidFill>
                  <a:schemeClr val="tx1"/>
                </a:solidFill>
                <a:latin typeface="Times New Roman" pitchFamily="18" charset="0"/>
              </a:defRPr>
            </a:lvl9pPr>
          </a:lstStyle>
          <a:p>
            <a:r>
              <a:rPr lang="en-US" altLang="en-US" sz="1600"/>
              <a:t>Alternatively, ∑F</a:t>
            </a:r>
            <a:r>
              <a:rPr lang="en-US" altLang="en-US" sz="1600" baseline="-25000"/>
              <a:t>x</a:t>
            </a:r>
            <a:r>
              <a:rPr lang="en-US" altLang="en-US" sz="1600"/>
              <a:t>=0 and ∑F</a:t>
            </a:r>
            <a:r>
              <a:rPr lang="en-US" altLang="en-US" sz="1600" baseline="-25000"/>
              <a:t>y</a:t>
            </a:r>
            <a:r>
              <a:rPr lang="en-US" altLang="en-US" sz="1600"/>
              <a:t>=0 will give the same results </a:t>
            </a:r>
          </a:p>
        </p:txBody>
      </p:sp>
      <p:sp>
        <p:nvSpPr>
          <p:cNvPr id="20496" name="TextBox 15"/>
          <p:cNvSpPr txBox="1">
            <a:spLocks noChangeArrowheads="1"/>
          </p:cNvSpPr>
          <p:nvPr/>
        </p:nvSpPr>
        <p:spPr bwMode="auto">
          <a:xfrm>
            <a:off x="384175" y="5873750"/>
            <a:ext cx="511492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hangingPunct="0">
              <a:defRPr>
                <a:solidFill>
                  <a:schemeClr val="tx1"/>
                </a:solidFill>
                <a:latin typeface="Times New Roman" pitchFamily="18" charset="0"/>
              </a:defRPr>
            </a:lvl6pPr>
            <a:lvl7pPr marL="2971800" indent="-228600" eaLnBrk="0" hangingPunct="0">
              <a:defRPr>
                <a:solidFill>
                  <a:schemeClr val="tx1"/>
                </a:solidFill>
                <a:latin typeface="Times New Roman" pitchFamily="18" charset="0"/>
              </a:defRPr>
            </a:lvl7pPr>
            <a:lvl8pPr marL="3429000" indent="-228600" eaLnBrk="0" hangingPunct="0">
              <a:defRPr>
                <a:solidFill>
                  <a:schemeClr val="tx1"/>
                </a:solidFill>
                <a:latin typeface="Times New Roman" pitchFamily="18" charset="0"/>
              </a:defRPr>
            </a:lvl8pPr>
            <a:lvl9pPr marL="3886200" indent="-228600" eaLnBrk="0" hangingPunct="0">
              <a:defRPr>
                <a:solidFill>
                  <a:schemeClr val="tx1"/>
                </a:solidFill>
                <a:latin typeface="Times New Roman" pitchFamily="18" charset="0"/>
              </a:defRPr>
            </a:lvl9pPr>
          </a:lstStyle>
          <a:p>
            <a:r>
              <a:rPr lang="en-US" altLang="en-US" sz="1600"/>
              <a:t>Alternatively, ∑F</a:t>
            </a:r>
            <a:r>
              <a:rPr lang="en-US" altLang="en-US" sz="1600" baseline="-25000"/>
              <a:t>x</a:t>
            </a:r>
            <a:r>
              <a:rPr lang="en-US" altLang="en-US" sz="1600"/>
              <a:t>=0 and ∑F</a:t>
            </a:r>
            <a:r>
              <a:rPr lang="en-US" altLang="en-US" sz="1600" baseline="-25000"/>
              <a:t>y</a:t>
            </a:r>
            <a:r>
              <a:rPr lang="en-US" altLang="en-US" sz="1600"/>
              <a:t>=0 will give the same results </a:t>
            </a:r>
          </a:p>
        </p:txBody>
      </p:sp>
    </p:spTree>
    <p:extLst>
      <p:ext uri="{BB962C8B-B14F-4D97-AF65-F5344CB8AC3E}">
        <p14:creationId xmlns:p14="http://schemas.microsoft.com/office/powerpoint/2010/main" val="3840300754"/>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2 Slayt Numarası Yer Tutucusu"/>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hangingPunct="0">
              <a:defRPr>
                <a:solidFill>
                  <a:schemeClr val="tx1"/>
                </a:solidFill>
                <a:latin typeface="Times New Roman" pitchFamily="18" charset="0"/>
              </a:defRPr>
            </a:lvl6pPr>
            <a:lvl7pPr marL="2971800" indent="-228600" eaLnBrk="0" hangingPunct="0">
              <a:defRPr>
                <a:solidFill>
                  <a:schemeClr val="tx1"/>
                </a:solidFill>
                <a:latin typeface="Times New Roman" pitchFamily="18" charset="0"/>
              </a:defRPr>
            </a:lvl7pPr>
            <a:lvl8pPr marL="3429000" indent="-228600" eaLnBrk="0" hangingPunct="0">
              <a:defRPr>
                <a:solidFill>
                  <a:schemeClr val="tx1"/>
                </a:solidFill>
                <a:latin typeface="Times New Roman" pitchFamily="18" charset="0"/>
              </a:defRPr>
            </a:lvl8pPr>
            <a:lvl9pPr marL="3886200" indent="-228600" eaLnBrk="0" hangingPunct="0">
              <a:defRPr>
                <a:solidFill>
                  <a:schemeClr val="tx1"/>
                </a:solidFill>
                <a:latin typeface="Times New Roman" pitchFamily="18" charset="0"/>
              </a:defRPr>
            </a:lvl9pPr>
          </a:lstStyle>
          <a:p>
            <a:r>
              <a:rPr lang="en-US" altLang="en-US" sz="1200" smtClean="0">
                <a:solidFill>
                  <a:srgbClr val="FF9933"/>
                </a:solidFill>
                <a:latin typeface="Arial" charset="0"/>
              </a:rPr>
              <a:t>6 - </a:t>
            </a:r>
            <a:fld id="{53E55BEA-D000-4723-BA49-12E54303707B}" type="slidenum">
              <a:rPr lang="x-none" altLang="en-US" sz="1200" smtClean="0">
                <a:solidFill>
                  <a:srgbClr val="FF9933"/>
                </a:solidFill>
                <a:latin typeface="Arial" charset="0"/>
                <a:cs typeface="Arial" charset="0"/>
              </a:rPr>
              <a:pPr/>
              <a:t>4</a:t>
            </a:fld>
            <a:endParaRPr lang="en-US" altLang="en-US" sz="1200" smtClean="0">
              <a:solidFill>
                <a:srgbClr val="FF9933"/>
              </a:solidFill>
              <a:latin typeface="Arial" charset="0"/>
            </a:endParaRPr>
          </a:p>
        </p:txBody>
      </p:sp>
      <p:sp>
        <p:nvSpPr>
          <p:cNvPr id="21507" name="Rectangle 2"/>
          <p:cNvSpPr>
            <a:spLocks noGrp="1" noChangeArrowheads="1"/>
          </p:cNvSpPr>
          <p:nvPr>
            <p:ph type="title"/>
          </p:nvPr>
        </p:nvSpPr>
        <p:spPr>
          <a:xfrm>
            <a:off x="457200" y="274638"/>
            <a:ext cx="8229600" cy="755650"/>
          </a:xfrm>
        </p:spPr>
        <p:txBody>
          <a:bodyPr>
            <a:normAutofit fontScale="90000"/>
          </a:bodyPr>
          <a:lstStyle/>
          <a:p>
            <a:pPr eaLnBrk="1" hangingPunct="1"/>
            <a:r>
              <a:rPr lang="en-US" altLang="en-US" dirty="0" smtClean="0"/>
              <a:t>Example</a:t>
            </a:r>
            <a:r>
              <a:rPr lang="tr-TR" altLang="en-US" dirty="0" smtClean="0"/>
              <a:t> 1</a:t>
            </a:r>
            <a:r>
              <a:rPr lang="en-US" altLang="en-US" dirty="0" smtClean="0"/>
              <a:t> (continued)</a:t>
            </a:r>
            <a:r>
              <a:rPr lang="tr-TR" altLang="en-US" dirty="0" smtClean="0"/>
              <a:t>:</a:t>
            </a:r>
            <a:endParaRPr lang="en-US" altLang="en-US" dirty="0" smtClean="0"/>
          </a:p>
        </p:txBody>
      </p:sp>
      <p:sp>
        <p:nvSpPr>
          <p:cNvPr id="6" name="7 Dikdörtgen"/>
          <p:cNvSpPr/>
          <p:nvPr/>
        </p:nvSpPr>
        <p:spPr>
          <a:xfrm>
            <a:off x="384175" y="6605588"/>
            <a:ext cx="4356100" cy="2524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21511" name="Text Box 17"/>
          <p:cNvSpPr txBox="1">
            <a:spLocks noChangeArrowheads="1"/>
          </p:cNvSpPr>
          <p:nvPr/>
        </p:nvSpPr>
        <p:spPr bwMode="auto">
          <a:xfrm>
            <a:off x="312738" y="0"/>
            <a:ext cx="7904162" cy="4572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hangingPunct="0">
              <a:defRPr>
                <a:solidFill>
                  <a:schemeClr val="tx1"/>
                </a:solidFill>
                <a:latin typeface="Times New Roman" pitchFamily="18" charset="0"/>
              </a:defRPr>
            </a:lvl6pPr>
            <a:lvl7pPr marL="2971800" indent="-228600" eaLnBrk="0" hangingPunct="0">
              <a:defRPr>
                <a:solidFill>
                  <a:schemeClr val="tx1"/>
                </a:solidFill>
                <a:latin typeface="Times New Roman" pitchFamily="18" charset="0"/>
              </a:defRPr>
            </a:lvl7pPr>
            <a:lvl8pPr marL="3429000" indent="-228600" eaLnBrk="0" hangingPunct="0">
              <a:defRPr>
                <a:solidFill>
                  <a:schemeClr val="tx1"/>
                </a:solidFill>
                <a:latin typeface="Times New Roman" pitchFamily="18" charset="0"/>
              </a:defRPr>
            </a:lvl8pPr>
            <a:lvl9pPr marL="3886200" indent="-228600" eaLnBrk="0" hangingPunct="0">
              <a:defRPr>
                <a:solidFill>
                  <a:schemeClr val="tx1"/>
                </a:solidFill>
                <a:latin typeface="Times New Roman" pitchFamily="18" charset="0"/>
              </a:defRPr>
            </a:lvl9pPr>
          </a:lstStyle>
          <a:p>
            <a:pPr>
              <a:spcBef>
                <a:spcPct val="50000"/>
              </a:spcBef>
            </a:pPr>
            <a:r>
              <a:rPr lang="tr-TR" altLang="en-US" sz="2400" b="1">
                <a:solidFill>
                  <a:srgbClr val="FFFFFF"/>
                </a:solidFill>
                <a:cs typeface="Times New Roman" pitchFamily="18" charset="0"/>
              </a:rPr>
              <a:t>ENGINEERING MECHANICS : STATICS</a:t>
            </a:r>
            <a:endParaRPr lang="en-US" altLang="en-US" sz="2400" b="1">
              <a:solidFill>
                <a:srgbClr val="FFFFFF"/>
              </a:solidFill>
              <a:cs typeface="Times New Roman" pitchFamily="18" charset="0"/>
            </a:endParaRPr>
          </a:p>
        </p:txBody>
      </p:sp>
      <p:pic>
        <p:nvPicPr>
          <p:cNvPr id="21512" name="Picture 1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5450" y="3090863"/>
            <a:ext cx="8589963" cy="336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13" name="Picture 1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92488" y="1030288"/>
            <a:ext cx="2447925" cy="189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09409372"/>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2 Slayt Numarası Yer Tutucusu"/>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hangingPunct="0">
              <a:defRPr>
                <a:solidFill>
                  <a:schemeClr val="tx1"/>
                </a:solidFill>
                <a:latin typeface="Times New Roman" pitchFamily="18" charset="0"/>
              </a:defRPr>
            </a:lvl6pPr>
            <a:lvl7pPr marL="2971800" indent="-228600" eaLnBrk="0" hangingPunct="0">
              <a:defRPr>
                <a:solidFill>
                  <a:schemeClr val="tx1"/>
                </a:solidFill>
                <a:latin typeface="Times New Roman" pitchFamily="18" charset="0"/>
              </a:defRPr>
            </a:lvl7pPr>
            <a:lvl8pPr marL="3429000" indent="-228600" eaLnBrk="0" hangingPunct="0">
              <a:defRPr>
                <a:solidFill>
                  <a:schemeClr val="tx1"/>
                </a:solidFill>
                <a:latin typeface="Times New Roman" pitchFamily="18" charset="0"/>
              </a:defRPr>
            </a:lvl8pPr>
            <a:lvl9pPr marL="3886200" indent="-228600" eaLnBrk="0" hangingPunct="0">
              <a:defRPr>
                <a:solidFill>
                  <a:schemeClr val="tx1"/>
                </a:solidFill>
                <a:latin typeface="Times New Roman" pitchFamily="18" charset="0"/>
              </a:defRPr>
            </a:lvl9pPr>
          </a:lstStyle>
          <a:p>
            <a:r>
              <a:rPr lang="en-US" altLang="en-US" sz="1200" smtClean="0">
                <a:solidFill>
                  <a:srgbClr val="FF9933"/>
                </a:solidFill>
                <a:latin typeface="Arial" charset="0"/>
              </a:rPr>
              <a:t>6 - </a:t>
            </a:r>
            <a:fld id="{6C1E2968-2C34-41CD-A8F2-CDD2CBEE0145}" type="slidenum">
              <a:rPr lang="x-none" altLang="en-US" sz="1200" smtClean="0">
                <a:solidFill>
                  <a:srgbClr val="FF9933"/>
                </a:solidFill>
                <a:latin typeface="Arial" charset="0"/>
                <a:cs typeface="Arial" charset="0"/>
              </a:rPr>
              <a:pPr/>
              <a:t>5</a:t>
            </a:fld>
            <a:endParaRPr lang="en-US" altLang="en-US" sz="1200" smtClean="0">
              <a:solidFill>
                <a:srgbClr val="FF9933"/>
              </a:solidFill>
              <a:latin typeface="Arial" charset="0"/>
            </a:endParaRPr>
          </a:p>
        </p:txBody>
      </p:sp>
      <p:sp>
        <p:nvSpPr>
          <p:cNvPr id="22531" name="Rectangle 2"/>
          <p:cNvSpPr>
            <a:spLocks noGrp="1" noChangeArrowheads="1"/>
          </p:cNvSpPr>
          <p:nvPr>
            <p:ph type="title"/>
          </p:nvPr>
        </p:nvSpPr>
        <p:spPr>
          <a:xfrm>
            <a:off x="433387" y="27789"/>
            <a:ext cx="8229600" cy="868362"/>
          </a:xfrm>
        </p:spPr>
        <p:txBody>
          <a:bodyPr/>
          <a:lstStyle/>
          <a:p>
            <a:pPr eaLnBrk="1" hangingPunct="1"/>
            <a:r>
              <a:rPr lang="en-US" altLang="en-US" dirty="0" smtClean="0"/>
              <a:t>Example</a:t>
            </a:r>
            <a:r>
              <a:rPr lang="tr-TR" altLang="en-US" dirty="0" smtClean="0"/>
              <a:t> 1 </a:t>
            </a:r>
            <a:r>
              <a:rPr lang="en-US" altLang="en-US" dirty="0" smtClean="0"/>
              <a:t>(continued)</a:t>
            </a:r>
            <a:r>
              <a:rPr lang="tr-TR" altLang="en-US" dirty="0" smtClean="0"/>
              <a:t>:</a:t>
            </a:r>
            <a:endParaRPr lang="en-US" altLang="en-US" dirty="0" smtClean="0"/>
          </a:p>
        </p:txBody>
      </p:sp>
      <p:sp>
        <p:nvSpPr>
          <p:cNvPr id="4" name="7 Dikdörtgen"/>
          <p:cNvSpPr/>
          <p:nvPr/>
        </p:nvSpPr>
        <p:spPr>
          <a:xfrm>
            <a:off x="384175" y="6605588"/>
            <a:ext cx="4356100" cy="2524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pic>
        <p:nvPicPr>
          <p:cNvPr id="22536" name="Picture 1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3387" y="2819400"/>
            <a:ext cx="8613775" cy="3516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7" name="Picture 1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08955" y="838200"/>
            <a:ext cx="2447925" cy="189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65751365"/>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normAutofit/>
          </a:bodyPr>
          <a:lstStyle/>
          <a:p>
            <a:r>
              <a:rPr lang="en-US" b="1" dirty="0" smtClean="0"/>
              <a:t>Zero Force Members</a:t>
            </a:r>
            <a:endParaRPr lang="en-US" b="1" dirty="0"/>
          </a:p>
        </p:txBody>
      </p:sp>
      <p:sp>
        <p:nvSpPr>
          <p:cNvPr id="4" name="Date Placeholder 3"/>
          <p:cNvSpPr>
            <a:spLocks noGrp="1"/>
          </p:cNvSpPr>
          <p:nvPr>
            <p:ph type="dt" sz="half" idx="10"/>
          </p:nvPr>
        </p:nvSpPr>
        <p:spPr/>
        <p:txBody>
          <a:bodyPr/>
          <a:lstStyle/>
          <a:p>
            <a:fld id="{00A21586-CA46-4781-A626-1D369D3DA054}" type="datetime1">
              <a:rPr lang="en-US" smtClean="0"/>
              <a:pPr/>
              <a:t>05/03/16</a:t>
            </a:fld>
            <a:endParaRPr lang="en-US"/>
          </a:p>
        </p:txBody>
      </p:sp>
      <p:sp>
        <p:nvSpPr>
          <p:cNvPr id="6" name="Slide Number Placeholder 5"/>
          <p:cNvSpPr>
            <a:spLocks noGrp="1"/>
          </p:cNvSpPr>
          <p:nvPr>
            <p:ph type="sldNum" sz="quarter" idx="12"/>
          </p:nvPr>
        </p:nvSpPr>
        <p:spPr/>
        <p:txBody>
          <a:bodyPr/>
          <a:lstStyle/>
          <a:p>
            <a:fld id="{E964050B-6237-4A51-8D91-3999973097DF}" type="slidenum">
              <a:rPr lang="en-US" smtClean="0"/>
              <a:pPr/>
              <a:t>6</a:t>
            </a:fld>
            <a:endParaRPr lang="en-US" dirty="0"/>
          </a:p>
        </p:txBody>
      </p:sp>
      <p:sp>
        <p:nvSpPr>
          <p:cNvPr id="122" name="TextBox 121"/>
          <p:cNvSpPr txBox="1"/>
          <p:nvPr/>
        </p:nvSpPr>
        <p:spPr>
          <a:xfrm>
            <a:off x="304800" y="1447800"/>
            <a:ext cx="8382000" cy="1200329"/>
          </a:xfrm>
          <a:prstGeom prst="rect">
            <a:avLst/>
          </a:prstGeom>
          <a:noFill/>
        </p:spPr>
        <p:txBody>
          <a:bodyPr wrap="square" rtlCol="0">
            <a:spAutoFit/>
          </a:bodyPr>
          <a:lstStyle/>
          <a:p>
            <a:r>
              <a:rPr lang="en-US" b="1" dirty="0" smtClean="0">
                <a:solidFill>
                  <a:srgbClr val="FF0000"/>
                </a:solidFill>
              </a:rPr>
              <a:t>Case 1:</a:t>
            </a:r>
            <a:r>
              <a:rPr lang="en-US" dirty="0" smtClean="0"/>
              <a:t> </a:t>
            </a:r>
            <a:r>
              <a:rPr lang="en-US" sz="2400" i="1" dirty="0" smtClean="0">
                <a:solidFill>
                  <a:schemeClr val="tx2"/>
                </a:solidFill>
              </a:rPr>
              <a:t>If only two non-collinear members form a truss joint and no external load or support  reaction is acting at the joint, the members must be zero force members.</a:t>
            </a:r>
            <a:endParaRPr lang="en-US" sz="2400" i="1" dirty="0">
              <a:solidFill>
                <a:schemeClr val="tx2"/>
              </a:solidFill>
            </a:endParaRPr>
          </a:p>
        </p:txBody>
      </p:sp>
      <p:sp>
        <p:nvSpPr>
          <p:cNvPr id="148" name="TextBox 147"/>
          <p:cNvSpPr txBox="1"/>
          <p:nvPr/>
        </p:nvSpPr>
        <p:spPr>
          <a:xfrm>
            <a:off x="5638800" y="3810000"/>
            <a:ext cx="2514600" cy="646331"/>
          </a:xfrm>
          <a:prstGeom prst="rect">
            <a:avLst/>
          </a:prstGeom>
          <a:noFill/>
        </p:spPr>
        <p:txBody>
          <a:bodyPr wrap="square" rtlCol="0">
            <a:spAutoFit/>
          </a:bodyPr>
          <a:lstStyle/>
          <a:p>
            <a:r>
              <a:rPr lang="en-US" i="1" dirty="0" smtClean="0">
                <a:solidFill>
                  <a:srgbClr val="002060"/>
                </a:solidFill>
              </a:rPr>
              <a:t>BC</a:t>
            </a:r>
            <a:r>
              <a:rPr lang="en-US" dirty="0" smtClean="0">
                <a:solidFill>
                  <a:srgbClr val="002060"/>
                </a:solidFill>
              </a:rPr>
              <a:t> and </a:t>
            </a:r>
            <a:r>
              <a:rPr lang="en-US" i="1" dirty="0" smtClean="0">
                <a:solidFill>
                  <a:srgbClr val="002060"/>
                </a:solidFill>
              </a:rPr>
              <a:t>CD</a:t>
            </a:r>
            <a:r>
              <a:rPr lang="en-US" dirty="0" smtClean="0">
                <a:solidFill>
                  <a:srgbClr val="002060"/>
                </a:solidFill>
              </a:rPr>
              <a:t> are zero force members.</a:t>
            </a:r>
            <a:endParaRPr lang="en-US" dirty="0">
              <a:solidFill>
                <a:srgbClr val="002060"/>
              </a:solidFill>
            </a:endParaRPr>
          </a:p>
        </p:txBody>
      </p:sp>
      <p:sp>
        <p:nvSpPr>
          <p:cNvPr id="161" name="TextBox 160"/>
          <p:cNvSpPr txBox="1"/>
          <p:nvPr/>
        </p:nvSpPr>
        <p:spPr>
          <a:xfrm>
            <a:off x="6172200" y="4876800"/>
            <a:ext cx="2133600" cy="369332"/>
          </a:xfrm>
          <a:prstGeom prst="rect">
            <a:avLst/>
          </a:prstGeom>
          <a:noFill/>
        </p:spPr>
        <p:txBody>
          <a:bodyPr wrap="square" rtlCol="0">
            <a:spAutoFit/>
          </a:bodyPr>
          <a:lstStyle/>
          <a:p>
            <a:r>
              <a:rPr lang="en-US" b="1" dirty="0" smtClean="0">
                <a:solidFill>
                  <a:schemeClr val="tx2"/>
                </a:solidFill>
              </a:rPr>
              <a:t>WHY  ?????</a:t>
            </a:r>
            <a:endParaRPr lang="en-US" b="1" dirty="0">
              <a:solidFill>
                <a:schemeClr val="tx2"/>
              </a:solidFill>
            </a:endParaRPr>
          </a:p>
        </p:txBody>
      </p:sp>
      <p:grpSp>
        <p:nvGrpSpPr>
          <p:cNvPr id="2" name="Group 1"/>
          <p:cNvGrpSpPr/>
          <p:nvPr/>
        </p:nvGrpSpPr>
        <p:grpSpPr>
          <a:xfrm>
            <a:off x="2416386" y="3298363"/>
            <a:ext cx="2172182" cy="2240280"/>
            <a:chOff x="3048000" y="3505200"/>
            <a:chExt cx="2172182" cy="2240280"/>
          </a:xfrm>
        </p:grpSpPr>
        <p:graphicFrame>
          <p:nvGraphicFramePr>
            <p:cNvPr id="64" name="Object 30"/>
            <p:cNvGraphicFramePr>
              <a:graphicFrameLocks noChangeAspect="1"/>
            </p:cNvGraphicFramePr>
            <p:nvPr>
              <p:extLst>
                <p:ext uri="{D42A27DB-BD31-4B8C-83A1-F6EECF244321}">
                  <p14:modId xmlns:p14="http://schemas.microsoft.com/office/powerpoint/2010/main" val="2730106696"/>
                </p:ext>
              </p:extLst>
            </p:nvPr>
          </p:nvGraphicFramePr>
          <p:xfrm>
            <a:off x="5042382" y="3540878"/>
            <a:ext cx="177800" cy="234950"/>
          </p:xfrm>
          <a:graphic>
            <a:graphicData uri="http://schemas.openxmlformats.org/presentationml/2006/ole">
              <mc:AlternateContent xmlns:mc="http://schemas.openxmlformats.org/markup-compatibility/2006">
                <mc:Choice xmlns:v="urn:schemas-microsoft-com:vml" Requires="v">
                  <p:oleObj spid="_x0000_s1043" name="Equation" r:id="rId3" imgW="152202" imgH="177569" progId="Equation.3">
                    <p:embed/>
                  </p:oleObj>
                </mc:Choice>
                <mc:Fallback>
                  <p:oleObj name="Equation" r:id="rId3" imgW="152202" imgH="177569"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42382" y="3540878"/>
                          <a:ext cx="177800" cy="2349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66" name="Straight Connector 65"/>
            <p:cNvCxnSpPr/>
            <p:nvPr/>
          </p:nvCxnSpPr>
          <p:spPr>
            <a:xfrm>
              <a:off x="3505198" y="3514489"/>
              <a:ext cx="1500607" cy="1222"/>
            </a:xfrm>
            <a:prstGeom prst="line">
              <a:avLst/>
            </a:prstGeom>
          </p:spPr>
          <p:style>
            <a:lnRef idx="3">
              <a:schemeClr val="dk1"/>
            </a:lnRef>
            <a:fillRef idx="0">
              <a:schemeClr val="dk1"/>
            </a:fillRef>
            <a:effectRef idx="2">
              <a:schemeClr val="dk1"/>
            </a:effectRef>
            <a:fontRef idx="minor">
              <a:schemeClr val="tx1"/>
            </a:fontRef>
          </p:style>
        </p:cxnSp>
        <p:cxnSp>
          <p:nvCxnSpPr>
            <p:cNvPr id="67" name="Straight Connector 66"/>
            <p:cNvCxnSpPr/>
            <p:nvPr/>
          </p:nvCxnSpPr>
          <p:spPr>
            <a:xfrm rot="5400000">
              <a:off x="2772949" y="4237451"/>
              <a:ext cx="1465579" cy="1078"/>
            </a:xfrm>
            <a:prstGeom prst="line">
              <a:avLst/>
            </a:prstGeom>
          </p:spPr>
          <p:style>
            <a:lnRef idx="3">
              <a:schemeClr val="dk1"/>
            </a:lnRef>
            <a:fillRef idx="0">
              <a:schemeClr val="dk1"/>
            </a:fillRef>
            <a:effectRef idx="2">
              <a:schemeClr val="dk1"/>
            </a:effectRef>
            <a:fontRef idx="minor">
              <a:schemeClr val="tx1"/>
            </a:fontRef>
          </p:style>
        </p:cxnSp>
        <p:cxnSp>
          <p:nvCxnSpPr>
            <p:cNvPr id="68" name="Straight Connector 67"/>
            <p:cNvCxnSpPr/>
            <p:nvPr/>
          </p:nvCxnSpPr>
          <p:spPr>
            <a:xfrm>
              <a:off x="3505198" y="4980069"/>
              <a:ext cx="1500607" cy="122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0" name="Straight Arrow Connector 69"/>
            <p:cNvCxnSpPr/>
            <p:nvPr/>
          </p:nvCxnSpPr>
          <p:spPr>
            <a:xfrm>
              <a:off x="3124200" y="3505200"/>
              <a:ext cx="413961" cy="1222"/>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rot="5400000">
              <a:off x="4273554" y="4246740"/>
              <a:ext cx="1465579" cy="1078"/>
            </a:xfrm>
            <a:prstGeom prst="line">
              <a:avLst/>
            </a:prstGeom>
          </p:spPr>
          <p:style>
            <a:lnRef idx="3">
              <a:schemeClr val="dk1"/>
            </a:lnRef>
            <a:fillRef idx="0">
              <a:schemeClr val="dk1"/>
            </a:fillRef>
            <a:effectRef idx="2">
              <a:schemeClr val="dk1"/>
            </a:effectRef>
            <a:fontRef idx="minor">
              <a:schemeClr val="tx1"/>
            </a:fontRef>
          </p:style>
        </p:cxnSp>
        <p:cxnSp>
          <p:nvCxnSpPr>
            <p:cNvPr id="72" name="Straight Connector 71"/>
            <p:cNvCxnSpPr/>
            <p:nvPr/>
          </p:nvCxnSpPr>
          <p:spPr>
            <a:xfrm>
              <a:off x="3505198" y="3514489"/>
              <a:ext cx="1500607" cy="1465579"/>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74" name="Object 27"/>
            <p:cNvGraphicFramePr>
              <a:graphicFrameLocks noChangeAspect="1"/>
            </p:cNvGraphicFramePr>
            <p:nvPr>
              <p:extLst>
                <p:ext uri="{D42A27DB-BD31-4B8C-83A1-F6EECF244321}">
                  <p14:modId xmlns:p14="http://schemas.microsoft.com/office/powerpoint/2010/main" val="3388529538"/>
                </p:ext>
              </p:extLst>
            </p:nvPr>
          </p:nvGraphicFramePr>
          <p:xfrm>
            <a:off x="3276600" y="4754880"/>
            <a:ext cx="177873" cy="217394"/>
          </p:xfrm>
          <a:graphic>
            <a:graphicData uri="http://schemas.openxmlformats.org/presentationml/2006/ole">
              <mc:AlternateContent xmlns:mc="http://schemas.openxmlformats.org/markup-compatibility/2006">
                <mc:Choice xmlns:v="urn:schemas-microsoft-com:vml" Requires="v">
                  <p:oleObj spid="_x0000_s1044" name="Equation" r:id="rId5" imgW="152268" imgH="164957" progId="Equation.3">
                    <p:embed/>
                  </p:oleObj>
                </mc:Choice>
                <mc:Fallback>
                  <p:oleObj name="Equation" r:id="rId5" imgW="152268" imgH="164957"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76600" y="4754880"/>
                          <a:ext cx="177873" cy="21739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5" name="Object 28"/>
            <p:cNvGraphicFramePr>
              <a:graphicFrameLocks noChangeAspect="1"/>
            </p:cNvGraphicFramePr>
            <p:nvPr>
              <p:extLst>
                <p:ext uri="{D42A27DB-BD31-4B8C-83A1-F6EECF244321}">
                  <p14:modId xmlns:p14="http://schemas.microsoft.com/office/powerpoint/2010/main" val="130587510"/>
                </p:ext>
              </p:extLst>
            </p:nvPr>
          </p:nvGraphicFramePr>
          <p:xfrm>
            <a:off x="3276600" y="3581400"/>
            <a:ext cx="192087" cy="217488"/>
          </p:xfrm>
          <a:graphic>
            <a:graphicData uri="http://schemas.openxmlformats.org/presentationml/2006/ole">
              <mc:AlternateContent xmlns:mc="http://schemas.openxmlformats.org/markup-compatibility/2006">
                <mc:Choice xmlns:v="urn:schemas-microsoft-com:vml" Requires="v">
                  <p:oleObj spid="_x0000_s1045" name="Equation" r:id="rId7" imgW="164885" imgH="164885" progId="Equation.3">
                    <p:embed/>
                  </p:oleObj>
                </mc:Choice>
                <mc:Fallback>
                  <p:oleObj name="Equation" r:id="rId7" imgW="164885" imgH="164885"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276600" y="3581400"/>
                          <a:ext cx="192087" cy="2174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6" name="Object 29"/>
            <p:cNvGraphicFramePr>
              <a:graphicFrameLocks noChangeAspect="1"/>
            </p:cNvGraphicFramePr>
            <p:nvPr>
              <p:extLst>
                <p:ext uri="{D42A27DB-BD31-4B8C-83A1-F6EECF244321}">
                  <p14:modId xmlns:p14="http://schemas.microsoft.com/office/powerpoint/2010/main" val="3499626324"/>
                </p:ext>
              </p:extLst>
            </p:nvPr>
          </p:nvGraphicFramePr>
          <p:xfrm>
            <a:off x="5028132" y="4828277"/>
            <a:ext cx="177873" cy="218616"/>
          </p:xfrm>
          <a:graphic>
            <a:graphicData uri="http://schemas.openxmlformats.org/presentationml/2006/ole">
              <mc:AlternateContent xmlns:mc="http://schemas.openxmlformats.org/markup-compatibility/2006">
                <mc:Choice xmlns:v="urn:schemas-microsoft-com:vml" Requires="v">
                  <p:oleObj spid="_x0000_s1046" name="Equation" r:id="rId9" imgW="152268" imgH="164957" progId="Equation.3">
                    <p:embed/>
                  </p:oleObj>
                </mc:Choice>
                <mc:Fallback>
                  <p:oleObj name="Equation" r:id="rId9" imgW="152268" imgH="164957"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028132" y="4828277"/>
                          <a:ext cx="177873" cy="21861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77" name="Straight Arrow Connector 76"/>
            <p:cNvCxnSpPr/>
            <p:nvPr/>
          </p:nvCxnSpPr>
          <p:spPr>
            <a:xfrm rot="10800000">
              <a:off x="3048000" y="4983480"/>
              <a:ext cx="457200" cy="1588"/>
            </a:xfrm>
            <a:prstGeom prst="straightConnector1">
              <a:avLst/>
            </a:prstGeom>
            <a:ln w="28575">
              <a:solidFill>
                <a:srgbClr val="002060"/>
              </a:solidFill>
              <a:tailEnd type="arrow"/>
            </a:ln>
          </p:spPr>
          <p:style>
            <a:lnRef idx="1">
              <a:schemeClr val="accent1"/>
            </a:lnRef>
            <a:fillRef idx="0">
              <a:schemeClr val="accent1"/>
            </a:fillRef>
            <a:effectRef idx="0">
              <a:schemeClr val="accent1"/>
            </a:effectRef>
            <a:fontRef idx="minor">
              <a:schemeClr val="tx1"/>
            </a:fontRef>
          </p:style>
        </p:cxnSp>
        <p:cxnSp>
          <p:nvCxnSpPr>
            <p:cNvPr id="78" name="Straight Arrow Connector 77"/>
            <p:cNvCxnSpPr/>
            <p:nvPr/>
          </p:nvCxnSpPr>
          <p:spPr>
            <a:xfrm rot="5400000">
              <a:off x="3307600" y="5529406"/>
              <a:ext cx="413674" cy="18474"/>
            </a:xfrm>
            <a:prstGeom prst="straightConnector1">
              <a:avLst/>
            </a:prstGeom>
            <a:ln w="28575">
              <a:solidFill>
                <a:srgbClr val="800000"/>
              </a:solidFill>
              <a:tailEnd type="arrow"/>
            </a:ln>
          </p:spPr>
          <p:style>
            <a:lnRef idx="1">
              <a:schemeClr val="accent1"/>
            </a:lnRef>
            <a:fillRef idx="0">
              <a:schemeClr val="accent1"/>
            </a:fillRef>
            <a:effectRef idx="0">
              <a:schemeClr val="accent1"/>
            </a:effectRef>
            <a:fontRef idx="minor">
              <a:schemeClr val="tx1"/>
            </a:fontRef>
          </p:style>
        </p:cxnSp>
        <p:grpSp>
          <p:nvGrpSpPr>
            <p:cNvPr id="51" name="Group 50"/>
            <p:cNvGrpSpPr/>
            <p:nvPr/>
          </p:nvGrpSpPr>
          <p:grpSpPr>
            <a:xfrm>
              <a:off x="4731335" y="4962721"/>
              <a:ext cx="449925" cy="460610"/>
              <a:chOff x="2205758" y="4079522"/>
              <a:chExt cx="449925" cy="460610"/>
            </a:xfrm>
          </p:grpSpPr>
          <p:cxnSp>
            <p:nvCxnSpPr>
              <p:cNvPr id="60" name="Straight Connector 59"/>
              <p:cNvCxnSpPr/>
              <p:nvPr/>
            </p:nvCxnSpPr>
            <p:spPr>
              <a:xfrm rot="5400000">
                <a:off x="2199862" y="4428781"/>
                <a:ext cx="100495" cy="88704"/>
              </a:xfrm>
              <a:prstGeom prst="line">
                <a:avLst/>
              </a:prstGeom>
              <a:ln>
                <a:prstDash val="solid"/>
              </a:ln>
            </p:spPr>
            <p:style>
              <a:lnRef idx="2">
                <a:schemeClr val="dk1"/>
              </a:lnRef>
              <a:fillRef idx="0">
                <a:schemeClr val="dk1"/>
              </a:fillRef>
              <a:effectRef idx="1">
                <a:schemeClr val="dk1"/>
              </a:effectRef>
              <a:fontRef idx="minor">
                <a:schemeClr val="tx1"/>
              </a:fontRef>
            </p:style>
          </p:cxnSp>
          <p:sp>
            <p:nvSpPr>
              <p:cNvPr id="61" name="Isosceles Triangle 60"/>
              <p:cNvSpPr/>
              <p:nvPr/>
            </p:nvSpPr>
            <p:spPr>
              <a:xfrm>
                <a:off x="2374781" y="4079522"/>
                <a:ext cx="206980" cy="224722"/>
              </a:xfrm>
              <a:prstGeom prst="triangle">
                <a:avLst/>
              </a:prstGeom>
              <a:solidFill>
                <a:schemeClr val="accent4"/>
              </a:solidFill>
              <a:ln>
                <a:solidFill>
                  <a:schemeClr val="tx1"/>
                </a:solidFill>
                <a:prstDash val="solid"/>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cxnSp>
            <p:nvCxnSpPr>
              <p:cNvPr id="62" name="Straight Connector 61"/>
              <p:cNvCxnSpPr/>
              <p:nvPr/>
            </p:nvCxnSpPr>
            <p:spPr>
              <a:xfrm rot="10800000">
                <a:off x="2286077" y="4414509"/>
                <a:ext cx="362215" cy="1222"/>
              </a:xfrm>
              <a:prstGeom prst="line">
                <a:avLst/>
              </a:prstGeom>
              <a:ln>
                <a:prstDash val="solid"/>
              </a:ln>
            </p:spPr>
            <p:style>
              <a:lnRef idx="2">
                <a:schemeClr val="dk1"/>
              </a:lnRef>
              <a:fillRef idx="0">
                <a:schemeClr val="dk1"/>
              </a:fillRef>
              <a:effectRef idx="1">
                <a:schemeClr val="dk1"/>
              </a:effectRef>
              <a:fontRef idx="minor">
                <a:schemeClr val="tx1"/>
              </a:fontRef>
            </p:style>
          </p:cxnSp>
          <p:sp>
            <p:nvSpPr>
              <p:cNvPr id="63" name="Oval 62"/>
              <p:cNvSpPr/>
              <p:nvPr/>
            </p:nvSpPr>
            <p:spPr>
              <a:xfrm>
                <a:off x="2359998" y="4290040"/>
                <a:ext cx="103490" cy="117246"/>
              </a:xfrm>
              <a:prstGeom prst="ellipse">
                <a:avLst/>
              </a:prstGeom>
              <a:ln>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Oval 64"/>
              <p:cNvSpPr/>
              <p:nvPr/>
            </p:nvSpPr>
            <p:spPr>
              <a:xfrm>
                <a:off x="2493057" y="4290037"/>
                <a:ext cx="103490" cy="117246"/>
              </a:xfrm>
              <a:prstGeom prst="ellipse">
                <a:avLst/>
              </a:prstGeom>
              <a:ln>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9" name="Straight Connector 68"/>
              <p:cNvCxnSpPr/>
              <p:nvPr/>
            </p:nvCxnSpPr>
            <p:spPr>
              <a:xfrm rot="10800000">
                <a:off x="2293468" y="4288890"/>
                <a:ext cx="362215" cy="1222"/>
              </a:xfrm>
              <a:prstGeom prst="line">
                <a:avLst/>
              </a:prstGeom>
              <a:ln>
                <a:prstDash val="solid"/>
              </a:ln>
            </p:spPr>
            <p:style>
              <a:lnRef idx="2">
                <a:schemeClr val="dk1"/>
              </a:lnRef>
              <a:fillRef idx="0">
                <a:schemeClr val="dk1"/>
              </a:fillRef>
              <a:effectRef idx="1">
                <a:schemeClr val="dk1"/>
              </a:effectRef>
              <a:fontRef idx="minor">
                <a:schemeClr val="tx1"/>
              </a:fontRef>
            </p:style>
          </p:cxnSp>
          <p:cxnSp>
            <p:nvCxnSpPr>
              <p:cNvPr id="73" name="Straight Connector 72"/>
              <p:cNvCxnSpPr/>
              <p:nvPr/>
            </p:nvCxnSpPr>
            <p:spPr>
              <a:xfrm rot="5400000">
                <a:off x="2302369" y="4429764"/>
                <a:ext cx="117246" cy="103490"/>
              </a:xfrm>
              <a:prstGeom prst="line">
                <a:avLst/>
              </a:prstGeom>
              <a:ln>
                <a:prstDash val="solid"/>
              </a:ln>
            </p:spPr>
            <p:style>
              <a:lnRef idx="2">
                <a:schemeClr val="dk1"/>
              </a:lnRef>
              <a:fillRef idx="0">
                <a:schemeClr val="dk1"/>
              </a:fillRef>
              <a:effectRef idx="1">
                <a:schemeClr val="dk1"/>
              </a:effectRef>
              <a:fontRef idx="minor">
                <a:schemeClr val="tx1"/>
              </a:fontRef>
            </p:style>
          </p:cxnSp>
          <p:cxnSp>
            <p:nvCxnSpPr>
              <p:cNvPr id="80" name="Straight Connector 79"/>
              <p:cNvCxnSpPr/>
              <p:nvPr/>
            </p:nvCxnSpPr>
            <p:spPr>
              <a:xfrm rot="5400000">
                <a:off x="2424909" y="4429764"/>
                <a:ext cx="117246" cy="103490"/>
              </a:xfrm>
              <a:prstGeom prst="line">
                <a:avLst/>
              </a:prstGeom>
              <a:ln>
                <a:prstDash val="solid"/>
              </a:ln>
            </p:spPr>
            <p:style>
              <a:lnRef idx="2">
                <a:schemeClr val="dk1"/>
              </a:lnRef>
              <a:fillRef idx="0">
                <a:schemeClr val="dk1"/>
              </a:fillRef>
              <a:effectRef idx="1">
                <a:schemeClr val="dk1"/>
              </a:effectRef>
              <a:fontRef idx="minor">
                <a:schemeClr val="tx1"/>
              </a:fontRef>
            </p:style>
          </p:cxnSp>
          <p:cxnSp>
            <p:nvCxnSpPr>
              <p:cNvPr id="81" name="Straight Connector 80"/>
              <p:cNvCxnSpPr/>
              <p:nvPr/>
            </p:nvCxnSpPr>
            <p:spPr>
              <a:xfrm rot="5400000">
                <a:off x="2537924" y="4429764"/>
                <a:ext cx="117246" cy="103490"/>
              </a:xfrm>
              <a:prstGeom prst="line">
                <a:avLst/>
              </a:prstGeom>
              <a:ln>
                <a:prstDash val="solid"/>
              </a:ln>
            </p:spPr>
            <p:style>
              <a:lnRef idx="2">
                <a:schemeClr val="dk1"/>
              </a:lnRef>
              <a:fillRef idx="0">
                <a:schemeClr val="dk1"/>
              </a:fillRef>
              <a:effectRef idx="1">
                <a:schemeClr val="dk1"/>
              </a:effectRef>
              <a:fontRef idx="minor">
                <a:schemeClr val="tx1"/>
              </a:fontRef>
            </p:style>
          </p:cxnSp>
        </p:grpSp>
        <p:grpSp>
          <p:nvGrpSpPr>
            <p:cNvPr id="52" name="Group 138"/>
            <p:cNvGrpSpPr/>
            <p:nvPr/>
          </p:nvGrpSpPr>
          <p:grpSpPr>
            <a:xfrm>
              <a:off x="3262236" y="4989664"/>
              <a:ext cx="428742" cy="452235"/>
              <a:chOff x="740231" y="6030698"/>
              <a:chExt cx="631367" cy="587829"/>
            </a:xfrm>
            <a:solidFill>
              <a:schemeClr val="accent4"/>
            </a:solidFill>
          </p:grpSpPr>
          <p:cxnSp>
            <p:nvCxnSpPr>
              <p:cNvPr id="54" name="Straight Connector 53"/>
              <p:cNvCxnSpPr/>
              <p:nvPr/>
            </p:nvCxnSpPr>
            <p:spPr>
              <a:xfrm rot="5400000">
                <a:off x="740230" y="6466125"/>
                <a:ext cx="130627" cy="130626"/>
              </a:xfrm>
              <a:prstGeom prst="line">
                <a:avLst/>
              </a:prstGeom>
              <a:grpFill/>
              <a:ln>
                <a:solidFill>
                  <a:schemeClr val="tx1"/>
                </a:solidFill>
                <a:prstDash val="solid"/>
              </a:ln>
            </p:spPr>
            <p:style>
              <a:lnRef idx="2">
                <a:schemeClr val="dk1"/>
              </a:lnRef>
              <a:fillRef idx="0">
                <a:schemeClr val="dk1"/>
              </a:fillRef>
              <a:effectRef idx="1">
                <a:schemeClr val="dk1"/>
              </a:effectRef>
              <a:fontRef idx="minor">
                <a:schemeClr val="tx1"/>
              </a:fontRef>
            </p:style>
          </p:cxnSp>
          <p:sp>
            <p:nvSpPr>
              <p:cNvPr id="55" name="Isosceles Triangle 54"/>
              <p:cNvSpPr/>
              <p:nvPr/>
            </p:nvSpPr>
            <p:spPr>
              <a:xfrm>
                <a:off x="881739" y="6030698"/>
                <a:ext cx="424543" cy="446315"/>
              </a:xfrm>
              <a:prstGeom prst="triangle">
                <a:avLst/>
              </a:prstGeom>
              <a:grpFill/>
              <a:ln>
                <a:solidFill>
                  <a:schemeClr val="tx1"/>
                </a:solidFill>
                <a:prstDash val="solid"/>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cxnSp>
            <p:nvCxnSpPr>
              <p:cNvPr id="56" name="Straight Connector 55"/>
              <p:cNvCxnSpPr/>
              <p:nvPr/>
            </p:nvCxnSpPr>
            <p:spPr>
              <a:xfrm rot="10800000">
                <a:off x="838199" y="6466127"/>
                <a:ext cx="533399" cy="1588"/>
              </a:xfrm>
              <a:prstGeom prst="line">
                <a:avLst/>
              </a:prstGeom>
              <a:grpFill/>
              <a:ln>
                <a:solidFill>
                  <a:schemeClr val="tx1"/>
                </a:solidFill>
                <a:prstDash val="solid"/>
              </a:ln>
            </p:spPr>
            <p:style>
              <a:lnRef idx="2">
                <a:schemeClr val="dk1"/>
              </a:lnRef>
              <a:fillRef idx="0">
                <a:schemeClr val="dk1"/>
              </a:fillRef>
              <a:effectRef idx="1">
                <a:schemeClr val="dk1"/>
              </a:effectRef>
              <a:fontRef idx="minor">
                <a:schemeClr val="tx1"/>
              </a:fontRef>
            </p:style>
          </p:cxnSp>
          <p:cxnSp>
            <p:nvCxnSpPr>
              <p:cNvPr id="57" name="Straight Connector 56"/>
              <p:cNvCxnSpPr/>
              <p:nvPr/>
            </p:nvCxnSpPr>
            <p:spPr>
              <a:xfrm rot="5400000">
                <a:off x="892629" y="6466127"/>
                <a:ext cx="152400" cy="152400"/>
              </a:xfrm>
              <a:prstGeom prst="line">
                <a:avLst/>
              </a:prstGeom>
              <a:grpFill/>
              <a:ln>
                <a:solidFill>
                  <a:schemeClr val="tx1"/>
                </a:solidFill>
                <a:prstDash val="solid"/>
              </a:ln>
            </p:spPr>
            <p:style>
              <a:lnRef idx="2">
                <a:schemeClr val="dk1"/>
              </a:lnRef>
              <a:fillRef idx="0">
                <a:schemeClr val="dk1"/>
              </a:fillRef>
              <a:effectRef idx="1">
                <a:schemeClr val="dk1"/>
              </a:effectRef>
              <a:fontRef idx="minor">
                <a:schemeClr val="tx1"/>
              </a:fontRef>
            </p:style>
          </p:cxnSp>
          <p:cxnSp>
            <p:nvCxnSpPr>
              <p:cNvPr id="58" name="Straight Connector 57"/>
              <p:cNvCxnSpPr/>
              <p:nvPr/>
            </p:nvCxnSpPr>
            <p:spPr>
              <a:xfrm rot="5400000">
                <a:off x="1045030" y="6466127"/>
                <a:ext cx="152400" cy="152400"/>
              </a:xfrm>
              <a:prstGeom prst="line">
                <a:avLst/>
              </a:prstGeom>
              <a:grpFill/>
              <a:ln>
                <a:solidFill>
                  <a:schemeClr val="tx1"/>
                </a:solidFill>
                <a:prstDash val="solid"/>
              </a:ln>
            </p:spPr>
            <p:style>
              <a:lnRef idx="2">
                <a:schemeClr val="dk1"/>
              </a:lnRef>
              <a:fillRef idx="0">
                <a:schemeClr val="dk1"/>
              </a:fillRef>
              <a:effectRef idx="1">
                <a:schemeClr val="dk1"/>
              </a:effectRef>
              <a:fontRef idx="minor">
                <a:schemeClr val="tx1"/>
              </a:fontRef>
            </p:style>
          </p:cxnSp>
          <p:cxnSp>
            <p:nvCxnSpPr>
              <p:cNvPr id="59" name="Straight Connector 58"/>
              <p:cNvCxnSpPr/>
              <p:nvPr/>
            </p:nvCxnSpPr>
            <p:spPr>
              <a:xfrm rot="5400000">
                <a:off x="1197431" y="6466114"/>
                <a:ext cx="152400" cy="152400"/>
              </a:xfrm>
              <a:prstGeom prst="line">
                <a:avLst/>
              </a:prstGeom>
              <a:grpFill/>
              <a:ln>
                <a:solidFill>
                  <a:schemeClr val="tx1"/>
                </a:solidFill>
                <a:prstDash val="solid"/>
              </a:ln>
            </p:spPr>
            <p:style>
              <a:lnRef idx="2">
                <a:schemeClr val="dk1"/>
              </a:lnRef>
              <a:fillRef idx="0">
                <a:schemeClr val="dk1"/>
              </a:fillRef>
              <a:effectRef idx="1">
                <a:schemeClr val="dk1"/>
              </a:effectRef>
              <a:fontRef idx="minor">
                <a:schemeClr val="tx1"/>
              </a:fontRef>
            </p:style>
          </p:cxnSp>
        </p:grpSp>
        <p:cxnSp>
          <p:nvCxnSpPr>
            <p:cNvPr id="101" name="Straight Arrow Connector 100"/>
            <p:cNvCxnSpPr/>
            <p:nvPr/>
          </p:nvCxnSpPr>
          <p:spPr>
            <a:xfrm rot="16200000" flipV="1">
              <a:off x="4824994" y="5503685"/>
              <a:ext cx="413674" cy="18474"/>
            </a:xfrm>
            <a:prstGeom prst="straightConnector1">
              <a:avLst/>
            </a:prstGeom>
            <a:ln w="28575">
              <a:solidFill>
                <a:srgbClr val="800000"/>
              </a:solidFill>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201141986"/>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normAutofit/>
          </a:bodyPr>
          <a:lstStyle/>
          <a:p>
            <a:r>
              <a:rPr lang="en-US" b="1" dirty="0" smtClean="0"/>
              <a:t>Zero Force Members (Contd.)</a:t>
            </a:r>
            <a:endParaRPr lang="en-US" b="1" dirty="0"/>
          </a:p>
        </p:txBody>
      </p:sp>
      <p:sp>
        <p:nvSpPr>
          <p:cNvPr id="4" name="Date Placeholder 3"/>
          <p:cNvSpPr>
            <a:spLocks noGrp="1"/>
          </p:cNvSpPr>
          <p:nvPr>
            <p:ph type="dt" sz="half" idx="10"/>
          </p:nvPr>
        </p:nvSpPr>
        <p:spPr/>
        <p:txBody>
          <a:bodyPr/>
          <a:lstStyle/>
          <a:p>
            <a:fld id="{00A21586-CA46-4781-A626-1D369D3DA054}" type="datetime1">
              <a:rPr lang="en-US" smtClean="0"/>
              <a:pPr/>
              <a:t>05/03/16</a:t>
            </a:fld>
            <a:endParaRPr lang="en-US"/>
          </a:p>
        </p:txBody>
      </p:sp>
      <p:sp>
        <p:nvSpPr>
          <p:cNvPr id="6" name="Slide Number Placeholder 5"/>
          <p:cNvSpPr>
            <a:spLocks noGrp="1"/>
          </p:cNvSpPr>
          <p:nvPr>
            <p:ph type="sldNum" sz="quarter" idx="12"/>
          </p:nvPr>
        </p:nvSpPr>
        <p:spPr/>
        <p:txBody>
          <a:bodyPr/>
          <a:lstStyle/>
          <a:p>
            <a:fld id="{E964050B-6237-4A51-8D91-3999973097DF}" type="slidenum">
              <a:rPr lang="en-US" smtClean="0"/>
              <a:pPr/>
              <a:t>7</a:t>
            </a:fld>
            <a:endParaRPr lang="en-US" dirty="0"/>
          </a:p>
        </p:txBody>
      </p:sp>
      <p:sp>
        <p:nvSpPr>
          <p:cNvPr id="122" name="TextBox 121"/>
          <p:cNvSpPr txBox="1"/>
          <p:nvPr/>
        </p:nvSpPr>
        <p:spPr>
          <a:xfrm>
            <a:off x="304800" y="1447800"/>
            <a:ext cx="8382000" cy="1569660"/>
          </a:xfrm>
          <a:prstGeom prst="rect">
            <a:avLst/>
          </a:prstGeom>
          <a:noFill/>
        </p:spPr>
        <p:txBody>
          <a:bodyPr wrap="square" rtlCol="0">
            <a:spAutoFit/>
          </a:bodyPr>
          <a:lstStyle/>
          <a:p>
            <a:r>
              <a:rPr lang="en-US" b="1" dirty="0" smtClean="0">
                <a:solidFill>
                  <a:srgbClr val="FF0000"/>
                </a:solidFill>
              </a:rPr>
              <a:t>Case 2:</a:t>
            </a:r>
            <a:r>
              <a:rPr lang="en-US" dirty="0" smtClean="0">
                <a:solidFill>
                  <a:schemeClr val="tx2"/>
                </a:solidFill>
              </a:rPr>
              <a:t> </a:t>
            </a:r>
            <a:r>
              <a:rPr lang="en-US" sz="2400" i="1" dirty="0" smtClean="0">
                <a:solidFill>
                  <a:schemeClr val="tx2"/>
                </a:solidFill>
              </a:rPr>
              <a:t>If three members form a truss joint for which two of the members are collinear, the third member is a zero force member provided no external force or support reaction is acting at the joint.</a:t>
            </a:r>
            <a:endParaRPr lang="en-US" sz="2400" i="1" dirty="0">
              <a:solidFill>
                <a:schemeClr val="tx2"/>
              </a:solidFill>
            </a:endParaRPr>
          </a:p>
        </p:txBody>
      </p:sp>
      <p:sp>
        <p:nvSpPr>
          <p:cNvPr id="148" name="TextBox 147"/>
          <p:cNvSpPr txBox="1"/>
          <p:nvPr/>
        </p:nvSpPr>
        <p:spPr>
          <a:xfrm>
            <a:off x="6172200" y="3733800"/>
            <a:ext cx="2514600" cy="646331"/>
          </a:xfrm>
          <a:prstGeom prst="rect">
            <a:avLst/>
          </a:prstGeom>
          <a:noFill/>
        </p:spPr>
        <p:txBody>
          <a:bodyPr wrap="square" rtlCol="0">
            <a:spAutoFit/>
          </a:bodyPr>
          <a:lstStyle/>
          <a:p>
            <a:r>
              <a:rPr lang="en-US" i="1" dirty="0" smtClean="0">
                <a:solidFill>
                  <a:srgbClr val="002060"/>
                </a:solidFill>
              </a:rPr>
              <a:t>EF</a:t>
            </a:r>
            <a:r>
              <a:rPr lang="en-US" dirty="0" smtClean="0">
                <a:solidFill>
                  <a:srgbClr val="002060"/>
                </a:solidFill>
              </a:rPr>
              <a:t> is a zero force member.</a:t>
            </a:r>
            <a:endParaRPr lang="en-US" dirty="0">
              <a:solidFill>
                <a:srgbClr val="002060"/>
              </a:solidFill>
            </a:endParaRPr>
          </a:p>
        </p:txBody>
      </p:sp>
      <p:sp>
        <p:nvSpPr>
          <p:cNvPr id="61" name="TextBox 60"/>
          <p:cNvSpPr txBox="1"/>
          <p:nvPr/>
        </p:nvSpPr>
        <p:spPr>
          <a:xfrm>
            <a:off x="6858000" y="4876800"/>
            <a:ext cx="1981200" cy="369332"/>
          </a:xfrm>
          <a:prstGeom prst="rect">
            <a:avLst/>
          </a:prstGeom>
          <a:noFill/>
        </p:spPr>
        <p:txBody>
          <a:bodyPr wrap="square" rtlCol="0">
            <a:spAutoFit/>
          </a:bodyPr>
          <a:lstStyle/>
          <a:p>
            <a:r>
              <a:rPr lang="en-US" b="1" dirty="0" smtClean="0">
                <a:solidFill>
                  <a:schemeClr val="tx2"/>
                </a:solidFill>
              </a:rPr>
              <a:t>WHY  ?????</a:t>
            </a:r>
            <a:endParaRPr lang="en-US" b="1" dirty="0">
              <a:solidFill>
                <a:schemeClr val="tx2"/>
              </a:solidFill>
            </a:endParaRPr>
          </a:p>
        </p:txBody>
      </p:sp>
      <p:grpSp>
        <p:nvGrpSpPr>
          <p:cNvPr id="2" name="Group 1"/>
          <p:cNvGrpSpPr/>
          <p:nvPr/>
        </p:nvGrpSpPr>
        <p:grpSpPr>
          <a:xfrm>
            <a:off x="1143000" y="3048000"/>
            <a:ext cx="5359473" cy="2596741"/>
            <a:chOff x="1143000" y="3048000"/>
            <a:chExt cx="5359473" cy="2596741"/>
          </a:xfrm>
        </p:grpSpPr>
        <p:graphicFrame>
          <p:nvGraphicFramePr>
            <p:cNvPr id="64" name="Object 30"/>
            <p:cNvGraphicFramePr>
              <a:graphicFrameLocks noChangeAspect="1"/>
            </p:cNvGraphicFramePr>
            <p:nvPr>
              <p:extLst>
                <p:ext uri="{D42A27DB-BD31-4B8C-83A1-F6EECF244321}">
                  <p14:modId xmlns:p14="http://schemas.microsoft.com/office/powerpoint/2010/main" val="3892085931"/>
                </p:ext>
              </p:extLst>
            </p:nvPr>
          </p:nvGraphicFramePr>
          <p:xfrm>
            <a:off x="3657600" y="3048000"/>
            <a:ext cx="177800" cy="234950"/>
          </p:xfrm>
          <a:graphic>
            <a:graphicData uri="http://schemas.openxmlformats.org/presentationml/2006/ole">
              <mc:AlternateContent xmlns:mc="http://schemas.openxmlformats.org/markup-compatibility/2006">
                <mc:Choice xmlns:v="urn:schemas-microsoft-com:vml" Requires="v">
                  <p:oleObj spid="_x0000_s2079" name="Equation" r:id="rId3" imgW="152202" imgH="177569" progId="Equation.3">
                    <p:embed/>
                  </p:oleObj>
                </mc:Choice>
                <mc:Fallback>
                  <p:oleObj name="Equation" r:id="rId3" imgW="152202" imgH="177569"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57600" y="3048000"/>
                          <a:ext cx="177800" cy="2349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66" name="Straight Connector 65"/>
            <p:cNvCxnSpPr/>
            <p:nvPr/>
          </p:nvCxnSpPr>
          <p:spPr>
            <a:xfrm rot="5400000">
              <a:off x="2362200" y="3657600"/>
              <a:ext cx="1676400" cy="762000"/>
            </a:xfrm>
            <a:prstGeom prst="line">
              <a:avLst/>
            </a:prstGeom>
          </p:spPr>
          <p:style>
            <a:lnRef idx="3">
              <a:schemeClr val="dk1"/>
            </a:lnRef>
            <a:fillRef idx="0">
              <a:schemeClr val="dk1"/>
            </a:fillRef>
            <a:effectRef idx="2">
              <a:schemeClr val="dk1"/>
            </a:effectRef>
            <a:fontRef idx="minor">
              <a:schemeClr val="tx1"/>
            </a:fontRef>
          </p:style>
        </p:cxnSp>
        <p:cxnSp>
          <p:nvCxnSpPr>
            <p:cNvPr id="67" name="Straight Connector 66"/>
            <p:cNvCxnSpPr/>
            <p:nvPr/>
          </p:nvCxnSpPr>
          <p:spPr>
            <a:xfrm rot="10800000" flipV="1">
              <a:off x="1600200" y="3200400"/>
              <a:ext cx="1982278" cy="1676402"/>
            </a:xfrm>
            <a:prstGeom prst="line">
              <a:avLst/>
            </a:prstGeom>
          </p:spPr>
          <p:style>
            <a:lnRef idx="3">
              <a:schemeClr val="dk1"/>
            </a:lnRef>
            <a:fillRef idx="0">
              <a:schemeClr val="dk1"/>
            </a:fillRef>
            <a:effectRef idx="2">
              <a:schemeClr val="dk1"/>
            </a:effectRef>
            <a:fontRef idx="minor">
              <a:schemeClr val="tx1"/>
            </a:fontRef>
          </p:style>
        </p:cxnSp>
        <p:cxnSp>
          <p:nvCxnSpPr>
            <p:cNvPr id="68" name="Straight Connector 67"/>
            <p:cNvCxnSpPr/>
            <p:nvPr/>
          </p:nvCxnSpPr>
          <p:spPr>
            <a:xfrm>
              <a:off x="2209800" y="4343400"/>
              <a:ext cx="609600" cy="5334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0" name="Straight Arrow Connector 69"/>
            <p:cNvCxnSpPr/>
            <p:nvPr/>
          </p:nvCxnSpPr>
          <p:spPr>
            <a:xfrm>
              <a:off x="1828800" y="4038600"/>
              <a:ext cx="381000" cy="30480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rot="16200000" flipH="1">
              <a:off x="3352800" y="3429000"/>
              <a:ext cx="1676400" cy="1219200"/>
            </a:xfrm>
            <a:prstGeom prst="line">
              <a:avLst/>
            </a:prstGeom>
          </p:spPr>
          <p:style>
            <a:lnRef idx="3">
              <a:schemeClr val="dk1"/>
            </a:lnRef>
            <a:fillRef idx="0">
              <a:schemeClr val="dk1"/>
            </a:fillRef>
            <a:effectRef idx="2">
              <a:schemeClr val="dk1"/>
            </a:effectRef>
            <a:fontRef idx="minor">
              <a:schemeClr val="tx1"/>
            </a:fontRef>
          </p:style>
        </p:cxnSp>
        <p:cxnSp>
          <p:nvCxnSpPr>
            <p:cNvPr id="72" name="Straight Connector 71"/>
            <p:cNvCxnSpPr/>
            <p:nvPr/>
          </p:nvCxnSpPr>
          <p:spPr>
            <a:xfrm>
              <a:off x="3581398" y="3209689"/>
              <a:ext cx="2667002" cy="166711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74" name="Object 27"/>
            <p:cNvGraphicFramePr>
              <a:graphicFrameLocks noChangeAspect="1"/>
            </p:cNvGraphicFramePr>
            <p:nvPr>
              <p:extLst>
                <p:ext uri="{D42A27DB-BD31-4B8C-83A1-F6EECF244321}">
                  <p14:modId xmlns:p14="http://schemas.microsoft.com/office/powerpoint/2010/main" val="2182326906"/>
                </p:ext>
              </p:extLst>
            </p:nvPr>
          </p:nvGraphicFramePr>
          <p:xfrm>
            <a:off x="1447800" y="4648200"/>
            <a:ext cx="177873" cy="217394"/>
          </p:xfrm>
          <a:graphic>
            <a:graphicData uri="http://schemas.openxmlformats.org/presentationml/2006/ole">
              <mc:AlternateContent xmlns:mc="http://schemas.openxmlformats.org/markup-compatibility/2006">
                <mc:Choice xmlns:v="urn:schemas-microsoft-com:vml" Requires="v">
                  <p:oleObj spid="_x0000_s2080" name="Equation" r:id="rId5" imgW="152268" imgH="164957" progId="Equation.3">
                    <p:embed/>
                  </p:oleObj>
                </mc:Choice>
                <mc:Fallback>
                  <p:oleObj name="Equation" r:id="rId5" imgW="152268" imgH="164957"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447800" y="4648200"/>
                          <a:ext cx="177873" cy="21739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5" name="Object 28"/>
            <p:cNvGraphicFramePr>
              <a:graphicFrameLocks noChangeAspect="1"/>
            </p:cNvGraphicFramePr>
            <p:nvPr>
              <p:extLst>
                <p:ext uri="{D42A27DB-BD31-4B8C-83A1-F6EECF244321}">
                  <p14:modId xmlns:p14="http://schemas.microsoft.com/office/powerpoint/2010/main" val="1888068123"/>
                </p:ext>
              </p:extLst>
            </p:nvPr>
          </p:nvGraphicFramePr>
          <p:xfrm>
            <a:off x="2743200" y="4953000"/>
            <a:ext cx="192087" cy="217488"/>
          </p:xfrm>
          <a:graphic>
            <a:graphicData uri="http://schemas.openxmlformats.org/presentationml/2006/ole">
              <mc:AlternateContent xmlns:mc="http://schemas.openxmlformats.org/markup-compatibility/2006">
                <mc:Choice xmlns:v="urn:schemas-microsoft-com:vml" Requires="v">
                  <p:oleObj spid="_x0000_s2081" name="Equation" r:id="rId7" imgW="164885" imgH="164885" progId="Equation.3">
                    <p:embed/>
                  </p:oleObj>
                </mc:Choice>
                <mc:Fallback>
                  <p:oleObj name="Equation" r:id="rId7" imgW="164885" imgH="164885"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743200" y="4953000"/>
                          <a:ext cx="192087" cy="2174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6" name="Object 29"/>
            <p:cNvGraphicFramePr>
              <a:graphicFrameLocks noChangeAspect="1"/>
            </p:cNvGraphicFramePr>
            <p:nvPr>
              <p:extLst>
                <p:ext uri="{D42A27DB-BD31-4B8C-83A1-F6EECF244321}">
                  <p14:modId xmlns:p14="http://schemas.microsoft.com/office/powerpoint/2010/main" val="3561957428"/>
                </p:ext>
              </p:extLst>
            </p:nvPr>
          </p:nvGraphicFramePr>
          <p:xfrm>
            <a:off x="6324600" y="4648200"/>
            <a:ext cx="177873" cy="218616"/>
          </p:xfrm>
          <a:graphic>
            <a:graphicData uri="http://schemas.openxmlformats.org/presentationml/2006/ole">
              <mc:AlternateContent xmlns:mc="http://schemas.openxmlformats.org/markup-compatibility/2006">
                <mc:Choice xmlns:v="urn:schemas-microsoft-com:vml" Requires="v">
                  <p:oleObj spid="_x0000_s2082" name="Equation" r:id="rId9" imgW="152268" imgH="164957" progId="Equation.3">
                    <p:embed/>
                  </p:oleObj>
                </mc:Choice>
                <mc:Fallback>
                  <p:oleObj name="Equation" r:id="rId9" imgW="152268" imgH="164957"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324600" y="4648200"/>
                          <a:ext cx="177873" cy="21861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77" name="Straight Arrow Connector 76"/>
            <p:cNvCxnSpPr/>
            <p:nvPr/>
          </p:nvCxnSpPr>
          <p:spPr>
            <a:xfrm rot="10800000">
              <a:off x="1143000" y="4876800"/>
              <a:ext cx="457200" cy="1588"/>
            </a:xfrm>
            <a:prstGeom prst="straightConnector1">
              <a:avLst/>
            </a:prstGeom>
            <a:ln w="28575">
              <a:solidFill>
                <a:srgbClr val="002060"/>
              </a:solidFill>
              <a:tailEnd type="arrow"/>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rot="5400000" flipH="1" flipV="1">
              <a:off x="3930121" y="2558521"/>
              <a:ext cx="1588" cy="463655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rot="10800000" flipV="1">
              <a:off x="4800600" y="4343400"/>
              <a:ext cx="609600" cy="5334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30726" name="Object 6"/>
            <p:cNvGraphicFramePr>
              <a:graphicFrameLocks noChangeAspect="1"/>
            </p:cNvGraphicFramePr>
            <p:nvPr>
              <p:extLst>
                <p:ext uri="{D42A27DB-BD31-4B8C-83A1-F6EECF244321}">
                  <p14:modId xmlns:p14="http://schemas.microsoft.com/office/powerpoint/2010/main" val="2943731767"/>
                </p:ext>
              </p:extLst>
            </p:nvPr>
          </p:nvGraphicFramePr>
          <p:xfrm>
            <a:off x="4808540" y="4898570"/>
            <a:ext cx="176212" cy="217488"/>
          </p:xfrm>
          <a:graphic>
            <a:graphicData uri="http://schemas.openxmlformats.org/presentationml/2006/ole">
              <mc:AlternateContent xmlns:mc="http://schemas.openxmlformats.org/markup-compatibility/2006">
                <mc:Choice xmlns:v="urn:schemas-microsoft-com:vml" Requires="v">
                  <p:oleObj spid="_x0000_s2083" name="Equation" r:id="rId11" imgW="152268" imgH="164957" progId="Equation.3">
                    <p:embed/>
                  </p:oleObj>
                </mc:Choice>
                <mc:Fallback>
                  <p:oleObj name="Equation" r:id="rId11" imgW="152268" imgH="164957" progId="Equation.3">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808540" y="4898570"/>
                          <a:ext cx="176212" cy="2174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57" name="Straight Arrow Connector 56"/>
            <p:cNvCxnSpPr/>
            <p:nvPr/>
          </p:nvCxnSpPr>
          <p:spPr>
            <a:xfrm rot="5400000">
              <a:off x="4533900" y="5143500"/>
              <a:ext cx="533400" cy="1588"/>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30727" name="Object 7"/>
            <p:cNvGraphicFramePr>
              <a:graphicFrameLocks noChangeAspect="1"/>
            </p:cNvGraphicFramePr>
            <p:nvPr>
              <p:extLst>
                <p:ext uri="{D42A27DB-BD31-4B8C-83A1-F6EECF244321}">
                  <p14:modId xmlns:p14="http://schemas.microsoft.com/office/powerpoint/2010/main" val="3578947759"/>
                </p:ext>
              </p:extLst>
            </p:nvPr>
          </p:nvGraphicFramePr>
          <p:xfrm>
            <a:off x="5403850" y="4114800"/>
            <a:ext cx="190500" cy="217488"/>
          </p:xfrm>
          <a:graphic>
            <a:graphicData uri="http://schemas.openxmlformats.org/presentationml/2006/ole">
              <mc:AlternateContent xmlns:mc="http://schemas.openxmlformats.org/markup-compatibility/2006">
                <mc:Choice xmlns:v="urn:schemas-microsoft-com:vml" Requires="v">
                  <p:oleObj spid="_x0000_s2084" name="Equation" r:id="rId13" imgW="164885" imgH="164885" progId="Equation.3">
                    <p:embed/>
                  </p:oleObj>
                </mc:Choice>
                <mc:Fallback>
                  <p:oleObj name="Equation" r:id="rId13" imgW="164885" imgH="164885" progId="Equation.3">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5403850" y="4114800"/>
                          <a:ext cx="190500" cy="2174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0728" name="Object 8"/>
            <p:cNvGraphicFramePr>
              <a:graphicFrameLocks noChangeAspect="1"/>
            </p:cNvGraphicFramePr>
            <p:nvPr>
              <p:extLst>
                <p:ext uri="{D42A27DB-BD31-4B8C-83A1-F6EECF244321}">
                  <p14:modId xmlns:p14="http://schemas.microsoft.com/office/powerpoint/2010/main" val="2914090413"/>
                </p:ext>
              </p:extLst>
            </p:nvPr>
          </p:nvGraphicFramePr>
          <p:xfrm>
            <a:off x="2133600" y="4030663"/>
            <a:ext cx="190500" cy="233362"/>
          </p:xfrm>
          <a:graphic>
            <a:graphicData uri="http://schemas.openxmlformats.org/presentationml/2006/ole">
              <mc:AlternateContent xmlns:mc="http://schemas.openxmlformats.org/markup-compatibility/2006">
                <mc:Choice xmlns:v="urn:schemas-microsoft-com:vml" Requires="v">
                  <p:oleObj spid="_x0000_s2085" name="Equation" r:id="rId15" imgW="164814" imgH="177492" progId="Equation.3">
                    <p:embed/>
                  </p:oleObj>
                </mc:Choice>
                <mc:Fallback>
                  <p:oleObj name="Equation" r:id="rId15" imgW="164814" imgH="177492" progId="Equation.3">
                    <p:embed/>
                    <p:pic>
                      <p:nvPicPr>
                        <p:cNvPr id="0" name=""/>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2133600" y="4030663"/>
                          <a:ext cx="190500" cy="2333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95" name="Straight Arrow Connector 94"/>
            <p:cNvCxnSpPr/>
            <p:nvPr/>
          </p:nvCxnSpPr>
          <p:spPr>
            <a:xfrm rot="5400000">
              <a:off x="1409617" y="5428667"/>
              <a:ext cx="413674" cy="18474"/>
            </a:xfrm>
            <a:prstGeom prst="straightConnector1">
              <a:avLst/>
            </a:prstGeom>
            <a:ln w="28575">
              <a:solidFill>
                <a:srgbClr val="800000"/>
              </a:solidFill>
              <a:tailEnd type="arrow"/>
            </a:ln>
          </p:spPr>
          <p:style>
            <a:lnRef idx="1">
              <a:schemeClr val="accent1"/>
            </a:lnRef>
            <a:fillRef idx="0">
              <a:schemeClr val="accent1"/>
            </a:fillRef>
            <a:effectRef idx="0">
              <a:schemeClr val="accent1"/>
            </a:effectRef>
            <a:fontRef idx="minor">
              <a:schemeClr val="tx1"/>
            </a:fontRef>
          </p:style>
        </p:cxnSp>
        <p:grpSp>
          <p:nvGrpSpPr>
            <p:cNvPr id="96" name="Group 138"/>
            <p:cNvGrpSpPr/>
            <p:nvPr/>
          </p:nvGrpSpPr>
          <p:grpSpPr>
            <a:xfrm>
              <a:off x="1364253" y="4888925"/>
              <a:ext cx="428742" cy="452235"/>
              <a:chOff x="740231" y="6030698"/>
              <a:chExt cx="631367" cy="587829"/>
            </a:xfrm>
            <a:solidFill>
              <a:schemeClr val="accent4"/>
            </a:solidFill>
          </p:grpSpPr>
          <p:cxnSp>
            <p:nvCxnSpPr>
              <p:cNvPr id="97" name="Straight Connector 96"/>
              <p:cNvCxnSpPr/>
              <p:nvPr/>
            </p:nvCxnSpPr>
            <p:spPr>
              <a:xfrm rot="5400000">
                <a:off x="740230" y="6466125"/>
                <a:ext cx="130627" cy="130626"/>
              </a:xfrm>
              <a:prstGeom prst="line">
                <a:avLst/>
              </a:prstGeom>
              <a:grpFill/>
              <a:ln>
                <a:solidFill>
                  <a:schemeClr val="tx1"/>
                </a:solidFill>
                <a:prstDash val="solid"/>
              </a:ln>
            </p:spPr>
            <p:style>
              <a:lnRef idx="2">
                <a:schemeClr val="dk1"/>
              </a:lnRef>
              <a:fillRef idx="0">
                <a:schemeClr val="dk1"/>
              </a:fillRef>
              <a:effectRef idx="1">
                <a:schemeClr val="dk1"/>
              </a:effectRef>
              <a:fontRef idx="minor">
                <a:schemeClr val="tx1"/>
              </a:fontRef>
            </p:style>
          </p:cxnSp>
          <p:sp>
            <p:nvSpPr>
              <p:cNvPr id="98" name="Isosceles Triangle 97"/>
              <p:cNvSpPr/>
              <p:nvPr/>
            </p:nvSpPr>
            <p:spPr>
              <a:xfrm>
                <a:off x="881739" y="6030698"/>
                <a:ext cx="424543" cy="446315"/>
              </a:xfrm>
              <a:prstGeom prst="triangle">
                <a:avLst/>
              </a:prstGeom>
              <a:grpFill/>
              <a:ln>
                <a:solidFill>
                  <a:schemeClr val="tx1"/>
                </a:solidFill>
                <a:prstDash val="solid"/>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cxnSp>
            <p:nvCxnSpPr>
              <p:cNvPr id="99" name="Straight Connector 98"/>
              <p:cNvCxnSpPr/>
              <p:nvPr/>
            </p:nvCxnSpPr>
            <p:spPr>
              <a:xfrm rot="10800000">
                <a:off x="838199" y="6466127"/>
                <a:ext cx="533399" cy="1588"/>
              </a:xfrm>
              <a:prstGeom prst="line">
                <a:avLst/>
              </a:prstGeom>
              <a:grpFill/>
              <a:ln>
                <a:solidFill>
                  <a:schemeClr val="tx1"/>
                </a:solidFill>
                <a:prstDash val="solid"/>
              </a:ln>
            </p:spPr>
            <p:style>
              <a:lnRef idx="2">
                <a:schemeClr val="dk1"/>
              </a:lnRef>
              <a:fillRef idx="0">
                <a:schemeClr val="dk1"/>
              </a:fillRef>
              <a:effectRef idx="1">
                <a:schemeClr val="dk1"/>
              </a:effectRef>
              <a:fontRef idx="minor">
                <a:schemeClr val="tx1"/>
              </a:fontRef>
            </p:style>
          </p:cxnSp>
          <p:cxnSp>
            <p:nvCxnSpPr>
              <p:cNvPr id="100" name="Straight Connector 99"/>
              <p:cNvCxnSpPr/>
              <p:nvPr/>
            </p:nvCxnSpPr>
            <p:spPr>
              <a:xfrm rot="5400000">
                <a:off x="892629" y="6466127"/>
                <a:ext cx="152400" cy="152400"/>
              </a:xfrm>
              <a:prstGeom prst="line">
                <a:avLst/>
              </a:prstGeom>
              <a:grpFill/>
              <a:ln>
                <a:solidFill>
                  <a:schemeClr val="tx1"/>
                </a:solidFill>
                <a:prstDash val="solid"/>
              </a:ln>
            </p:spPr>
            <p:style>
              <a:lnRef idx="2">
                <a:schemeClr val="dk1"/>
              </a:lnRef>
              <a:fillRef idx="0">
                <a:schemeClr val="dk1"/>
              </a:fillRef>
              <a:effectRef idx="1">
                <a:schemeClr val="dk1"/>
              </a:effectRef>
              <a:fontRef idx="minor">
                <a:schemeClr val="tx1"/>
              </a:fontRef>
            </p:style>
          </p:cxnSp>
          <p:cxnSp>
            <p:nvCxnSpPr>
              <p:cNvPr id="101" name="Straight Connector 100"/>
              <p:cNvCxnSpPr/>
              <p:nvPr/>
            </p:nvCxnSpPr>
            <p:spPr>
              <a:xfrm rot="5400000">
                <a:off x="1045030" y="6466127"/>
                <a:ext cx="152400" cy="152400"/>
              </a:xfrm>
              <a:prstGeom prst="line">
                <a:avLst/>
              </a:prstGeom>
              <a:grpFill/>
              <a:ln>
                <a:solidFill>
                  <a:schemeClr val="tx1"/>
                </a:solidFill>
                <a:prstDash val="solid"/>
              </a:ln>
            </p:spPr>
            <p:style>
              <a:lnRef idx="2">
                <a:schemeClr val="dk1"/>
              </a:lnRef>
              <a:fillRef idx="0">
                <a:schemeClr val="dk1"/>
              </a:fillRef>
              <a:effectRef idx="1">
                <a:schemeClr val="dk1"/>
              </a:effectRef>
              <a:fontRef idx="minor">
                <a:schemeClr val="tx1"/>
              </a:fontRef>
            </p:style>
          </p:cxnSp>
          <p:cxnSp>
            <p:nvCxnSpPr>
              <p:cNvPr id="102" name="Straight Connector 101"/>
              <p:cNvCxnSpPr/>
              <p:nvPr/>
            </p:nvCxnSpPr>
            <p:spPr>
              <a:xfrm rot="5400000">
                <a:off x="1197431" y="6466114"/>
                <a:ext cx="152400" cy="152400"/>
              </a:xfrm>
              <a:prstGeom prst="line">
                <a:avLst/>
              </a:prstGeom>
              <a:grpFill/>
              <a:ln>
                <a:solidFill>
                  <a:schemeClr val="tx1"/>
                </a:solidFill>
                <a:prstDash val="solid"/>
              </a:ln>
            </p:spPr>
            <p:style>
              <a:lnRef idx="2">
                <a:schemeClr val="dk1"/>
              </a:lnRef>
              <a:fillRef idx="0">
                <a:schemeClr val="dk1"/>
              </a:fillRef>
              <a:effectRef idx="1">
                <a:schemeClr val="dk1"/>
              </a:effectRef>
              <a:fontRef idx="minor">
                <a:schemeClr val="tx1"/>
              </a:fontRef>
            </p:style>
          </p:cxnSp>
        </p:grpSp>
        <p:grpSp>
          <p:nvGrpSpPr>
            <p:cNvPr id="103" name="Group 102"/>
            <p:cNvGrpSpPr/>
            <p:nvPr/>
          </p:nvGrpSpPr>
          <p:grpSpPr>
            <a:xfrm>
              <a:off x="5947237" y="4879144"/>
              <a:ext cx="449925" cy="460610"/>
              <a:chOff x="2205758" y="4079522"/>
              <a:chExt cx="449925" cy="460610"/>
            </a:xfrm>
          </p:grpSpPr>
          <p:cxnSp>
            <p:nvCxnSpPr>
              <p:cNvPr id="104" name="Straight Connector 103"/>
              <p:cNvCxnSpPr/>
              <p:nvPr/>
            </p:nvCxnSpPr>
            <p:spPr>
              <a:xfrm rot="5400000">
                <a:off x="2199862" y="4428781"/>
                <a:ext cx="100495" cy="88704"/>
              </a:xfrm>
              <a:prstGeom prst="line">
                <a:avLst/>
              </a:prstGeom>
              <a:ln>
                <a:prstDash val="solid"/>
              </a:ln>
            </p:spPr>
            <p:style>
              <a:lnRef idx="2">
                <a:schemeClr val="dk1"/>
              </a:lnRef>
              <a:fillRef idx="0">
                <a:schemeClr val="dk1"/>
              </a:fillRef>
              <a:effectRef idx="1">
                <a:schemeClr val="dk1"/>
              </a:effectRef>
              <a:fontRef idx="minor">
                <a:schemeClr val="tx1"/>
              </a:fontRef>
            </p:style>
          </p:cxnSp>
          <p:sp>
            <p:nvSpPr>
              <p:cNvPr id="105" name="Isosceles Triangle 104"/>
              <p:cNvSpPr/>
              <p:nvPr/>
            </p:nvSpPr>
            <p:spPr>
              <a:xfrm>
                <a:off x="2374781" y="4079522"/>
                <a:ext cx="206980" cy="224722"/>
              </a:xfrm>
              <a:prstGeom prst="triangle">
                <a:avLst/>
              </a:prstGeom>
              <a:solidFill>
                <a:schemeClr val="accent4"/>
              </a:solidFill>
              <a:ln>
                <a:solidFill>
                  <a:schemeClr val="tx1"/>
                </a:solidFill>
                <a:prstDash val="solid"/>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cxnSp>
            <p:nvCxnSpPr>
              <p:cNvPr id="106" name="Straight Connector 105"/>
              <p:cNvCxnSpPr/>
              <p:nvPr/>
            </p:nvCxnSpPr>
            <p:spPr>
              <a:xfrm rot="10800000">
                <a:off x="2286077" y="4414509"/>
                <a:ext cx="362215" cy="1222"/>
              </a:xfrm>
              <a:prstGeom prst="line">
                <a:avLst/>
              </a:prstGeom>
              <a:ln>
                <a:prstDash val="solid"/>
              </a:ln>
            </p:spPr>
            <p:style>
              <a:lnRef idx="2">
                <a:schemeClr val="dk1"/>
              </a:lnRef>
              <a:fillRef idx="0">
                <a:schemeClr val="dk1"/>
              </a:fillRef>
              <a:effectRef idx="1">
                <a:schemeClr val="dk1"/>
              </a:effectRef>
              <a:fontRef idx="minor">
                <a:schemeClr val="tx1"/>
              </a:fontRef>
            </p:style>
          </p:cxnSp>
          <p:sp>
            <p:nvSpPr>
              <p:cNvPr id="107" name="Oval 106"/>
              <p:cNvSpPr/>
              <p:nvPr/>
            </p:nvSpPr>
            <p:spPr>
              <a:xfrm>
                <a:off x="2359998" y="4290040"/>
                <a:ext cx="103490" cy="117246"/>
              </a:xfrm>
              <a:prstGeom prst="ellipse">
                <a:avLst/>
              </a:prstGeom>
              <a:ln>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Oval 107"/>
              <p:cNvSpPr/>
              <p:nvPr/>
            </p:nvSpPr>
            <p:spPr>
              <a:xfrm>
                <a:off x="2493057" y="4290037"/>
                <a:ext cx="103490" cy="117246"/>
              </a:xfrm>
              <a:prstGeom prst="ellipse">
                <a:avLst/>
              </a:prstGeom>
              <a:ln>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9" name="Straight Connector 108"/>
              <p:cNvCxnSpPr/>
              <p:nvPr/>
            </p:nvCxnSpPr>
            <p:spPr>
              <a:xfrm rot="10800000">
                <a:off x="2293468" y="4288890"/>
                <a:ext cx="362215" cy="1222"/>
              </a:xfrm>
              <a:prstGeom prst="line">
                <a:avLst/>
              </a:prstGeom>
              <a:ln>
                <a:prstDash val="solid"/>
              </a:ln>
            </p:spPr>
            <p:style>
              <a:lnRef idx="2">
                <a:schemeClr val="dk1"/>
              </a:lnRef>
              <a:fillRef idx="0">
                <a:schemeClr val="dk1"/>
              </a:fillRef>
              <a:effectRef idx="1">
                <a:schemeClr val="dk1"/>
              </a:effectRef>
              <a:fontRef idx="minor">
                <a:schemeClr val="tx1"/>
              </a:fontRef>
            </p:style>
          </p:cxnSp>
          <p:cxnSp>
            <p:nvCxnSpPr>
              <p:cNvPr id="110" name="Straight Connector 109"/>
              <p:cNvCxnSpPr/>
              <p:nvPr/>
            </p:nvCxnSpPr>
            <p:spPr>
              <a:xfrm rot="5400000">
                <a:off x="2302369" y="4429764"/>
                <a:ext cx="117246" cy="103490"/>
              </a:xfrm>
              <a:prstGeom prst="line">
                <a:avLst/>
              </a:prstGeom>
              <a:ln>
                <a:prstDash val="solid"/>
              </a:ln>
            </p:spPr>
            <p:style>
              <a:lnRef idx="2">
                <a:schemeClr val="dk1"/>
              </a:lnRef>
              <a:fillRef idx="0">
                <a:schemeClr val="dk1"/>
              </a:fillRef>
              <a:effectRef idx="1">
                <a:schemeClr val="dk1"/>
              </a:effectRef>
              <a:fontRef idx="minor">
                <a:schemeClr val="tx1"/>
              </a:fontRef>
            </p:style>
          </p:cxnSp>
          <p:cxnSp>
            <p:nvCxnSpPr>
              <p:cNvPr id="111" name="Straight Connector 110"/>
              <p:cNvCxnSpPr/>
              <p:nvPr/>
            </p:nvCxnSpPr>
            <p:spPr>
              <a:xfrm rot="5400000">
                <a:off x="2424909" y="4429764"/>
                <a:ext cx="117246" cy="103490"/>
              </a:xfrm>
              <a:prstGeom prst="line">
                <a:avLst/>
              </a:prstGeom>
              <a:ln>
                <a:prstDash val="solid"/>
              </a:ln>
            </p:spPr>
            <p:style>
              <a:lnRef idx="2">
                <a:schemeClr val="dk1"/>
              </a:lnRef>
              <a:fillRef idx="0">
                <a:schemeClr val="dk1"/>
              </a:fillRef>
              <a:effectRef idx="1">
                <a:schemeClr val="dk1"/>
              </a:effectRef>
              <a:fontRef idx="minor">
                <a:schemeClr val="tx1"/>
              </a:fontRef>
            </p:style>
          </p:cxnSp>
          <p:cxnSp>
            <p:nvCxnSpPr>
              <p:cNvPr id="112" name="Straight Connector 111"/>
              <p:cNvCxnSpPr/>
              <p:nvPr/>
            </p:nvCxnSpPr>
            <p:spPr>
              <a:xfrm rot="5400000">
                <a:off x="2537924" y="4429764"/>
                <a:ext cx="117246" cy="103490"/>
              </a:xfrm>
              <a:prstGeom prst="line">
                <a:avLst/>
              </a:prstGeom>
              <a:ln>
                <a:prstDash val="solid"/>
              </a:ln>
            </p:spPr>
            <p:style>
              <a:lnRef idx="2">
                <a:schemeClr val="dk1"/>
              </a:lnRef>
              <a:fillRef idx="0">
                <a:schemeClr val="dk1"/>
              </a:fillRef>
              <a:effectRef idx="1">
                <a:schemeClr val="dk1"/>
              </a:effectRef>
              <a:fontRef idx="minor">
                <a:schemeClr val="tx1"/>
              </a:fontRef>
            </p:style>
          </p:cxnSp>
        </p:grpSp>
        <p:cxnSp>
          <p:nvCxnSpPr>
            <p:cNvPr id="113" name="Straight Arrow Connector 112"/>
            <p:cNvCxnSpPr/>
            <p:nvPr/>
          </p:nvCxnSpPr>
          <p:spPr>
            <a:xfrm rot="16200000" flipV="1">
              <a:off x="6040896" y="5420108"/>
              <a:ext cx="413674" cy="18474"/>
            </a:xfrm>
            <a:prstGeom prst="straightConnector1">
              <a:avLst/>
            </a:prstGeom>
            <a:ln w="28575">
              <a:solidFill>
                <a:srgbClr val="800000"/>
              </a:solidFill>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087279883"/>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228600" y="228600"/>
            <a:ext cx="8534400" cy="758952"/>
          </a:xfrm>
        </p:spPr>
        <p:txBody>
          <a:bodyPr>
            <a:normAutofit fontScale="90000"/>
          </a:bodyPr>
          <a:lstStyle/>
          <a:p>
            <a:r>
              <a:rPr lang="en-US" b="1" dirty="0" smtClean="0"/>
              <a:t>Zero Force Members (Contd.)</a:t>
            </a:r>
            <a:endParaRPr lang="en-US" b="1" dirty="0"/>
          </a:p>
        </p:txBody>
      </p:sp>
      <p:sp>
        <p:nvSpPr>
          <p:cNvPr id="4" name="Date Placeholder 3"/>
          <p:cNvSpPr>
            <a:spLocks noGrp="1"/>
          </p:cNvSpPr>
          <p:nvPr>
            <p:ph type="dt" sz="half" idx="10"/>
          </p:nvPr>
        </p:nvSpPr>
        <p:spPr/>
        <p:txBody>
          <a:bodyPr/>
          <a:lstStyle/>
          <a:p>
            <a:fld id="{00A21586-CA46-4781-A626-1D369D3DA054}" type="datetime1">
              <a:rPr lang="en-US" smtClean="0"/>
              <a:pPr/>
              <a:t>05/03/16</a:t>
            </a:fld>
            <a:endParaRPr lang="en-US"/>
          </a:p>
        </p:txBody>
      </p:sp>
      <p:sp>
        <p:nvSpPr>
          <p:cNvPr id="6" name="Slide Number Placeholder 5"/>
          <p:cNvSpPr>
            <a:spLocks noGrp="1"/>
          </p:cNvSpPr>
          <p:nvPr>
            <p:ph type="sldNum" sz="quarter" idx="12"/>
          </p:nvPr>
        </p:nvSpPr>
        <p:spPr/>
        <p:txBody>
          <a:bodyPr/>
          <a:lstStyle/>
          <a:p>
            <a:fld id="{E964050B-6237-4A51-8D91-3999973097DF}" type="slidenum">
              <a:rPr lang="en-US" smtClean="0"/>
              <a:pPr/>
              <a:t>8</a:t>
            </a:fld>
            <a:endParaRPr lang="en-US" dirty="0"/>
          </a:p>
        </p:txBody>
      </p:sp>
      <p:sp>
        <p:nvSpPr>
          <p:cNvPr id="122" name="TextBox 121"/>
          <p:cNvSpPr txBox="1"/>
          <p:nvPr/>
        </p:nvSpPr>
        <p:spPr>
          <a:xfrm>
            <a:off x="304800" y="1447800"/>
            <a:ext cx="8382000" cy="1569660"/>
          </a:xfrm>
          <a:prstGeom prst="rect">
            <a:avLst/>
          </a:prstGeom>
          <a:noFill/>
        </p:spPr>
        <p:txBody>
          <a:bodyPr wrap="square" rtlCol="0">
            <a:spAutoFit/>
          </a:bodyPr>
          <a:lstStyle/>
          <a:p>
            <a:r>
              <a:rPr lang="en-US" b="1" dirty="0" smtClean="0">
                <a:solidFill>
                  <a:srgbClr val="FF0000"/>
                </a:solidFill>
              </a:rPr>
              <a:t>Case 3:</a:t>
            </a:r>
            <a:r>
              <a:rPr lang="en-US" dirty="0" smtClean="0"/>
              <a:t> </a:t>
            </a:r>
            <a:r>
              <a:rPr lang="en-US" sz="2400" i="1" dirty="0" smtClean="0">
                <a:solidFill>
                  <a:schemeClr val="tx2"/>
                </a:solidFill>
              </a:rPr>
              <a:t>If there is an external load at the joint, where two members are meeting, and it is acting in the direction of one of the members, another member  will be a zero force member.</a:t>
            </a:r>
            <a:endParaRPr lang="en-US" sz="2400" i="1" dirty="0">
              <a:solidFill>
                <a:schemeClr val="tx2"/>
              </a:solidFill>
            </a:endParaRPr>
          </a:p>
        </p:txBody>
      </p:sp>
      <p:sp>
        <p:nvSpPr>
          <p:cNvPr id="148" name="TextBox 147"/>
          <p:cNvSpPr txBox="1"/>
          <p:nvPr/>
        </p:nvSpPr>
        <p:spPr>
          <a:xfrm>
            <a:off x="5943600" y="3886200"/>
            <a:ext cx="2514600" cy="646331"/>
          </a:xfrm>
          <a:prstGeom prst="rect">
            <a:avLst/>
          </a:prstGeom>
          <a:noFill/>
        </p:spPr>
        <p:txBody>
          <a:bodyPr wrap="square" rtlCol="0">
            <a:spAutoFit/>
          </a:bodyPr>
          <a:lstStyle/>
          <a:p>
            <a:r>
              <a:rPr lang="en-US" i="1" dirty="0" smtClean="0">
                <a:solidFill>
                  <a:srgbClr val="002060"/>
                </a:solidFill>
              </a:rPr>
              <a:t>BC</a:t>
            </a:r>
            <a:r>
              <a:rPr lang="en-US" dirty="0" smtClean="0">
                <a:solidFill>
                  <a:srgbClr val="002060"/>
                </a:solidFill>
              </a:rPr>
              <a:t> is a zero force members.</a:t>
            </a:r>
            <a:endParaRPr lang="en-US" dirty="0">
              <a:solidFill>
                <a:srgbClr val="002060"/>
              </a:solidFill>
            </a:endParaRPr>
          </a:p>
        </p:txBody>
      </p:sp>
      <p:sp>
        <p:nvSpPr>
          <p:cNvPr id="161" name="TextBox 160"/>
          <p:cNvSpPr txBox="1"/>
          <p:nvPr/>
        </p:nvSpPr>
        <p:spPr>
          <a:xfrm>
            <a:off x="5900208" y="5022746"/>
            <a:ext cx="1795992" cy="369332"/>
          </a:xfrm>
          <a:prstGeom prst="rect">
            <a:avLst/>
          </a:prstGeom>
          <a:noFill/>
        </p:spPr>
        <p:txBody>
          <a:bodyPr wrap="square" rtlCol="0">
            <a:spAutoFit/>
          </a:bodyPr>
          <a:lstStyle/>
          <a:p>
            <a:r>
              <a:rPr lang="en-US" b="1" dirty="0" smtClean="0">
                <a:solidFill>
                  <a:schemeClr val="tx2"/>
                </a:solidFill>
              </a:rPr>
              <a:t>WHY  ?????</a:t>
            </a:r>
            <a:endParaRPr lang="en-US" b="1" dirty="0">
              <a:solidFill>
                <a:schemeClr val="tx2"/>
              </a:solidFill>
            </a:endParaRPr>
          </a:p>
        </p:txBody>
      </p:sp>
      <p:grpSp>
        <p:nvGrpSpPr>
          <p:cNvPr id="41" name="Group 40"/>
          <p:cNvGrpSpPr/>
          <p:nvPr/>
        </p:nvGrpSpPr>
        <p:grpSpPr>
          <a:xfrm>
            <a:off x="2176208" y="3263618"/>
            <a:ext cx="3266196" cy="2842625"/>
            <a:chOff x="415079" y="2977830"/>
            <a:chExt cx="3266196" cy="2842625"/>
          </a:xfrm>
        </p:grpSpPr>
        <p:graphicFrame>
          <p:nvGraphicFramePr>
            <p:cNvPr id="42" name="Object 20"/>
            <p:cNvGraphicFramePr>
              <a:graphicFrameLocks noChangeAspect="1"/>
            </p:cNvGraphicFramePr>
            <p:nvPr>
              <p:extLst>
                <p:ext uri="{D42A27DB-BD31-4B8C-83A1-F6EECF244321}">
                  <p14:modId xmlns:p14="http://schemas.microsoft.com/office/powerpoint/2010/main" val="296472068"/>
                </p:ext>
              </p:extLst>
            </p:nvPr>
          </p:nvGraphicFramePr>
          <p:xfrm>
            <a:off x="415079" y="4515179"/>
            <a:ext cx="352425" cy="423862"/>
          </p:xfrm>
          <a:graphic>
            <a:graphicData uri="http://schemas.openxmlformats.org/presentationml/2006/ole">
              <mc:AlternateContent xmlns:mc="http://schemas.openxmlformats.org/markup-compatibility/2006">
                <mc:Choice xmlns:v="urn:schemas-microsoft-com:vml" Requires="v">
                  <p:oleObj spid="_x0000_s3107" name="Equation" r:id="rId3" imgW="190500" imgH="228600" progId="Equation.3">
                    <p:embed/>
                  </p:oleObj>
                </mc:Choice>
                <mc:Fallback>
                  <p:oleObj name="Equation" r:id="rId3" imgW="190500" imgH="2286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5079" y="4515179"/>
                          <a:ext cx="352425" cy="4238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43" name="Straight Arrow Connector 42"/>
            <p:cNvCxnSpPr/>
            <p:nvPr/>
          </p:nvCxnSpPr>
          <p:spPr>
            <a:xfrm rot="10800000">
              <a:off x="737368" y="4666178"/>
              <a:ext cx="457200" cy="1194"/>
            </a:xfrm>
            <a:prstGeom prst="straightConnector1">
              <a:avLst/>
            </a:prstGeom>
            <a:ln w="28575">
              <a:solidFill>
                <a:srgbClr val="002060"/>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45" name="Object 23"/>
            <p:cNvGraphicFramePr>
              <a:graphicFrameLocks noChangeAspect="1"/>
            </p:cNvGraphicFramePr>
            <p:nvPr>
              <p:extLst>
                <p:ext uri="{D42A27DB-BD31-4B8C-83A1-F6EECF244321}">
                  <p14:modId xmlns:p14="http://schemas.microsoft.com/office/powerpoint/2010/main" val="2438853796"/>
                </p:ext>
              </p:extLst>
            </p:nvPr>
          </p:nvGraphicFramePr>
          <p:xfrm>
            <a:off x="1025525" y="5332866"/>
            <a:ext cx="352425" cy="449262"/>
          </p:xfrm>
          <a:graphic>
            <a:graphicData uri="http://schemas.openxmlformats.org/presentationml/2006/ole">
              <mc:AlternateContent xmlns:mc="http://schemas.openxmlformats.org/markup-compatibility/2006">
                <mc:Choice xmlns:v="urn:schemas-microsoft-com:vml" Requires="v">
                  <p:oleObj spid="_x0000_s3108" name="Equation" r:id="rId5" imgW="190417" imgH="241195" progId="Equation.3">
                    <p:embed/>
                  </p:oleObj>
                </mc:Choice>
                <mc:Fallback>
                  <p:oleObj name="Equation" r:id="rId5" imgW="190417" imgH="241195"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25525" y="5332866"/>
                          <a:ext cx="352425" cy="4492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6" name="Object 19"/>
            <p:cNvGraphicFramePr>
              <a:graphicFrameLocks noChangeAspect="1"/>
            </p:cNvGraphicFramePr>
            <p:nvPr>
              <p:extLst>
                <p:ext uri="{D42A27DB-BD31-4B8C-83A1-F6EECF244321}">
                  <p14:modId xmlns:p14="http://schemas.microsoft.com/office/powerpoint/2010/main" val="4263536789"/>
                </p:ext>
              </p:extLst>
            </p:nvPr>
          </p:nvGraphicFramePr>
          <p:xfrm>
            <a:off x="2547256" y="5372780"/>
            <a:ext cx="352425" cy="447675"/>
          </p:xfrm>
          <a:graphic>
            <a:graphicData uri="http://schemas.openxmlformats.org/presentationml/2006/ole">
              <mc:AlternateContent xmlns:mc="http://schemas.openxmlformats.org/markup-compatibility/2006">
                <mc:Choice xmlns:v="urn:schemas-microsoft-com:vml" Requires="v">
                  <p:oleObj spid="_x0000_s3109" name="Equation" r:id="rId7" imgW="190417" imgH="241195" progId="Equation.3">
                    <p:embed/>
                  </p:oleObj>
                </mc:Choice>
                <mc:Fallback>
                  <p:oleObj name="Equation" r:id="rId7" imgW="190417" imgH="241195"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547256" y="5372780"/>
                          <a:ext cx="352425" cy="4476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47" name="Straight Arrow Connector 46"/>
            <p:cNvCxnSpPr/>
            <p:nvPr/>
          </p:nvCxnSpPr>
          <p:spPr>
            <a:xfrm flipV="1">
              <a:off x="1211609" y="5007518"/>
              <a:ext cx="0" cy="381000"/>
            </a:xfrm>
            <a:prstGeom prst="straightConnector1">
              <a:avLst/>
            </a:prstGeom>
            <a:ln w="28575">
              <a:solidFill>
                <a:srgbClr val="800000"/>
              </a:solidFill>
              <a:tailEnd type="arrow"/>
            </a:ln>
          </p:spPr>
          <p:style>
            <a:lnRef idx="1">
              <a:schemeClr val="accent1"/>
            </a:lnRef>
            <a:fillRef idx="0">
              <a:schemeClr val="accent1"/>
            </a:fillRef>
            <a:effectRef idx="0">
              <a:schemeClr val="accent1"/>
            </a:effectRef>
            <a:fontRef idx="minor">
              <a:schemeClr val="tx1"/>
            </a:fontRef>
          </p:style>
        </p:cxnSp>
        <p:grpSp>
          <p:nvGrpSpPr>
            <p:cNvPr id="48" name="Group 47"/>
            <p:cNvGrpSpPr/>
            <p:nvPr/>
          </p:nvGrpSpPr>
          <p:grpSpPr>
            <a:xfrm>
              <a:off x="807446" y="2977830"/>
              <a:ext cx="2873829" cy="1739813"/>
              <a:chOff x="762000" y="1752600"/>
              <a:chExt cx="2873829" cy="1739813"/>
            </a:xfrm>
          </p:grpSpPr>
          <p:graphicFrame>
            <p:nvGraphicFramePr>
              <p:cNvPr id="80" name="Object 30"/>
              <p:cNvGraphicFramePr>
                <a:graphicFrameLocks noChangeAspect="1"/>
              </p:cNvGraphicFramePr>
              <p:nvPr>
                <p:extLst>
                  <p:ext uri="{D42A27DB-BD31-4B8C-83A1-F6EECF244321}">
                    <p14:modId xmlns:p14="http://schemas.microsoft.com/office/powerpoint/2010/main" val="70404364"/>
                  </p:ext>
                </p:extLst>
              </p:nvPr>
            </p:nvGraphicFramePr>
            <p:xfrm>
              <a:off x="2680182" y="1986398"/>
              <a:ext cx="177800" cy="234950"/>
            </p:xfrm>
            <a:graphic>
              <a:graphicData uri="http://schemas.openxmlformats.org/presentationml/2006/ole">
                <mc:AlternateContent xmlns:mc="http://schemas.openxmlformats.org/markup-compatibility/2006">
                  <mc:Choice xmlns:v="urn:schemas-microsoft-com:vml" Requires="v">
                    <p:oleObj spid="_x0000_s3110" name="Equation" r:id="rId9" imgW="152202" imgH="177569" progId="Equation.3">
                      <p:embed/>
                    </p:oleObj>
                  </mc:Choice>
                  <mc:Fallback>
                    <p:oleObj name="Equation" r:id="rId9" imgW="152202" imgH="177569"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680182" y="1986398"/>
                            <a:ext cx="177800" cy="2349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1" name="Object 26"/>
              <p:cNvGraphicFramePr>
                <a:graphicFrameLocks noGrp="1" noChangeAspect="1"/>
              </p:cNvGraphicFramePr>
              <p:nvPr>
                <p:ph idx="1"/>
                <p:extLst>
                  <p:ext uri="{D42A27DB-BD31-4B8C-83A1-F6EECF244321}">
                    <p14:modId xmlns:p14="http://schemas.microsoft.com/office/powerpoint/2010/main" val="4072360971"/>
                  </p:ext>
                </p:extLst>
              </p:nvPr>
            </p:nvGraphicFramePr>
            <p:xfrm>
              <a:off x="3048000" y="1752600"/>
              <a:ext cx="587829" cy="304800"/>
            </p:xfrm>
            <a:graphic>
              <a:graphicData uri="http://schemas.openxmlformats.org/presentationml/2006/ole">
                <mc:AlternateContent xmlns:mc="http://schemas.openxmlformats.org/markup-compatibility/2006">
                  <mc:Choice xmlns:v="urn:schemas-microsoft-com:vml" Requires="v">
                    <p:oleObj spid="_x0000_s3111" name="Equation" r:id="rId11" imgW="342603" imgH="177646" progId="Equation.3">
                      <p:embed/>
                    </p:oleObj>
                  </mc:Choice>
                  <mc:Fallback>
                    <p:oleObj name="Equation" r:id="rId11" imgW="342603" imgH="177646" progId="Equation.3">
                      <p:embed/>
                      <p:pic>
                        <p:nvPicPr>
                          <p:cNvPr id="0" name=""/>
                          <p:cNvPicPr>
                            <a:picLocks noGrp="1"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048000" y="1752600"/>
                            <a:ext cx="587829" cy="304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82" name="Straight Connector 81"/>
              <p:cNvCxnSpPr/>
              <p:nvPr/>
            </p:nvCxnSpPr>
            <p:spPr>
              <a:xfrm>
                <a:off x="1142998" y="1960009"/>
                <a:ext cx="1500607" cy="1222"/>
              </a:xfrm>
              <a:prstGeom prst="line">
                <a:avLst/>
              </a:prstGeom>
              <a:ln>
                <a:solidFill>
                  <a:schemeClr val="tx1"/>
                </a:solidFill>
              </a:ln>
            </p:spPr>
            <p:style>
              <a:lnRef idx="3">
                <a:schemeClr val="dk1"/>
              </a:lnRef>
              <a:fillRef idx="0">
                <a:schemeClr val="dk1"/>
              </a:fillRef>
              <a:effectRef idx="2">
                <a:schemeClr val="dk1"/>
              </a:effectRef>
              <a:fontRef idx="minor">
                <a:schemeClr val="tx1"/>
              </a:fontRef>
            </p:style>
          </p:cxnSp>
          <p:cxnSp>
            <p:nvCxnSpPr>
              <p:cNvPr id="83" name="Straight Connector 82"/>
              <p:cNvCxnSpPr/>
              <p:nvPr/>
            </p:nvCxnSpPr>
            <p:spPr>
              <a:xfrm rot="5400000">
                <a:off x="410208" y="2692871"/>
                <a:ext cx="1465579" cy="1078"/>
              </a:xfrm>
              <a:prstGeom prst="line">
                <a:avLst/>
              </a:prstGeom>
            </p:spPr>
            <p:style>
              <a:lnRef idx="3">
                <a:schemeClr val="dk1"/>
              </a:lnRef>
              <a:fillRef idx="0">
                <a:schemeClr val="dk1"/>
              </a:fillRef>
              <a:effectRef idx="2">
                <a:schemeClr val="dk1"/>
              </a:effectRef>
              <a:fontRef idx="minor">
                <a:schemeClr val="tx1"/>
              </a:fontRef>
            </p:style>
          </p:cxnSp>
          <p:cxnSp>
            <p:nvCxnSpPr>
              <p:cNvPr id="84" name="Straight Connector 83"/>
              <p:cNvCxnSpPr/>
              <p:nvPr/>
            </p:nvCxnSpPr>
            <p:spPr>
              <a:xfrm>
                <a:off x="1142998" y="3425589"/>
                <a:ext cx="1500607" cy="122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5" name="Straight Arrow Connector 84"/>
              <p:cNvCxnSpPr/>
              <p:nvPr/>
            </p:nvCxnSpPr>
            <p:spPr>
              <a:xfrm>
                <a:off x="2643605" y="1960009"/>
                <a:ext cx="413961" cy="1222"/>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rot="5400000">
                <a:off x="1911354" y="2692260"/>
                <a:ext cx="1465579" cy="1078"/>
              </a:xfrm>
              <a:prstGeom prst="line">
                <a:avLst/>
              </a:prstGeom>
            </p:spPr>
            <p:style>
              <a:lnRef idx="3">
                <a:schemeClr val="dk1"/>
              </a:lnRef>
              <a:fillRef idx="0">
                <a:schemeClr val="dk1"/>
              </a:fillRef>
              <a:effectRef idx="2">
                <a:schemeClr val="dk1"/>
              </a:effectRef>
              <a:fontRef idx="minor">
                <a:schemeClr val="tx1"/>
              </a:fontRef>
            </p:style>
          </p:cxnSp>
          <p:cxnSp>
            <p:nvCxnSpPr>
              <p:cNvPr id="87" name="Straight Connector 86"/>
              <p:cNvCxnSpPr/>
              <p:nvPr/>
            </p:nvCxnSpPr>
            <p:spPr>
              <a:xfrm>
                <a:off x="1142998" y="1960009"/>
                <a:ext cx="1500607" cy="1465579"/>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88" name="Object 27"/>
              <p:cNvGraphicFramePr>
                <a:graphicFrameLocks noChangeAspect="1"/>
              </p:cNvGraphicFramePr>
              <p:nvPr>
                <p:extLst>
                  <p:ext uri="{D42A27DB-BD31-4B8C-83A1-F6EECF244321}">
                    <p14:modId xmlns:p14="http://schemas.microsoft.com/office/powerpoint/2010/main" val="227651043"/>
                  </p:ext>
                </p:extLst>
              </p:nvPr>
            </p:nvGraphicFramePr>
            <p:xfrm>
              <a:off x="914400" y="3127830"/>
              <a:ext cx="177873" cy="217394"/>
            </p:xfrm>
            <a:graphic>
              <a:graphicData uri="http://schemas.openxmlformats.org/presentationml/2006/ole">
                <mc:AlternateContent xmlns:mc="http://schemas.openxmlformats.org/markup-compatibility/2006">
                  <mc:Choice xmlns:v="urn:schemas-microsoft-com:vml" Requires="v">
                    <p:oleObj spid="_x0000_s3112" name="Equation" r:id="rId13" imgW="152268" imgH="164957" progId="Equation.3">
                      <p:embed/>
                    </p:oleObj>
                  </mc:Choice>
                  <mc:Fallback>
                    <p:oleObj name="Equation" r:id="rId13" imgW="152268" imgH="164957" progId="Equation.3">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914400" y="3127830"/>
                            <a:ext cx="177873" cy="21739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9" name="Object 28"/>
              <p:cNvGraphicFramePr>
                <a:graphicFrameLocks noChangeAspect="1"/>
              </p:cNvGraphicFramePr>
              <p:nvPr>
                <p:extLst>
                  <p:ext uri="{D42A27DB-BD31-4B8C-83A1-F6EECF244321}">
                    <p14:modId xmlns:p14="http://schemas.microsoft.com/office/powerpoint/2010/main" val="1309801359"/>
                  </p:ext>
                </p:extLst>
              </p:nvPr>
            </p:nvGraphicFramePr>
            <p:xfrm>
              <a:off x="945045" y="1883210"/>
              <a:ext cx="192087" cy="217488"/>
            </p:xfrm>
            <a:graphic>
              <a:graphicData uri="http://schemas.openxmlformats.org/presentationml/2006/ole">
                <mc:AlternateContent xmlns:mc="http://schemas.openxmlformats.org/markup-compatibility/2006">
                  <mc:Choice xmlns:v="urn:schemas-microsoft-com:vml" Requires="v">
                    <p:oleObj spid="_x0000_s3113" name="Equation" r:id="rId15" imgW="164885" imgH="164885" progId="Equation.3">
                      <p:embed/>
                    </p:oleObj>
                  </mc:Choice>
                  <mc:Fallback>
                    <p:oleObj name="Equation" r:id="rId15" imgW="164885" imgH="164885" progId="Equation.3">
                      <p:embed/>
                      <p:pic>
                        <p:nvPicPr>
                          <p:cNvPr id="0" name=""/>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945045" y="1883210"/>
                            <a:ext cx="192087" cy="2174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0" name="Object 29"/>
              <p:cNvGraphicFramePr>
                <a:graphicFrameLocks noChangeAspect="1"/>
              </p:cNvGraphicFramePr>
              <p:nvPr>
                <p:extLst>
                  <p:ext uri="{D42A27DB-BD31-4B8C-83A1-F6EECF244321}">
                    <p14:modId xmlns:p14="http://schemas.microsoft.com/office/powerpoint/2010/main" val="345270373"/>
                  </p:ext>
                </p:extLst>
              </p:nvPr>
            </p:nvGraphicFramePr>
            <p:xfrm>
              <a:off x="2665932" y="3273797"/>
              <a:ext cx="177873" cy="218616"/>
            </p:xfrm>
            <a:graphic>
              <a:graphicData uri="http://schemas.openxmlformats.org/presentationml/2006/ole">
                <mc:AlternateContent xmlns:mc="http://schemas.openxmlformats.org/markup-compatibility/2006">
                  <mc:Choice xmlns:v="urn:schemas-microsoft-com:vml" Requires="v">
                    <p:oleObj spid="_x0000_s3114" name="Equation" r:id="rId17" imgW="152268" imgH="164957" progId="Equation.3">
                      <p:embed/>
                    </p:oleObj>
                  </mc:Choice>
                  <mc:Fallback>
                    <p:oleObj name="Equation" r:id="rId17" imgW="152268" imgH="164957" progId="Equation.3">
                      <p:embed/>
                      <p:pic>
                        <p:nvPicPr>
                          <p:cNvPr id="0" name=""/>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2665932" y="3273797"/>
                            <a:ext cx="177873" cy="21861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98" name="Straight Connector 97"/>
              <p:cNvCxnSpPr/>
              <p:nvPr/>
            </p:nvCxnSpPr>
            <p:spPr>
              <a:xfrm>
                <a:off x="762000" y="3429000"/>
                <a:ext cx="152400"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49" name="Group 48"/>
            <p:cNvGrpSpPr/>
            <p:nvPr/>
          </p:nvGrpSpPr>
          <p:grpSpPr>
            <a:xfrm>
              <a:off x="2407991" y="4664154"/>
              <a:ext cx="449925" cy="460610"/>
              <a:chOff x="2205758" y="4079522"/>
              <a:chExt cx="449925" cy="460610"/>
            </a:xfrm>
          </p:grpSpPr>
          <p:cxnSp>
            <p:nvCxnSpPr>
              <p:cNvPr id="58" name="Straight Connector 57"/>
              <p:cNvCxnSpPr/>
              <p:nvPr/>
            </p:nvCxnSpPr>
            <p:spPr>
              <a:xfrm rot="5400000">
                <a:off x="2199862" y="4428781"/>
                <a:ext cx="100495" cy="88704"/>
              </a:xfrm>
              <a:prstGeom prst="line">
                <a:avLst/>
              </a:prstGeom>
              <a:ln>
                <a:prstDash val="solid"/>
              </a:ln>
            </p:spPr>
            <p:style>
              <a:lnRef idx="2">
                <a:schemeClr val="dk1"/>
              </a:lnRef>
              <a:fillRef idx="0">
                <a:schemeClr val="dk1"/>
              </a:fillRef>
              <a:effectRef idx="1">
                <a:schemeClr val="dk1"/>
              </a:effectRef>
              <a:fontRef idx="minor">
                <a:schemeClr val="tx1"/>
              </a:fontRef>
            </p:style>
          </p:cxnSp>
          <p:sp>
            <p:nvSpPr>
              <p:cNvPr id="59" name="Isosceles Triangle 58"/>
              <p:cNvSpPr/>
              <p:nvPr/>
            </p:nvSpPr>
            <p:spPr>
              <a:xfrm>
                <a:off x="2374781" y="4079522"/>
                <a:ext cx="206980" cy="224722"/>
              </a:xfrm>
              <a:prstGeom prst="triangle">
                <a:avLst/>
              </a:prstGeom>
              <a:solidFill>
                <a:schemeClr val="accent4"/>
              </a:solidFill>
              <a:ln>
                <a:solidFill>
                  <a:schemeClr val="tx1"/>
                </a:solidFill>
                <a:prstDash val="solid"/>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cxnSp>
            <p:nvCxnSpPr>
              <p:cNvPr id="60" name="Straight Connector 59"/>
              <p:cNvCxnSpPr/>
              <p:nvPr/>
            </p:nvCxnSpPr>
            <p:spPr>
              <a:xfrm rot="10800000">
                <a:off x="2286077" y="4414509"/>
                <a:ext cx="362215" cy="1222"/>
              </a:xfrm>
              <a:prstGeom prst="line">
                <a:avLst/>
              </a:prstGeom>
              <a:ln>
                <a:prstDash val="solid"/>
              </a:ln>
            </p:spPr>
            <p:style>
              <a:lnRef idx="2">
                <a:schemeClr val="dk1"/>
              </a:lnRef>
              <a:fillRef idx="0">
                <a:schemeClr val="dk1"/>
              </a:fillRef>
              <a:effectRef idx="1">
                <a:schemeClr val="dk1"/>
              </a:effectRef>
              <a:fontRef idx="minor">
                <a:schemeClr val="tx1"/>
              </a:fontRef>
            </p:style>
          </p:cxnSp>
          <p:sp>
            <p:nvSpPr>
              <p:cNvPr id="61" name="Oval 60"/>
              <p:cNvSpPr/>
              <p:nvPr/>
            </p:nvSpPr>
            <p:spPr>
              <a:xfrm>
                <a:off x="2359998" y="4290040"/>
                <a:ext cx="103490" cy="117246"/>
              </a:xfrm>
              <a:prstGeom prst="ellipse">
                <a:avLst/>
              </a:prstGeom>
              <a:ln>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Oval 61"/>
              <p:cNvSpPr/>
              <p:nvPr/>
            </p:nvSpPr>
            <p:spPr>
              <a:xfrm>
                <a:off x="2493057" y="4290037"/>
                <a:ext cx="103490" cy="117246"/>
              </a:xfrm>
              <a:prstGeom prst="ellipse">
                <a:avLst/>
              </a:prstGeom>
              <a:ln>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3" name="Straight Connector 62"/>
              <p:cNvCxnSpPr/>
              <p:nvPr/>
            </p:nvCxnSpPr>
            <p:spPr>
              <a:xfrm rot="10800000">
                <a:off x="2293468" y="4288890"/>
                <a:ext cx="362215" cy="1222"/>
              </a:xfrm>
              <a:prstGeom prst="line">
                <a:avLst/>
              </a:prstGeom>
              <a:ln>
                <a:prstDash val="solid"/>
              </a:ln>
            </p:spPr>
            <p:style>
              <a:lnRef idx="2">
                <a:schemeClr val="dk1"/>
              </a:lnRef>
              <a:fillRef idx="0">
                <a:schemeClr val="dk1"/>
              </a:fillRef>
              <a:effectRef idx="1">
                <a:schemeClr val="dk1"/>
              </a:effectRef>
              <a:fontRef idx="minor">
                <a:schemeClr val="tx1"/>
              </a:fontRef>
            </p:style>
          </p:cxnSp>
          <p:cxnSp>
            <p:nvCxnSpPr>
              <p:cNvPr id="65" name="Straight Connector 64"/>
              <p:cNvCxnSpPr/>
              <p:nvPr/>
            </p:nvCxnSpPr>
            <p:spPr>
              <a:xfrm rot="5400000">
                <a:off x="2302369" y="4429764"/>
                <a:ext cx="117246" cy="103490"/>
              </a:xfrm>
              <a:prstGeom prst="line">
                <a:avLst/>
              </a:prstGeom>
              <a:ln>
                <a:prstDash val="solid"/>
              </a:ln>
            </p:spPr>
            <p:style>
              <a:lnRef idx="2">
                <a:schemeClr val="dk1"/>
              </a:lnRef>
              <a:fillRef idx="0">
                <a:schemeClr val="dk1"/>
              </a:fillRef>
              <a:effectRef idx="1">
                <a:schemeClr val="dk1"/>
              </a:effectRef>
              <a:fontRef idx="minor">
                <a:schemeClr val="tx1"/>
              </a:fontRef>
            </p:style>
          </p:cxnSp>
          <p:cxnSp>
            <p:nvCxnSpPr>
              <p:cNvPr id="69" name="Straight Connector 68"/>
              <p:cNvCxnSpPr/>
              <p:nvPr/>
            </p:nvCxnSpPr>
            <p:spPr>
              <a:xfrm rot="5400000">
                <a:off x="2424909" y="4429764"/>
                <a:ext cx="117246" cy="103490"/>
              </a:xfrm>
              <a:prstGeom prst="line">
                <a:avLst/>
              </a:prstGeom>
              <a:ln>
                <a:prstDash val="solid"/>
              </a:ln>
            </p:spPr>
            <p:style>
              <a:lnRef idx="2">
                <a:schemeClr val="dk1"/>
              </a:lnRef>
              <a:fillRef idx="0">
                <a:schemeClr val="dk1"/>
              </a:fillRef>
              <a:effectRef idx="1">
                <a:schemeClr val="dk1"/>
              </a:effectRef>
              <a:fontRef idx="minor">
                <a:schemeClr val="tx1"/>
              </a:fontRef>
            </p:style>
          </p:cxnSp>
          <p:cxnSp>
            <p:nvCxnSpPr>
              <p:cNvPr id="73" name="Straight Connector 72"/>
              <p:cNvCxnSpPr/>
              <p:nvPr/>
            </p:nvCxnSpPr>
            <p:spPr>
              <a:xfrm rot="5400000">
                <a:off x="2537924" y="4429764"/>
                <a:ext cx="117246" cy="103490"/>
              </a:xfrm>
              <a:prstGeom prst="line">
                <a:avLst/>
              </a:prstGeom>
              <a:ln>
                <a:prstDash val="solid"/>
              </a:ln>
            </p:spPr>
            <p:style>
              <a:lnRef idx="2">
                <a:schemeClr val="dk1"/>
              </a:lnRef>
              <a:fillRef idx="0">
                <a:schemeClr val="dk1"/>
              </a:fillRef>
              <a:effectRef idx="1">
                <a:schemeClr val="dk1"/>
              </a:effectRef>
              <a:fontRef idx="minor">
                <a:schemeClr val="tx1"/>
              </a:fontRef>
            </p:style>
          </p:cxnSp>
        </p:grpSp>
        <p:grpSp>
          <p:nvGrpSpPr>
            <p:cNvPr id="50" name="Group 138"/>
            <p:cNvGrpSpPr/>
            <p:nvPr/>
          </p:nvGrpSpPr>
          <p:grpSpPr>
            <a:xfrm>
              <a:off x="947072" y="4659192"/>
              <a:ext cx="428742" cy="452235"/>
              <a:chOff x="740231" y="6030698"/>
              <a:chExt cx="631367" cy="587829"/>
            </a:xfrm>
            <a:solidFill>
              <a:schemeClr val="accent4"/>
            </a:solidFill>
          </p:grpSpPr>
          <p:cxnSp>
            <p:nvCxnSpPr>
              <p:cNvPr id="52" name="Straight Connector 51"/>
              <p:cNvCxnSpPr/>
              <p:nvPr/>
            </p:nvCxnSpPr>
            <p:spPr>
              <a:xfrm rot="5400000">
                <a:off x="740230" y="6466125"/>
                <a:ext cx="130627" cy="130626"/>
              </a:xfrm>
              <a:prstGeom prst="line">
                <a:avLst/>
              </a:prstGeom>
              <a:grpFill/>
              <a:ln>
                <a:solidFill>
                  <a:schemeClr val="tx1"/>
                </a:solidFill>
                <a:prstDash val="solid"/>
              </a:ln>
            </p:spPr>
            <p:style>
              <a:lnRef idx="2">
                <a:schemeClr val="dk1"/>
              </a:lnRef>
              <a:fillRef idx="0">
                <a:schemeClr val="dk1"/>
              </a:fillRef>
              <a:effectRef idx="1">
                <a:schemeClr val="dk1"/>
              </a:effectRef>
              <a:fontRef idx="minor">
                <a:schemeClr val="tx1"/>
              </a:fontRef>
            </p:style>
          </p:cxnSp>
          <p:sp>
            <p:nvSpPr>
              <p:cNvPr id="53" name="Isosceles Triangle 52"/>
              <p:cNvSpPr/>
              <p:nvPr/>
            </p:nvSpPr>
            <p:spPr>
              <a:xfrm>
                <a:off x="881739" y="6030698"/>
                <a:ext cx="424543" cy="446315"/>
              </a:xfrm>
              <a:prstGeom prst="triangle">
                <a:avLst/>
              </a:prstGeom>
              <a:grpFill/>
              <a:ln>
                <a:solidFill>
                  <a:schemeClr val="tx1"/>
                </a:solidFill>
                <a:prstDash val="solid"/>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cxnSp>
            <p:nvCxnSpPr>
              <p:cNvPr id="54" name="Straight Connector 53"/>
              <p:cNvCxnSpPr/>
              <p:nvPr/>
            </p:nvCxnSpPr>
            <p:spPr>
              <a:xfrm rot="10800000">
                <a:off x="838199" y="6466127"/>
                <a:ext cx="533399" cy="1588"/>
              </a:xfrm>
              <a:prstGeom prst="line">
                <a:avLst/>
              </a:prstGeom>
              <a:grpFill/>
              <a:ln>
                <a:solidFill>
                  <a:schemeClr val="tx1"/>
                </a:solidFill>
                <a:prstDash val="solid"/>
              </a:ln>
            </p:spPr>
            <p:style>
              <a:lnRef idx="2">
                <a:schemeClr val="dk1"/>
              </a:lnRef>
              <a:fillRef idx="0">
                <a:schemeClr val="dk1"/>
              </a:fillRef>
              <a:effectRef idx="1">
                <a:schemeClr val="dk1"/>
              </a:effectRef>
              <a:fontRef idx="minor">
                <a:schemeClr val="tx1"/>
              </a:fontRef>
            </p:style>
          </p:cxnSp>
          <p:cxnSp>
            <p:nvCxnSpPr>
              <p:cNvPr id="55" name="Straight Connector 54"/>
              <p:cNvCxnSpPr/>
              <p:nvPr/>
            </p:nvCxnSpPr>
            <p:spPr>
              <a:xfrm rot="5400000">
                <a:off x="892629" y="6466127"/>
                <a:ext cx="152400" cy="152400"/>
              </a:xfrm>
              <a:prstGeom prst="line">
                <a:avLst/>
              </a:prstGeom>
              <a:grpFill/>
              <a:ln>
                <a:solidFill>
                  <a:schemeClr val="tx1"/>
                </a:solidFill>
                <a:prstDash val="solid"/>
              </a:ln>
            </p:spPr>
            <p:style>
              <a:lnRef idx="2">
                <a:schemeClr val="dk1"/>
              </a:lnRef>
              <a:fillRef idx="0">
                <a:schemeClr val="dk1"/>
              </a:fillRef>
              <a:effectRef idx="1">
                <a:schemeClr val="dk1"/>
              </a:effectRef>
              <a:fontRef idx="minor">
                <a:schemeClr val="tx1"/>
              </a:fontRef>
            </p:style>
          </p:cxnSp>
          <p:cxnSp>
            <p:nvCxnSpPr>
              <p:cNvPr id="56" name="Straight Connector 55"/>
              <p:cNvCxnSpPr/>
              <p:nvPr/>
            </p:nvCxnSpPr>
            <p:spPr>
              <a:xfrm rot="5400000">
                <a:off x="1045030" y="6466127"/>
                <a:ext cx="152400" cy="152400"/>
              </a:xfrm>
              <a:prstGeom prst="line">
                <a:avLst/>
              </a:prstGeom>
              <a:grpFill/>
              <a:ln>
                <a:solidFill>
                  <a:schemeClr val="tx1"/>
                </a:solidFill>
                <a:prstDash val="solid"/>
              </a:ln>
            </p:spPr>
            <p:style>
              <a:lnRef idx="2">
                <a:schemeClr val="dk1"/>
              </a:lnRef>
              <a:fillRef idx="0">
                <a:schemeClr val="dk1"/>
              </a:fillRef>
              <a:effectRef idx="1">
                <a:schemeClr val="dk1"/>
              </a:effectRef>
              <a:fontRef idx="minor">
                <a:schemeClr val="tx1"/>
              </a:fontRef>
            </p:style>
          </p:cxnSp>
          <p:cxnSp>
            <p:nvCxnSpPr>
              <p:cNvPr id="57" name="Straight Connector 56"/>
              <p:cNvCxnSpPr/>
              <p:nvPr/>
            </p:nvCxnSpPr>
            <p:spPr>
              <a:xfrm rot="5400000">
                <a:off x="1197431" y="6466114"/>
                <a:ext cx="152400" cy="152400"/>
              </a:xfrm>
              <a:prstGeom prst="line">
                <a:avLst/>
              </a:prstGeom>
              <a:grpFill/>
              <a:ln>
                <a:solidFill>
                  <a:schemeClr val="tx1"/>
                </a:solidFill>
                <a:prstDash val="solid"/>
              </a:ln>
            </p:spPr>
            <p:style>
              <a:lnRef idx="2">
                <a:schemeClr val="dk1"/>
              </a:lnRef>
              <a:fillRef idx="0">
                <a:schemeClr val="dk1"/>
              </a:fillRef>
              <a:effectRef idx="1">
                <a:schemeClr val="dk1"/>
              </a:effectRef>
              <a:fontRef idx="minor">
                <a:schemeClr val="tx1"/>
              </a:fontRef>
            </p:style>
          </p:cxnSp>
        </p:grpSp>
        <p:cxnSp>
          <p:nvCxnSpPr>
            <p:cNvPr id="51" name="Straight Arrow Connector 50"/>
            <p:cNvCxnSpPr/>
            <p:nvPr/>
          </p:nvCxnSpPr>
          <p:spPr>
            <a:xfrm flipV="1">
              <a:off x="2699658" y="5029200"/>
              <a:ext cx="0" cy="381000"/>
            </a:xfrm>
            <a:prstGeom prst="straightConnector1">
              <a:avLst/>
            </a:prstGeom>
            <a:ln w="28575">
              <a:solidFill>
                <a:srgbClr val="800000"/>
              </a:solidFill>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201075149"/>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1 Başlık"/>
          <p:cNvSpPr>
            <a:spLocks noGrp="1"/>
          </p:cNvSpPr>
          <p:nvPr>
            <p:ph type="title"/>
          </p:nvPr>
        </p:nvSpPr>
        <p:spPr>
          <a:xfrm>
            <a:off x="457200" y="274638"/>
            <a:ext cx="8229600" cy="730250"/>
          </a:xfrm>
        </p:spPr>
        <p:txBody>
          <a:bodyPr>
            <a:normAutofit fontScale="90000"/>
          </a:bodyPr>
          <a:lstStyle/>
          <a:p>
            <a:r>
              <a:rPr lang="tr-TR" altLang="en-US" dirty="0" smtClean="0"/>
              <a:t>Zero-Force Members</a:t>
            </a:r>
          </a:p>
        </p:txBody>
      </p:sp>
      <p:sp>
        <p:nvSpPr>
          <p:cNvPr id="23555" name="2 Slayt Numarası Yer Tutucusu"/>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hangingPunct="0">
              <a:defRPr>
                <a:solidFill>
                  <a:schemeClr val="tx1"/>
                </a:solidFill>
                <a:latin typeface="Times New Roman" pitchFamily="18" charset="0"/>
              </a:defRPr>
            </a:lvl6pPr>
            <a:lvl7pPr marL="2971800" indent="-228600" eaLnBrk="0" hangingPunct="0">
              <a:defRPr>
                <a:solidFill>
                  <a:schemeClr val="tx1"/>
                </a:solidFill>
                <a:latin typeface="Times New Roman" pitchFamily="18" charset="0"/>
              </a:defRPr>
            </a:lvl7pPr>
            <a:lvl8pPr marL="3429000" indent="-228600" eaLnBrk="0" hangingPunct="0">
              <a:defRPr>
                <a:solidFill>
                  <a:schemeClr val="tx1"/>
                </a:solidFill>
                <a:latin typeface="Times New Roman" pitchFamily="18" charset="0"/>
              </a:defRPr>
            </a:lvl8pPr>
            <a:lvl9pPr marL="3886200" indent="-228600" eaLnBrk="0" hangingPunct="0">
              <a:defRPr>
                <a:solidFill>
                  <a:schemeClr val="tx1"/>
                </a:solidFill>
                <a:latin typeface="Times New Roman" pitchFamily="18" charset="0"/>
              </a:defRPr>
            </a:lvl9pPr>
          </a:lstStyle>
          <a:p>
            <a:r>
              <a:rPr lang="en-US" altLang="en-US" sz="1200" smtClean="0">
                <a:solidFill>
                  <a:srgbClr val="FF9933"/>
                </a:solidFill>
                <a:latin typeface="Arial" charset="0"/>
              </a:rPr>
              <a:t>6 - </a:t>
            </a:r>
            <a:fld id="{76DD1153-EC72-4B76-99EC-A319B614F82A}" type="slidenum">
              <a:rPr lang="x-none" altLang="en-US" sz="1200" smtClean="0">
                <a:solidFill>
                  <a:srgbClr val="FF9933"/>
                </a:solidFill>
                <a:latin typeface="Arial" charset="0"/>
                <a:cs typeface="Arial" charset="0"/>
              </a:rPr>
              <a:pPr/>
              <a:t>9</a:t>
            </a:fld>
            <a:endParaRPr lang="en-US" altLang="en-US" sz="1200" smtClean="0">
              <a:solidFill>
                <a:srgbClr val="FF9933"/>
              </a:solidFill>
              <a:latin typeface="Arial" charset="0"/>
            </a:endParaRPr>
          </a:p>
        </p:txBody>
      </p:sp>
      <p:sp>
        <p:nvSpPr>
          <p:cNvPr id="4" name="7 Dikdörtgen"/>
          <p:cNvSpPr/>
          <p:nvPr/>
        </p:nvSpPr>
        <p:spPr>
          <a:xfrm>
            <a:off x="384175" y="6605588"/>
            <a:ext cx="4356100" cy="2524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pic>
        <p:nvPicPr>
          <p:cNvPr id="2355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45200" y="1042988"/>
            <a:ext cx="2997200" cy="538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6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9575" y="1004888"/>
            <a:ext cx="6297613" cy="182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61" name="10 Dikdörtgen"/>
          <p:cNvSpPr>
            <a:spLocks noChangeArrowheads="1"/>
          </p:cNvSpPr>
          <p:nvPr/>
        </p:nvSpPr>
        <p:spPr bwMode="auto">
          <a:xfrm>
            <a:off x="334963" y="2908300"/>
            <a:ext cx="6457950" cy="216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tr-TR" altLang="en-US" sz="1700" b="1">
                <a:solidFill>
                  <a:srgbClr val="32946A"/>
                </a:solidFill>
              </a:rPr>
              <a:t>i.) </a:t>
            </a:r>
            <a:r>
              <a:rPr lang="en-US" altLang="en-US" sz="1700" b="1">
                <a:solidFill>
                  <a:srgbClr val="32946A"/>
                </a:solidFill>
              </a:rPr>
              <a:t>If only two members, which are not aligned, meet in an unloaded joint, both are zero-force members. </a:t>
            </a:r>
          </a:p>
          <a:p>
            <a:r>
              <a:rPr lang="tr-TR" altLang="en-US" sz="1700" b="1">
                <a:solidFill>
                  <a:srgbClr val="32946A"/>
                </a:solidFill>
              </a:rPr>
              <a:t>ii.) </a:t>
            </a:r>
            <a:r>
              <a:rPr lang="en-US" altLang="en-US" sz="1700" b="1">
                <a:solidFill>
                  <a:srgbClr val="32946A"/>
                </a:solidFill>
              </a:rPr>
              <a:t>If three members meet in an unloaded joint of which two are in a direct line with one another, then the third (</a:t>
            </a:r>
            <a:r>
              <a:rPr lang="tr-TR" altLang="en-US" sz="1700" b="1">
                <a:solidFill>
                  <a:srgbClr val="32946A"/>
                </a:solidFill>
              </a:rPr>
              <a:t>non-collinear</a:t>
            </a:r>
            <a:r>
              <a:rPr lang="en-US" altLang="en-US" sz="1700" b="1">
                <a:solidFill>
                  <a:srgbClr val="32946A"/>
                </a:solidFill>
              </a:rPr>
              <a:t>)</a:t>
            </a:r>
            <a:r>
              <a:rPr lang="tr-TR" altLang="en-US" sz="1700" b="1">
                <a:solidFill>
                  <a:srgbClr val="32946A"/>
                </a:solidFill>
              </a:rPr>
              <a:t> </a:t>
            </a:r>
            <a:r>
              <a:rPr lang="en-US" altLang="en-US" sz="1700" b="1">
                <a:solidFill>
                  <a:srgbClr val="32946A"/>
                </a:solidFill>
              </a:rPr>
              <a:t>member is a zero-force member. </a:t>
            </a:r>
          </a:p>
          <a:p>
            <a:r>
              <a:rPr lang="tr-TR" altLang="en-US" sz="1700" b="1">
                <a:solidFill>
                  <a:srgbClr val="32946A"/>
                </a:solidFill>
              </a:rPr>
              <a:t>iii.) </a:t>
            </a:r>
            <a:r>
              <a:rPr lang="en-US" altLang="en-US" sz="1700" b="1">
                <a:solidFill>
                  <a:srgbClr val="32946A"/>
                </a:solidFill>
              </a:rPr>
              <a:t>If two members meet in a loaded joint and the line of actio</a:t>
            </a:r>
            <a:r>
              <a:rPr lang="tr-TR" altLang="en-US" sz="1700" b="1">
                <a:solidFill>
                  <a:srgbClr val="32946A"/>
                </a:solidFill>
              </a:rPr>
              <a:t>n</a:t>
            </a:r>
            <a:r>
              <a:rPr lang="en-US" altLang="en-US" sz="1700" b="1">
                <a:solidFill>
                  <a:srgbClr val="32946A"/>
                </a:solidFill>
              </a:rPr>
              <a:t> of the load coincides with one of the members, the other member is a zero-force member</a:t>
            </a:r>
            <a:r>
              <a:rPr lang="en-US" altLang="en-US" sz="1700">
                <a:solidFill>
                  <a:srgbClr val="32946A"/>
                </a:solidFill>
              </a:rPr>
              <a:t>. </a:t>
            </a:r>
          </a:p>
        </p:txBody>
      </p:sp>
      <p:sp>
        <p:nvSpPr>
          <p:cNvPr id="12" name="11 Dikdörtgen"/>
          <p:cNvSpPr/>
          <p:nvPr/>
        </p:nvSpPr>
        <p:spPr>
          <a:xfrm>
            <a:off x="361950" y="2914650"/>
            <a:ext cx="6342063" cy="2119313"/>
          </a:xfrm>
          <a:prstGeom prst="rect">
            <a:avLst/>
          </a:prstGeom>
          <a:solidFill>
            <a:srgbClr val="FFFF00">
              <a:alpha val="35000"/>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tr-TR"/>
          </a:p>
        </p:txBody>
      </p:sp>
      <p:sp>
        <p:nvSpPr>
          <p:cNvPr id="23563" name="12 Metin kutusu"/>
          <p:cNvSpPr txBox="1">
            <a:spLocks noChangeArrowheads="1"/>
          </p:cNvSpPr>
          <p:nvPr/>
        </p:nvSpPr>
        <p:spPr bwMode="auto">
          <a:xfrm>
            <a:off x="333375" y="4964113"/>
            <a:ext cx="5675313"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hangingPunct="0">
              <a:defRPr>
                <a:solidFill>
                  <a:schemeClr val="tx1"/>
                </a:solidFill>
                <a:latin typeface="Times New Roman" pitchFamily="18" charset="0"/>
              </a:defRPr>
            </a:lvl6pPr>
            <a:lvl7pPr marL="2971800" indent="-228600" eaLnBrk="0" hangingPunct="0">
              <a:defRPr>
                <a:solidFill>
                  <a:schemeClr val="tx1"/>
                </a:solidFill>
                <a:latin typeface="Times New Roman" pitchFamily="18" charset="0"/>
              </a:defRPr>
            </a:lvl7pPr>
            <a:lvl8pPr marL="3429000" indent="-228600" eaLnBrk="0" hangingPunct="0">
              <a:defRPr>
                <a:solidFill>
                  <a:schemeClr val="tx1"/>
                </a:solidFill>
                <a:latin typeface="Times New Roman" pitchFamily="18" charset="0"/>
              </a:defRPr>
            </a:lvl8pPr>
            <a:lvl9pPr marL="3886200" indent="-228600" eaLnBrk="0" hangingPunct="0">
              <a:defRPr>
                <a:solidFill>
                  <a:schemeClr val="tx1"/>
                </a:solidFill>
                <a:latin typeface="Times New Roman" pitchFamily="18" charset="0"/>
              </a:defRPr>
            </a:lvl9pPr>
          </a:lstStyle>
          <a:p>
            <a:r>
              <a:rPr lang="tr-TR" altLang="en-US" sz="3200" b="1">
                <a:solidFill>
                  <a:srgbClr val="FFC000"/>
                </a:solidFill>
              </a:rPr>
              <a:t>! </a:t>
            </a:r>
            <a:r>
              <a:rPr lang="tr-TR" altLang="en-US" sz="1600" b="1">
                <a:solidFill>
                  <a:srgbClr val="FFC000"/>
                </a:solidFill>
              </a:rPr>
              <a:t>Zero-force members are used to increase the stability and rigidity of the truss and to provide support for various loading conditions as well as to support the weight of the truss and to maintain the truss in the desired shape. Although they carry no load, they prevent structural collapse.</a:t>
            </a:r>
          </a:p>
        </p:txBody>
      </p:sp>
      <p:sp>
        <p:nvSpPr>
          <p:cNvPr id="23564" name="Text Box 17"/>
          <p:cNvSpPr txBox="1">
            <a:spLocks noChangeArrowheads="1"/>
          </p:cNvSpPr>
          <p:nvPr/>
        </p:nvSpPr>
        <p:spPr bwMode="auto">
          <a:xfrm>
            <a:off x="312738" y="0"/>
            <a:ext cx="7904162" cy="4572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hangingPunct="0">
              <a:defRPr>
                <a:solidFill>
                  <a:schemeClr val="tx1"/>
                </a:solidFill>
                <a:latin typeface="Times New Roman" pitchFamily="18" charset="0"/>
              </a:defRPr>
            </a:lvl6pPr>
            <a:lvl7pPr marL="2971800" indent="-228600" eaLnBrk="0" hangingPunct="0">
              <a:defRPr>
                <a:solidFill>
                  <a:schemeClr val="tx1"/>
                </a:solidFill>
                <a:latin typeface="Times New Roman" pitchFamily="18" charset="0"/>
              </a:defRPr>
            </a:lvl7pPr>
            <a:lvl8pPr marL="3429000" indent="-228600" eaLnBrk="0" hangingPunct="0">
              <a:defRPr>
                <a:solidFill>
                  <a:schemeClr val="tx1"/>
                </a:solidFill>
                <a:latin typeface="Times New Roman" pitchFamily="18" charset="0"/>
              </a:defRPr>
            </a:lvl8pPr>
            <a:lvl9pPr marL="3886200" indent="-228600" eaLnBrk="0" hangingPunct="0">
              <a:defRPr>
                <a:solidFill>
                  <a:schemeClr val="tx1"/>
                </a:solidFill>
                <a:latin typeface="Times New Roman" pitchFamily="18" charset="0"/>
              </a:defRPr>
            </a:lvl9pPr>
          </a:lstStyle>
          <a:p>
            <a:pPr>
              <a:spcBef>
                <a:spcPct val="50000"/>
              </a:spcBef>
            </a:pPr>
            <a:r>
              <a:rPr lang="tr-TR" altLang="en-US" sz="2400" b="1">
                <a:solidFill>
                  <a:srgbClr val="FFFFFF"/>
                </a:solidFill>
                <a:cs typeface="Times New Roman" pitchFamily="18" charset="0"/>
              </a:rPr>
              <a:t>ENGINEERING MECHANICS : STATICS</a:t>
            </a:r>
            <a:endParaRPr lang="en-US" altLang="en-US" sz="2400" b="1">
              <a:solidFill>
                <a:srgbClr val="FFFFFF"/>
              </a:solidFill>
              <a:cs typeface="Times New Roman" pitchFamily="18" charset="0"/>
            </a:endParaRPr>
          </a:p>
        </p:txBody>
      </p:sp>
      <p:sp>
        <p:nvSpPr>
          <p:cNvPr id="13" name="12 Dikdörtgen"/>
          <p:cNvSpPr/>
          <p:nvPr/>
        </p:nvSpPr>
        <p:spPr>
          <a:xfrm>
            <a:off x="377825" y="1481138"/>
            <a:ext cx="3163888" cy="2032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tr-TR"/>
          </a:p>
        </p:txBody>
      </p:sp>
      <p:sp>
        <p:nvSpPr>
          <p:cNvPr id="15" name="14 Dikdörtgen"/>
          <p:cNvSpPr/>
          <p:nvPr/>
        </p:nvSpPr>
        <p:spPr>
          <a:xfrm>
            <a:off x="7373938" y="6067425"/>
            <a:ext cx="1581150" cy="158750"/>
          </a:xfrm>
          <a:prstGeom prst="rect">
            <a:avLst/>
          </a:prstGeom>
          <a:solidFill>
            <a:srgbClr val="FF330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tr-TR"/>
          </a:p>
        </p:txBody>
      </p:sp>
      <p:sp>
        <p:nvSpPr>
          <p:cNvPr id="16" name="15 Dikdörtgen"/>
          <p:cNvSpPr/>
          <p:nvPr/>
        </p:nvSpPr>
        <p:spPr>
          <a:xfrm>
            <a:off x="6189663" y="6234113"/>
            <a:ext cx="2417762" cy="180975"/>
          </a:xfrm>
          <a:prstGeom prst="rect">
            <a:avLst/>
          </a:prstGeom>
          <a:solidFill>
            <a:srgbClr val="FF330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tr-TR"/>
          </a:p>
        </p:txBody>
      </p:sp>
      <p:sp>
        <p:nvSpPr>
          <p:cNvPr id="23569" name="17 Metin kutusu"/>
          <p:cNvSpPr txBox="1">
            <a:spLocks noChangeArrowheads="1"/>
          </p:cNvSpPr>
          <p:nvPr/>
        </p:nvSpPr>
        <p:spPr bwMode="auto">
          <a:xfrm>
            <a:off x="363538" y="1335088"/>
            <a:ext cx="278606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hangingPunct="0">
              <a:defRPr>
                <a:solidFill>
                  <a:schemeClr val="tx1"/>
                </a:solidFill>
                <a:latin typeface="Times New Roman" pitchFamily="18" charset="0"/>
              </a:defRPr>
            </a:lvl6pPr>
            <a:lvl7pPr marL="2971800" indent="-228600" eaLnBrk="0" hangingPunct="0">
              <a:defRPr>
                <a:solidFill>
                  <a:schemeClr val="tx1"/>
                </a:solidFill>
                <a:latin typeface="Times New Roman" pitchFamily="18" charset="0"/>
              </a:defRPr>
            </a:lvl7pPr>
            <a:lvl8pPr marL="3429000" indent="-228600" eaLnBrk="0" hangingPunct="0">
              <a:defRPr>
                <a:solidFill>
                  <a:schemeClr val="tx1"/>
                </a:solidFill>
                <a:latin typeface="Times New Roman" pitchFamily="18" charset="0"/>
              </a:defRPr>
            </a:lvl8pPr>
            <a:lvl9pPr marL="3886200" indent="-228600" eaLnBrk="0" hangingPunct="0">
              <a:defRPr>
                <a:solidFill>
                  <a:schemeClr val="tx1"/>
                </a:solidFill>
                <a:latin typeface="Times New Roman" pitchFamily="18" charset="0"/>
              </a:defRPr>
            </a:lvl9pPr>
          </a:lstStyle>
          <a:p>
            <a:r>
              <a:rPr lang="tr-TR" altLang="en-US">
                <a:solidFill>
                  <a:srgbClr val="FF3300"/>
                </a:solidFill>
              </a:rPr>
              <a:t>***</a:t>
            </a:r>
            <a:r>
              <a:rPr lang="tr-TR" altLang="en-US" sz="1600">
                <a:solidFill>
                  <a:srgbClr val="FF3300"/>
                </a:solidFill>
              </a:rPr>
              <a:t> Zero-Force Members:</a:t>
            </a:r>
          </a:p>
        </p:txBody>
      </p:sp>
      <p:pic>
        <p:nvPicPr>
          <p:cNvPr id="23570" name="Picture 1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88325" y="3313113"/>
            <a:ext cx="955675" cy="6492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3571" name="Picture 1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077200" y="2312987"/>
            <a:ext cx="949325" cy="7350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3572" name="Picture 2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078788" y="4221162"/>
            <a:ext cx="984250" cy="6556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38487540"/>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100</TotalTime>
  <Words>703</Words>
  <Application>Microsoft Macintosh PowerPoint</Application>
  <PresentationFormat>On-screen Show (4:3)</PresentationFormat>
  <Paragraphs>106</Paragraphs>
  <Slides>18</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18</vt:i4>
      </vt:variant>
    </vt:vector>
  </HeadingPairs>
  <TitlesOfParts>
    <vt:vector size="20" baseType="lpstr">
      <vt:lpstr>Office Theme</vt:lpstr>
      <vt:lpstr>Equation</vt:lpstr>
      <vt:lpstr>Method of Joint and Zero-Force Members</vt:lpstr>
      <vt:lpstr>Example 1: Method of Joints – Plane Truss  </vt:lpstr>
      <vt:lpstr>Example 1 (continued):</vt:lpstr>
      <vt:lpstr>Example 1 (continued):</vt:lpstr>
      <vt:lpstr>Example 1 (continued):</vt:lpstr>
      <vt:lpstr>Zero Force Members</vt:lpstr>
      <vt:lpstr>Zero Force Members (Contd.)</vt:lpstr>
      <vt:lpstr>Zero Force Members (Contd.)</vt:lpstr>
      <vt:lpstr>Zero-Force Members</vt:lpstr>
      <vt:lpstr>Zero-Force Members (Continued)</vt:lpstr>
      <vt:lpstr>Zero-Force Members (Continued)</vt:lpstr>
      <vt:lpstr>Problem-2</vt:lpstr>
      <vt:lpstr>Problem-3</vt:lpstr>
      <vt:lpstr>Solution</vt:lpstr>
      <vt:lpstr>Example 2: Zero-Force Members  </vt:lpstr>
      <vt:lpstr>Example 3: Zero-Force Members </vt:lpstr>
      <vt:lpstr>Example 4: Zero-Force Members </vt:lpstr>
      <vt:lpstr>Example 5: Zero-Force Members </vt:lpstr>
    </vt:vector>
  </TitlesOfParts>
  <Company>King Saud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Zero-Force Members</dc:title>
  <dc:creator>User</dc:creator>
  <cp:lastModifiedBy>Fahad Alrshoudi</cp:lastModifiedBy>
  <cp:revision>6</cp:revision>
  <dcterms:created xsi:type="dcterms:W3CDTF">2016-02-29T11:01:12Z</dcterms:created>
  <dcterms:modified xsi:type="dcterms:W3CDTF">2016-03-05T21:04:55Z</dcterms:modified>
</cp:coreProperties>
</file>