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4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9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7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4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1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47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89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9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9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34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830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18A7-90A0-4DD6-A258-FE9F1BE4B208}" type="datetimeFigureOut">
              <a:rPr lang="en-US" smtClean="0"/>
              <a:t>5/4/2016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1F5F-F45A-4926-9565-0F71E4B18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57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Extra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98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Başlık"/>
          <p:cNvSpPr>
            <a:spLocks noGrp="1"/>
          </p:cNvSpPr>
          <p:nvPr>
            <p:ph type="title" idx="4294967295"/>
          </p:nvPr>
        </p:nvSpPr>
        <p:spPr>
          <a:xfrm>
            <a:off x="457200" y="37685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Example</a:t>
            </a:r>
            <a:r>
              <a:rPr lang="tr-TR" altLang="en-US" dirty="0" smtClean="0"/>
              <a:t> 9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  <a:endParaRPr lang="tr-TR" altLang="en-US" dirty="0" smtClean="0"/>
          </a:p>
        </p:txBody>
      </p:sp>
      <p:sp>
        <p:nvSpPr>
          <p:cNvPr id="38915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BA5851AC-9ACB-4032-A80B-515D26590BAC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584575" y="1204913"/>
            <a:ext cx="2293938" cy="260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1011238"/>
            <a:ext cx="7710488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508625"/>
            <a:ext cx="52451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688" y="102552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27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9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39939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85F4019C-0263-48BE-9866-CE84F2FDC7B3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3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9943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3" y="1114425"/>
            <a:ext cx="8802687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8 Metin kutusu"/>
          <p:cNvSpPr txBox="1">
            <a:spLocks noChangeArrowheads="1"/>
          </p:cNvSpPr>
          <p:nvPr/>
        </p:nvSpPr>
        <p:spPr bwMode="auto">
          <a:xfrm>
            <a:off x="5740400" y="1847850"/>
            <a:ext cx="1295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tr-TR" altLang="en-US" sz="1200"/>
              <a:t>i.e. B</a:t>
            </a:r>
            <a:r>
              <a:rPr lang="tr-TR" altLang="en-US" sz="1200" baseline="-25000"/>
              <a:t>x</a:t>
            </a:r>
            <a:r>
              <a:rPr lang="tr-TR" altLang="en-US" sz="1200"/>
              <a:t>=C</a:t>
            </a:r>
            <a:r>
              <a:rPr lang="tr-TR" altLang="en-US" sz="1200" baseline="-25000"/>
              <a:t>x</a:t>
            </a:r>
          </a:p>
        </p:txBody>
      </p:sp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108075"/>
            <a:ext cx="22479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1122363"/>
            <a:ext cx="133985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36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9A7AEA0B-6E03-4847-A5B3-15CAC43673CE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4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47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10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40967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3657600" y="2095500"/>
            <a:ext cx="5372100" cy="3714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40969" name="Resim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057275"/>
            <a:ext cx="250983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2650" y="1066800"/>
            <a:ext cx="750888" cy="3619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097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1066800"/>
            <a:ext cx="36195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183063"/>
            <a:ext cx="51149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3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2466975"/>
            <a:ext cx="13906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497388"/>
            <a:ext cx="32385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3157538"/>
            <a:ext cx="27908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H="1">
            <a:off x="5724525" y="3538538"/>
            <a:ext cx="85725" cy="3016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51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10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41987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68D0AF70-EE52-415B-AAD7-6940CC5419DB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5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41991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4199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3657600"/>
            <a:ext cx="62579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323975"/>
            <a:ext cx="22669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87881" y="4505325"/>
            <a:ext cx="904875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995" name="TextBox 1"/>
          <p:cNvSpPr txBox="1">
            <a:spLocks noChangeArrowheads="1"/>
          </p:cNvSpPr>
          <p:nvPr/>
        </p:nvSpPr>
        <p:spPr bwMode="auto">
          <a:xfrm>
            <a:off x="490538" y="5648325"/>
            <a:ext cx="2900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200"/>
              <a:t>If the total force at B is required, then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997" name="Object 7"/>
          <p:cNvGraphicFramePr>
            <a:graphicFrameLocks noChangeAspect="1"/>
          </p:cNvGraphicFramePr>
          <p:nvPr/>
        </p:nvGraphicFramePr>
        <p:xfrm>
          <a:off x="547688" y="6038850"/>
          <a:ext cx="40306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5" imgW="4038480" imgH="304560" progId="Equation.3">
                  <p:embed/>
                </p:oleObj>
              </mc:Choice>
              <mc:Fallback>
                <p:oleObj name="Equation" r:id="rId5" imgW="403848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8" y="6038850"/>
                        <a:ext cx="4030662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562600" y="4343400"/>
            <a:ext cx="94297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8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0" y="1571625"/>
            <a:ext cx="9093200" cy="4186238"/>
          </a:xfrm>
          <a:noFill/>
        </p:spPr>
      </p:pic>
      <p:sp>
        <p:nvSpPr>
          <p:cNvPr id="20483" name="Rectangle 9"/>
          <p:cNvSpPr>
            <a:spLocks noChangeArrowheads="1"/>
          </p:cNvSpPr>
          <p:nvPr/>
        </p:nvSpPr>
        <p:spPr bwMode="auto">
          <a:xfrm>
            <a:off x="7740650" y="1628775"/>
            <a:ext cx="935038" cy="287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3419475" y="1628775"/>
            <a:ext cx="2447925" cy="287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938" y="368300"/>
            <a:ext cx="7602537" cy="6275388"/>
          </a:xfrm>
          <a:noFill/>
        </p:spPr>
      </p:pic>
      <p:sp>
        <p:nvSpPr>
          <p:cNvPr id="21507" name="Rectangle 9"/>
          <p:cNvSpPr>
            <a:spLocks noChangeArrowheads="1"/>
          </p:cNvSpPr>
          <p:nvPr/>
        </p:nvSpPr>
        <p:spPr bwMode="auto">
          <a:xfrm>
            <a:off x="7092950" y="6308725"/>
            <a:ext cx="5746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68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9925"/>
            <a:ext cx="9144000" cy="5456238"/>
          </a:xfrm>
          <a:noFill/>
        </p:spPr>
      </p:pic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7885113" y="620713"/>
            <a:ext cx="8636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10"/>
          <p:cNvSpPr>
            <a:spLocks noChangeArrowheads="1"/>
          </p:cNvSpPr>
          <p:nvPr/>
        </p:nvSpPr>
        <p:spPr bwMode="auto">
          <a:xfrm>
            <a:off x="3203575" y="692150"/>
            <a:ext cx="2232025" cy="288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11"/>
          <p:cNvSpPr txBox="1">
            <a:spLocks noChangeArrowheads="1"/>
          </p:cNvSpPr>
          <p:nvPr/>
        </p:nvSpPr>
        <p:spPr bwMode="auto">
          <a:xfrm>
            <a:off x="6516688" y="1196975"/>
            <a:ext cx="215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0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422275"/>
            <a:ext cx="8651875" cy="6007100"/>
          </a:xfrm>
          <a:noFill/>
        </p:spPr>
      </p:pic>
      <p:sp>
        <p:nvSpPr>
          <p:cNvPr id="3" name="2 Dikdörtgen"/>
          <p:cNvSpPr/>
          <p:nvPr/>
        </p:nvSpPr>
        <p:spPr>
          <a:xfrm>
            <a:off x="6286500" y="1500188"/>
            <a:ext cx="714375" cy="6429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2355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516563"/>
            <a:ext cx="26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2060575"/>
            <a:ext cx="19367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225550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Rectangle 12"/>
          <p:cNvSpPr>
            <a:spLocks noChangeArrowheads="1"/>
          </p:cNvSpPr>
          <p:nvPr/>
        </p:nvSpPr>
        <p:spPr bwMode="auto">
          <a:xfrm>
            <a:off x="7812088" y="6073775"/>
            <a:ext cx="576262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Text Box 13"/>
          <p:cNvSpPr txBox="1">
            <a:spLocks noChangeArrowheads="1"/>
          </p:cNvSpPr>
          <p:nvPr/>
        </p:nvSpPr>
        <p:spPr bwMode="auto">
          <a:xfrm>
            <a:off x="6804025" y="266700"/>
            <a:ext cx="2159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7596188" y="2852738"/>
            <a:ext cx="2159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>
                <a:latin typeface="Arial" charset="0"/>
              </a:rPr>
              <a:t> F</a:t>
            </a:r>
            <a:endParaRPr lang="en-US" sz="1800" b="1">
              <a:latin typeface="Arial" charset="0"/>
            </a:endParaRPr>
          </a:p>
        </p:txBody>
      </p:sp>
      <p:sp>
        <p:nvSpPr>
          <p:cNvPr id="23562" name="Rectangle 16"/>
          <p:cNvSpPr>
            <a:spLocks noChangeArrowheads="1"/>
          </p:cNvSpPr>
          <p:nvPr/>
        </p:nvSpPr>
        <p:spPr bwMode="auto">
          <a:xfrm>
            <a:off x="1403350" y="3141663"/>
            <a:ext cx="504825" cy="2635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Text Box 17"/>
          <p:cNvSpPr txBox="1">
            <a:spLocks noChangeArrowheads="1"/>
          </p:cNvSpPr>
          <p:nvPr/>
        </p:nvSpPr>
        <p:spPr bwMode="auto">
          <a:xfrm>
            <a:off x="1428750" y="314166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i="1">
                <a:latin typeface="Arial" charset="0"/>
              </a:rPr>
              <a:t> </a:t>
            </a:r>
            <a:r>
              <a:rPr lang="tr-TR" sz="2000" i="1">
                <a:latin typeface="Arial" charset="0"/>
              </a:rPr>
              <a:t>FD</a:t>
            </a:r>
            <a:endParaRPr lang="en-US" sz="2000" i="1">
              <a:latin typeface="Arial" charset="0"/>
            </a:endParaRPr>
          </a:p>
        </p:txBody>
      </p:sp>
      <p:pic>
        <p:nvPicPr>
          <p:cNvPr id="23564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2501900"/>
            <a:ext cx="2190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241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Extra Examples</vt:lpstr>
      <vt:lpstr>Example 9: Analysis of Frames </vt:lpstr>
      <vt:lpstr>Example 9 (continued):</vt:lpstr>
      <vt:lpstr>Example 10: Analysis of Frames </vt:lpstr>
      <vt:lpstr>Example 10 (continued):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2016-03-27T13:45:01Z</dcterms:created>
  <dcterms:modified xsi:type="dcterms:W3CDTF">2016-04-05T10:44:46Z</dcterms:modified>
</cp:coreProperties>
</file>