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2BF5-54F8-445A-87A2-382EE95E871B}" type="datetimeFigureOut">
              <a:rPr lang="ar-SA" smtClean="0"/>
              <a:t>27/05/37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EF95-32C0-417E-913E-9E0C0E099EB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11460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82BF5-54F8-445A-87A2-382EE95E871B}" type="datetimeFigureOut">
              <a:rPr lang="ar-SA" smtClean="0"/>
              <a:t>27/05/37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2EF95-32C0-417E-913E-9E0C0E099EB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9276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459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1137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209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723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328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2121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2577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4197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158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1767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997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0675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5804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050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322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312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755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972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084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523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" y="-594"/>
            <a:ext cx="9144793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709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Saud Alamri</dc:creator>
  <cp:lastModifiedBy>Saud Alamri</cp:lastModifiedBy>
  <cp:revision>2</cp:revision>
  <dcterms:created xsi:type="dcterms:W3CDTF">2016-03-06T08:21:44Z</dcterms:created>
  <dcterms:modified xsi:type="dcterms:W3CDTF">2016-03-06T08:24:11Z</dcterms:modified>
</cp:coreProperties>
</file>