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EDAFA-DDE4-40C2-A78C-A20500722267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5C88-CC9A-4B26-8688-456A5F86FE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747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EDAFA-DDE4-40C2-A78C-A20500722267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5C88-CC9A-4B26-8688-456A5F86FE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037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624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82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65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6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283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375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50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28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62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4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3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20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53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63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72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40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15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554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Saud Alamri</dc:creator>
  <cp:lastModifiedBy>Saud Alamri</cp:lastModifiedBy>
  <cp:revision>1</cp:revision>
  <dcterms:created xsi:type="dcterms:W3CDTF">2016-03-28T09:44:41Z</dcterms:created>
  <dcterms:modified xsi:type="dcterms:W3CDTF">2016-03-28T09:44:41Z</dcterms:modified>
</cp:coreProperties>
</file>