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6858000" cy="9144000"/>
  <p:photoAlbum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3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9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7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8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4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53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21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1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40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72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C09D5-B81F-4854-A38F-5CC9384E810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F127B-D19A-4F55-8D9A-82333D410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43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10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84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3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249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26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29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21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1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90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38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91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58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08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41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2659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34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45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3712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6172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000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11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133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5076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94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5456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8877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9469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895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564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4162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862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798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9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3548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8781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39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59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22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773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864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615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Saud Alamri</dc:creator>
  <cp:lastModifiedBy>Saud Alamri</cp:lastModifiedBy>
  <cp:revision>1</cp:revision>
  <dcterms:created xsi:type="dcterms:W3CDTF">2016-01-25T08:22:47Z</dcterms:created>
  <dcterms:modified xsi:type="dcterms:W3CDTF">2016-01-25T08:23:21Z</dcterms:modified>
</cp:coreProperties>
</file>