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12262-3D18-4381-B285-7126B37E6015}" type="datetimeFigureOut">
              <a:rPr lang="en-US" smtClean="0"/>
              <a:t>1/31/2016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5DF5C-E4A4-4EB8-B132-52C8220CE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547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812262-3D18-4381-B285-7126B37E6015}" type="datetimeFigureOut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5DF5C-E4A4-4EB8-B132-52C8220CE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856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ar-SA" altLang="en-US" sz="540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الدورات البيوجيوكيميائية </a:t>
            </a:r>
            <a:r>
              <a:rPr lang="en-US" altLang="en-US" sz="440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Biogeochemical  cycles</a:t>
            </a:r>
            <a:r>
              <a:rPr lang="en-US" altLang="en-US" sz="540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en-US" sz="540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54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4454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567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7603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9364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9818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892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6138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0842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3998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803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108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810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509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4033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9711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5077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2243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3619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6878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0966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1254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551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977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4541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6901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5927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3161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95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3500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smtClean="0"/>
              <a:t>Questions?</a:t>
            </a:r>
            <a:br>
              <a:rPr lang="en-US" sz="4800" smtClean="0"/>
            </a:br>
            <a:r>
              <a:rPr lang="en-US" sz="4800" smtClean="0"/>
              <a:t/>
            </a:r>
            <a:br>
              <a:rPr lang="en-US" sz="4800" smtClean="0"/>
            </a:br>
            <a:endParaRPr lang="en-US" sz="4800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052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193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006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763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3700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2842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902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On-screen Show (4:3)</PresentationFormat>
  <Paragraphs>2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1" baseType="lpstr">
      <vt:lpstr>Arial</vt:lpstr>
      <vt:lpstr>Calibri</vt:lpstr>
      <vt:lpstr>Calibri Light</vt:lpstr>
      <vt:lpstr>Times New Roman</vt:lpstr>
      <vt:lpstr>Office Theme</vt:lpstr>
      <vt:lpstr>الدورات البيوجيوكيميائية Biogeochemical  cycles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  </vt:lpstr>
    </vt:vector>
  </TitlesOfParts>
  <Company>King Saud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الدورات البيوجيوكيميائية Biogeochemical  cycles </dc:title>
  <dc:creator>Saud Alamri</dc:creator>
  <cp:lastModifiedBy>Saud Alamri</cp:lastModifiedBy>
  <cp:revision>1</cp:revision>
  <dcterms:created xsi:type="dcterms:W3CDTF">2016-01-31T09:06:09Z</dcterms:created>
  <dcterms:modified xsi:type="dcterms:W3CDTF">2016-01-31T09:06:09Z</dcterms:modified>
</cp:coreProperties>
</file>