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EDF90-C241-4BCD-A17B-165E7C8A2741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DC4A4-FE65-428E-9A38-9D5934D9A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6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EDF90-C241-4BCD-A17B-165E7C8A2741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DC4A4-FE65-428E-9A38-9D5934D9A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9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ar-SA" altLang="en-US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الدورات البيوجيوكيميائية </a:t>
            </a:r>
            <a:r>
              <a:rPr lang="en-US" altLang="en-US" sz="4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Biogeochemical  cycles</a:t>
            </a:r>
            <a:r>
              <a:rPr lang="en-US" altLang="en-US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en-US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5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1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42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03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45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51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5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8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29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50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5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52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4074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277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927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6145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38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33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252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31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565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01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14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754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565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602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728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76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211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0575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smtClean="0"/>
              <a:t>Questions?</a:t>
            </a:r>
            <a:br>
              <a:rPr lang="en-US" sz="4800" smtClean="0"/>
            </a:br>
            <a:r>
              <a:rPr lang="en-US" sz="4800" smtClean="0"/>
              <a:t/>
            </a:r>
            <a:br>
              <a:rPr lang="en-US" sz="4800" smtClean="0"/>
            </a:br>
            <a:endParaRPr lang="en-US" sz="48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706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65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92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66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52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087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698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On-screen Show (4:3)</PresentationFormat>
  <Paragraphs>2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Office Theme</vt:lpstr>
      <vt:lpstr>الدورات البيوجيوكيميائية Biogeochemical  cycles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  </vt:lpstr>
    </vt:vector>
  </TitlesOfParts>
  <Company>KSU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الدورات البيوجيوكيميائية Biogeochemical  cycles </dc:title>
  <dc:creator>Windows User</dc:creator>
  <cp:lastModifiedBy>Windows User</cp:lastModifiedBy>
  <cp:revision>1</cp:revision>
  <dcterms:created xsi:type="dcterms:W3CDTF">2016-10-24T04:39:29Z</dcterms:created>
  <dcterms:modified xsi:type="dcterms:W3CDTF">2016-10-24T04:39:29Z</dcterms:modified>
</cp:coreProperties>
</file>