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B4DE-0522-45E5-9B69-90EB3AD9375C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FB54-3BF2-4836-BC95-51DDBC6DD27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53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DB4DE-0522-45E5-9B69-90EB3AD9375C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9FB54-3BF2-4836-BC95-51DDBC6DD27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175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smtClean="0"/>
              <a:t>التنمية والبيئة</a:t>
            </a:r>
            <a:r>
              <a:rPr lang="ar-SA" sz="3600" smtClean="0"/>
              <a:t/>
            </a:r>
            <a:br>
              <a:rPr lang="ar-SA" sz="3600" smtClean="0"/>
            </a:br>
            <a:r>
              <a:rPr lang="en-US" sz="3600" smtClean="0"/>
              <a:t>Development and Environment</a:t>
            </a:r>
            <a:endParaRPr lang="en-US" sz="36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97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185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233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75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136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73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5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ماهي مصادر التلوث البيئي؟</a:t>
            </a:r>
            <a:endParaRPr lang="en-US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49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00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85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073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21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71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69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80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037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64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5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ماهي أهم العوامل المساهمة في التلوث البيئي؟</a:t>
            </a:r>
            <a:br>
              <a:rPr lang="ar-SA" sz="5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endParaRPr lang="en-US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3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991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32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07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0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(4:3)</PresentationFormat>
  <Paragraphs>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Arabic Typesetting</vt:lpstr>
      <vt:lpstr>Arial</vt:lpstr>
      <vt:lpstr>Calibri</vt:lpstr>
      <vt:lpstr>Calibri Light</vt:lpstr>
      <vt:lpstr>Times New Roman</vt:lpstr>
      <vt:lpstr>Office Theme</vt:lpstr>
      <vt:lpstr>التنمية والبيئة Development and Environment</vt:lpstr>
      <vt:lpstr>PowerPoint Presentation</vt:lpstr>
      <vt:lpstr>PowerPoint Presentation</vt:lpstr>
      <vt:lpstr>PowerPoint Presentation</vt:lpstr>
      <vt:lpstr>ماهي أهم العوامل المساهمة في التلوث البيئي؟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ماهي مصادر التلوث البيئي؟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التنمية والبيئة Development and Environment</dc:title>
  <dc:creator>Saud Alamri</dc:creator>
  <cp:lastModifiedBy>Saud Alamri</cp:lastModifiedBy>
  <cp:revision>1</cp:revision>
  <dcterms:created xsi:type="dcterms:W3CDTF">2016-02-07T10:52:09Z</dcterms:created>
  <dcterms:modified xsi:type="dcterms:W3CDTF">2016-02-07T10:52:09Z</dcterms:modified>
</cp:coreProperties>
</file>