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996F-BDEA-4B89-BCDD-9B4FF1CB5CDA}" type="datetimeFigureOut">
              <a:rPr lang="ar-SA" smtClean="0"/>
              <a:t>06/05/37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48AB-7EDF-4FF4-A5B7-1652012C55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939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9996F-BDEA-4B89-BCDD-9B4FF1CB5CDA}" type="datetimeFigureOut">
              <a:rPr lang="ar-SA" smtClean="0"/>
              <a:t>06/05/37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48AB-7EDF-4FF4-A5B7-1652012C55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044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الموارد البيئية</a:t>
            </a:r>
            <a:r>
              <a:rPr lang="ar-SA" sz="5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  </a:t>
            </a:r>
            <a:r>
              <a:rPr lang="en-US" sz="54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/>
                <a:cs typeface="Arial"/>
              </a:rPr>
              <a:t>Environmental Resources</a:t>
            </a:r>
            <a:r>
              <a:rPr lang="en-US" sz="5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/>
            </a:r>
            <a:br>
              <a:rPr lang="en-US" sz="5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</a:b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42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52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38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03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028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79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27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4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66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169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66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26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04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64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58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2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546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7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9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2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PT Bold Heading"/>
              </a:rPr>
              <a:t>أ</a:t>
            </a:r>
            <a:r>
              <a:rPr lang="ar-JO" sz="32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PT Bold Heading"/>
              </a:rPr>
              <a:t>نواع الطاقة </a:t>
            </a:r>
            <a:endParaRPr lang="he-IL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PT Bold Heading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68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6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72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PT Bold Heading</vt:lpstr>
      <vt:lpstr>Times New Roman</vt:lpstr>
      <vt:lpstr>Office Theme</vt:lpstr>
      <vt:lpstr>الموارد البيئية  Environmental Resources </vt:lpstr>
      <vt:lpstr>PowerPoint Presentation</vt:lpstr>
      <vt:lpstr>PowerPoint Presentation</vt:lpstr>
      <vt:lpstr>PowerPoint Presentation</vt:lpstr>
      <vt:lpstr>PowerPoint Presentation</vt:lpstr>
      <vt:lpstr>أنواع الطاقة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الموارد البيئية  Environmental Resources </dc:title>
  <dc:creator>Saud Alamri</dc:creator>
  <cp:lastModifiedBy>Saud Alamri</cp:lastModifiedBy>
  <cp:revision>1</cp:revision>
  <dcterms:created xsi:type="dcterms:W3CDTF">2016-02-14T08:17:09Z</dcterms:created>
  <dcterms:modified xsi:type="dcterms:W3CDTF">2016-02-14T08:17:09Z</dcterms:modified>
</cp:coreProperties>
</file>