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BA553-C1BD-4A73-B0D9-98A350E97A43}" type="datetimeFigureOut">
              <a:rPr lang="ar-SA" smtClean="0"/>
              <a:t>20/05/37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F0B6D-B10F-4C69-A45A-1105B9BFE51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6662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BA553-C1BD-4A73-B0D9-98A350E97A43}" type="datetimeFigureOut">
              <a:rPr lang="ar-SA" smtClean="0"/>
              <a:t>20/05/37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F0B6D-B10F-4C69-A45A-1105B9BFE51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4789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614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658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37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809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672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379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189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415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490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732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413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450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11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468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091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630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328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Saud Alamri</dc:creator>
  <cp:lastModifiedBy>Saud Alamri</cp:lastModifiedBy>
  <cp:revision>1</cp:revision>
  <dcterms:created xsi:type="dcterms:W3CDTF">2016-02-28T10:40:01Z</dcterms:created>
  <dcterms:modified xsi:type="dcterms:W3CDTF">2016-02-28T10:40:01Z</dcterms:modified>
</cp:coreProperties>
</file>