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620B-7CE0-4DD8-9A18-D6C4E4A7619F}" type="datetimeFigureOut">
              <a:rPr lang="en-US" smtClean="0"/>
              <a:t>12/4/2016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4578F-1F29-485E-AA67-A2D75E53A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46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0620B-7CE0-4DD8-9A18-D6C4E4A7619F}" type="datetimeFigureOut">
              <a:rPr lang="en-US" smtClean="0"/>
              <a:t>12/4/2016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578F-1F29-485E-AA67-A2D75E53A4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6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532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02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14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67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468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423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94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054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5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51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43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299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426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6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723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7580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701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66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36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smtClean="0"/>
              <a:t>Questions?</a:t>
            </a:r>
            <a:br>
              <a:rPr lang="en-US" sz="4800" smtClean="0"/>
            </a:br>
            <a:r>
              <a:rPr lang="en-US" sz="4800" smtClean="0"/>
              <a:t/>
            </a:r>
            <a:br>
              <a:rPr lang="en-US" sz="4800" smtClean="0"/>
            </a:br>
            <a:endParaRPr lang="en-US" sz="48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76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039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396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164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64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37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52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2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52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79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35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On-screen Show (4:3)</PresentationFormat>
  <Paragraphs>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  </vt:lpstr>
      <vt:lpstr>PowerPoint Presentation</vt:lpstr>
      <vt:lpstr>PowerPoint Presentation</vt:lpstr>
      <vt:lpstr>PowerPoint Presentation</vt:lpstr>
    </vt:vector>
  </TitlesOfParts>
  <Company>KSU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</cp:revision>
  <dcterms:created xsi:type="dcterms:W3CDTF">2016-12-04T04:19:18Z</dcterms:created>
  <dcterms:modified xsi:type="dcterms:W3CDTF">2016-12-04T04:19:18Z</dcterms:modified>
</cp:coreProperties>
</file>