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Override2.xml" ContentType="application/vnd.openxmlformats-officedocument.themeOverrid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theme/themeOverride3.xml" ContentType="application/vnd.openxmlformats-officedocument.themeOverrid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theme/themeOverride4.xml" ContentType="application/vnd.openxmlformats-officedocument.themeOverrid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ppt/theme/themeOverride5.xml" ContentType="application/vnd.openxmlformats-officedocument.themeOverrid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theme/themeOverride6.xml" ContentType="application/vnd.openxmlformats-officedocument.themeOverrid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  <p:sldMasterId id="2147483686" r:id="rId3"/>
    <p:sldMasterId id="2147483698" r:id="rId4"/>
    <p:sldMasterId id="2147483723" r:id="rId5"/>
    <p:sldMasterId id="2147483735" r:id="rId6"/>
    <p:sldMasterId id="2147483747" r:id="rId7"/>
  </p:sldMasterIdLst>
  <p:notesMasterIdLst>
    <p:notesMasterId r:id="rId30"/>
  </p:notesMasterIdLst>
  <p:sldIdLst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4" d="100"/>
          <a:sy n="74" d="100"/>
        </p:scale>
        <p:origin x="-48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9444AA-3B88-42A4-B6FE-ABBE06CAEF6D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D7A512E-92CF-4614-AC96-E4FEFBF832E8}">
      <dgm:prSet phldrT="[Text]" custT="1"/>
      <dgm:spPr/>
      <dgm:t>
        <a:bodyPr/>
        <a:lstStyle/>
        <a:p>
          <a:r>
            <a:rPr lang="en-GB" sz="1800" b="1" dirty="0" smtClean="0"/>
            <a:t>Magma</a:t>
          </a:r>
        </a:p>
        <a:p>
          <a:r>
            <a:rPr lang="ar-EG" sz="1800" dirty="0" smtClean="0"/>
            <a:t>الماجما</a:t>
          </a:r>
          <a:endParaRPr lang="en-US" sz="1800" dirty="0"/>
        </a:p>
      </dgm:t>
    </dgm:pt>
    <dgm:pt modelId="{F81F0B05-E1E3-4F4D-90F3-62086AEC64D0}" type="parTrans" cxnId="{E7E1F507-8ADD-4A97-A7CA-09A6BAA33DC4}">
      <dgm:prSet/>
      <dgm:spPr/>
      <dgm:t>
        <a:bodyPr/>
        <a:lstStyle/>
        <a:p>
          <a:endParaRPr lang="en-US"/>
        </a:p>
      </dgm:t>
    </dgm:pt>
    <dgm:pt modelId="{07CB7E23-7379-4CF4-8A62-09152857E907}" type="sibTrans" cxnId="{E7E1F507-8ADD-4A97-A7CA-09A6BAA33DC4}">
      <dgm:prSet custT="1"/>
      <dgm:spPr/>
      <dgm:t>
        <a:bodyPr/>
        <a:lstStyle/>
        <a:p>
          <a:endParaRPr lang="en-US" sz="1800" b="1"/>
        </a:p>
      </dgm:t>
    </dgm:pt>
    <dgm:pt modelId="{3B57264B-5B05-45D9-91FB-8E01BC5C79EF}">
      <dgm:prSet phldrT="[Text]" custT="1"/>
      <dgm:spPr/>
      <dgm:t>
        <a:bodyPr/>
        <a:lstStyle/>
        <a:p>
          <a:r>
            <a:rPr lang="en-GB" sz="1800" b="1" dirty="0" smtClean="0"/>
            <a:t>Crystallisation</a:t>
          </a:r>
          <a:r>
            <a:rPr lang="en-GB" sz="1100" dirty="0" smtClean="0"/>
            <a:t> </a:t>
          </a:r>
          <a:r>
            <a:rPr lang="ar-EG" sz="1800" b="1" dirty="0" smtClean="0"/>
            <a:t>التلبور</a:t>
          </a:r>
        </a:p>
        <a:p>
          <a:r>
            <a:rPr lang="en-GB" sz="1800" b="1" dirty="0" smtClean="0"/>
            <a:t>Igneous</a:t>
          </a:r>
          <a:endParaRPr lang="en-US" sz="1800" b="1" dirty="0"/>
        </a:p>
      </dgm:t>
    </dgm:pt>
    <dgm:pt modelId="{03D3435A-03AF-4853-BE2E-8FAAB74F3982}" type="parTrans" cxnId="{1A621A70-1449-4581-B30C-A83FA6D17D91}">
      <dgm:prSet/>
      <dgm:spPr/>
      <dgm:t>
        <a:bodyPr/>
        <a:lstStyle/>
        <a:p>
          <a:endParaRPr lang="en-US"/>
        </a:p>
      </dgm:t>
    </dgm:pt>
    <dgm:pt modelId="{6FAA10C7-0E49-4F91-8BD9-FD8643540537}" type="sibTrans" cxnId="{1A621A70-1449-4581-B30C-A83FA6D17D91}">
      <dgm:prSet custT="1"/>
      <dgm:spPr/>
      <dgm:t>
        <a:bodyPr/>
        <a:lstStyle/>
        <a:p>
          <a:endParaRPr lang="en-US" sz="1800" b="1"/>
        </a:p>
      </dgm:t>
    </dgm:pt>
    <dgm:pt modelId="{8D19A2B4-FAAD-4FED-ADA2-6AD142F159D5}">
      <dgm:prSet phldrT="[Text]" custT="1"/>
      <dgm:spPr/>
      <dgm:t>
        <a:bodyPr/>
        <a:lstStyle/>
        <a:p>
          <a:r>
            <a:rPr lang="en-GB" sz="1800" b="1" dirty="0" smtClean="0"/>
            <a:t>Weathering &amp; Erosion</a:t>
          </a:r>
        </a:p>
        <a:p>
          <a:r>
            <a:rPr lang="ar-EG" sz="1800" b="1" dirty="0" smtClean="0"/>
            <a:t>مفتتات صخرية</a:t>
          </a:r>
          <a:endParaRPr lang="en-US" sz="1800" b="1" dirty="0"/>
        </a:p>
      </dgm:t>
    </dgm:pt>
    <dgm:pt modelId="{F068FAD1-BC43-4654-97F1-5B9C41F55230}" type="parTrans" cxnId="{3D01F343-7B4E-4961-B2E1-BFDDFC9F0D0C}">
      <dgm:prSet/>
      <dgm:spPr/>
      <dgm:t>
        <a:bodyPr/>
        <a:lstStyle/>
        <a:p>
          <a:endParaRPr lang="en-US"/>
        </a:p>
      </dgm:t>
    </dgm:pt>
    <dgm:pt modelId="{E33E17B2-CE6B-4CE9-9CCC-3944A31D8CB9}" type="sibTrans" cxnId="{3D01F343-7B4E-4961-B2E1-BFDDFC9F0D0C}">
      <dgm:prSet custT="1"/>
      <dgm:spPr/>
      <dgm:t>
        <a:bodyPr/>
        <a:lstStyle/>
        <a:p>
          <a:endParaRPr lang="en-US" sz="1800" b="1"/>
        </a:p>
      </dgm:t>
    </dgm:pt>
    <dgm:pt modelId="{10459D6C-565E-451C-B730-E4EC0E318289}">
      <dgm:prSet phldrT="[Text]" custT="1"/>
      <dgm:spPr/>
      <dgm:t>
        <a:bodyPr/>
        <a:lstStyle/>
        <a:p>
          <a:r>
            <a:rPr lang="ar-EG" sz="1800" b="1" dirty="0" smtClean="0"/>
            <a:t>عملية التصخير</a:t>
          </a:r>
        </a:p>
        <a:p>
          <a:r>
            <a:rPr lang="en-GB" sz="1800" b="1" dirty="0" smtClean="0"/>
            <a:t>Sedimentary</a:t>
          </a:r>
          <a:endParaRPr lang="en-US" sz="1800" b="1" dirty="0"/>
        </a:p>
      </dgm:t>
    </dgm:pt>
    <dgm:pt modelId="{1D7B6EF8-31DF-4179-83C6-551B941E3550}" type="parTrans" cxnId="{600A87AF-015B-4979-A6D9-8BAE0140EFE6}">
      <dgm:prSet/>
      <dgm:spPr/>
      <dgm:t>
        <a:bodyPr/>
        <a:lstStyle/>
        <a:p>
          <a:endParaRPr lang="en-US"/>
        </a:p>
      </dgm:t>
    </dgm:pt>
    <dgm:pt modelId="{258BBF4F-41D6-4359-A9D2-43475883431D}" type="sibTrans" cxnId="{600A87AF-015B-4979-A6D9-8BAE0140EFE6}">
      <dgm:prSet custT="1"/>
      <dgm:spPr/>
      <dgm:t>
        <a:bodyPr/>
        <a:lstStyle/>
        <a:p>
          <a:endParaRPr lang="en-US" sz="1800" b="1"/>
        </a:p>
      </dgm:t>
    </dgm:pt>
    <dgm:pt modelId="{AB39E492-7A7D-4399-A715-498E25524F09}">
      <dgm:prSet phldrT="[Text]" custT="1"/>
      <dgm:spPr/>
      <dgm:t>
        <a:bodyPr/>
        <a:lstStyle/>
        <a:p>
          <a:r>
            <a:rPr lang="ar-EG" sz="1800" b="1" dirty="0" smtClean="0"/>
            <a:t>عملية التحول </a:t>
          </a:r>
        </a:p>
        <a:p>
          <a:r>
            <a:rPr lang="en-GB" sz="1800" b="1" dirty="0" smtClean="0"/>
            <a:t>Metamorphic</a:t>
          </a:r>
          <a:endParaRPr lang="en-US" sz="1800" b="1" dirty="0"/>
        </a:p>
      </dgm:t>
    </dgm:pt>
    <dgm:pt modelId="{D6ED8D59-4520-48A6-9A08-35B10695CFC3}" type="parTrans" cxnId="{3B3FB910-FDFF-4762-BF4A-2F8810D96FAB}">
      <dgm:prSet/>
      <dgm:spPr/>
      <dgm:t>
        <a:bodyPr/>
        <a:lstStyle/>
        <a:p>
          <a:endParaRPr lang="en-US"/>
        </a:p>
      </dgm:t>
    </dgm:pt>
    <dgm:pt modelId="{A04F2971-BBE1-4911-81F2-E7EC6AC8AD35}" type="sibTrans" cxnId="{3B3FB910-FDFF-4762-BF4A-2F8810D96FAB}">
      <dgm:prSet custT="1"/>
      <dgm:spPr/>
      <dgm:t>
        <a:bodyPr/>
        <a:lstStyle/>
        <a:p>
          <a:endParaRPr lang="en-US" sz="1800" b="1"/>
        </a:p>
      </dgm:t>
    </dgm:pt>
    <dgm:pt modelId="{AA95DFF0-09E4-4BB6-A228-210FA78ADEFE}" type="pres">
      <dgm:prSet presAssocID="{4A9444AA-3B88-42A4-B6FE-ABBE06CAEF6D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1E99F5F-F9C5-4953-8969-53E165BEE409}" type="pres">
      <dgm:prSet presAssocID="{0D7A512E-92CF-4614-AC96-E4FEFBF832E8}" presName="node" presStyleLbl="node1" presStyleIdx="0" presStyleCnt="5" custScaleX="1242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1D93D4-4413-43CE-8333-EBDBFFE43B1F}" type="pres">
      <dgm:prSet presAssocID="{07CB7E23-7379-4CF4-8A62-09152857E907}" presName="sibTrans" presStyleLbl="sibTrans2D1" presStyleIdx="0" presStyleCnt="5"/>
      <dgm:spPr/>
      <dgm:t>
        <a:bodyPr/>
        <a:lstStyle/>
        <a:p>
          <a:endParaRPr lang="en-US"/>
        </a:p>
      </dgm:t>
    </dgm:pt>
    <dgm:pt modelId="{CF46C334-29D9-4770-903F-886B39369E23}" type="pres">
      <dgm:prSet presAssocID="{07CB7E23-7379-4CF4-8A62-09152857E907}" presName="connectorText" presStyleLbl="sibTrans2D1" presStyleIdx="0" presStyleCnt="5"/>
      <dgm:spPr/>
      <dgm:t>
        <a:bodyPr/>
        <a:lstStyle/>
        <a:p>
          <a:endParaRPr lang="en-US"/>
        </a:p>
      </dgm:t>
    </dgm:pt>
    <dgm:pt modelId="{02674378-2E72-49E7-A8DA-F6FD5556B8BB}" type="pres">
      <dgm:prSet presAssocID="{3B57264B-5B05-45D9-91FB-8E01BC5C79EF}" presName="node" presStyleLbl="node1" presStyleIdx="1" presStyleCnt="5" custScaleX="17764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36683D-1767-4D18-AC28-E6F1C0860B9E}" type="pres">
      <dgm:prSet presAssocID="{6FAA10C7-0E49-4F91-8BD9-FD8643540537}" presName="sibTrans" presStyleLbl="sibTrans2D1" presStyleIdx="1" presStyleCnt="5"/>
      <dgm:spPr/>
      <dgm:t>
        <a:bodyPr/>
        <a:lstStyle/>
        <a:p>
          <a:endParaRPr lang="en-US"/>
        </a:p>
      </dgm:t>
    </dgm:pt>
    <dgm:pt modelId="{4DBD35A0-21E0-4F5A-AD16-3BFB95862B2D}" type="pres">
      <dgm:prSet presAssocID="{6FAA10C7-0E49-4F91-8BD9-FD8643540537}" presName="connectorText" presStyleLbl="sibTrans2D1" presStyleIdx="1" presStyleCnt="5"/>
      <dgm:spPr/>
      <dgm:t>
        <a:bodyPr/>
        <a:lstStyle/>
        <a:p>
          <a:endParaRPr lang="en-US"/>
        </a:p>
      </dgm:t>
    </dgm:pt>
    <dgm:pt modelId="{DBA352CD-CA79-446A-A73A-20AEBCF93832}" type="pres">
      <dgm:prSet presAssocID="{8D19A2B4-FAAD-4FED-ADA2-6AD142F159D5}" presName="node" presStyleLbl="node1" presStyleIdx="2" presStyleCnt="5" custScaleX="163078" custRadScaleRad="111470" custRadScaleInc="-2075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79256C-8F58-4006-8413-3199DE030430}" type="pres">
      <dgm:prSet presAssocID="{E33E17B2-CE6B-4CE9-9CCC-3944A31D8CB9}" presName="sibTrans" presStyleLbl="sibTrans2D1" presStyleIdx="2" presStyleCnt="5"/>
      <dgm:spPr/>
      <dgm:t>
        <a:bodyPr/>
        <a:lstStyle/>
        <a:p>
          <a:endParaRPr lang="en-US"/>
        </a:p>
      </dgm:t>
    </dgm:pt>
    <dgm:pt modelId="{85B2BF6F-FA07-41DA-836D-1A711189AC9B}" type="pres">
      <dgm:prSet presAssocID="{E33E17B2-CE6B-4CE9-9CCC-3944A31D8CB9}" presName="connectorText" presStyleLbl="sibTrans2D1" presStyleIdx="2" presStyleCnt="5"/>
      <dgm:spPr/>
      <dgm:t>
        <a:bodyPr/>
        <a:lstStyle/>
        <a:p>
          <a:endParaRPr lang="en-US"/>
        </a:p>
      </dgm:t>
    </dgm:pt>
    <dgm:pt modelId="{5A2468C3-BE34-48E8-B8A8-3492A6F92ADB}" type="pres">
      <dgm:prSet presAssocID="{10459D6C-565E-451C-B730-E4EC0E318289}" presName="node" presStyleLbl="node1" presStyleIdx="3" presStyleCnt="5" custScaleX="167945" custRadScaleRad="103883" custRadScaleInc="79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2706B7-D61B-486F-BEB9-7DB01EC3BEB1}" type="pres">
      <dgm:prSet presAssocID="{258BBF4F-41D6-4359-A9D2-43475883431D}" presName="sibTrans" presStyleLbl="sibTrans2D1" presStyleIdx="3" presStyleCnt="5"/>
      <dgm:spPr/>
      <dgm:t>
        <a:bodyPr/>
        <a:lstStyle/>
        <a:p>
          <a:endParaRPr lang="en-US"/>
        </a:p>
      </dgm:t>
    </dgm:pt>
    <dgm:pt modelId="{4FEDF68E-973B-4AA7-82FE-4A36F2969928}" type="pres">
      <dgm:prSet presAssocID="{258BBF4F-41D6-4359-A9D2-43475883431D}" presName="connectorText" presStyleLbl="sibTrans2D1" presStyleIdx="3" presStyleCnt="5"/>
      <dgm:spPr/>
      <dgm:t>
        <a:bodyPr/>
        <a:lstStyle/>
        <a:p>
          <a:endParaRPr lang="en-US"/>
        </a:p>
      </dgm:t>
    </dgm:pt>
    <dgm:pt modelId="{36021AE8-5079-4447-8132-DC47BB02F1B2}" type="pres">
      <dgm:prSet presAssocID="{AB39E492-7A7D-4399-A715-498E25524F09}" presName="node" presStyleLbl="node1" presStyleIdx="4" presStyleCnt="5" custScaleX="17450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D1209D-20D7-4292-BAE6-D99BF5980789}" type="pres">
      <dgm:prSet presAssocID="{A04F2971-BBE1-4911-81F2-E7EC6AC8AD35}" presName="sibTrans" presStyleLbl="sibTrans2D1" presStyleIdx="4" presStyleCnt="5"/>
      <dgm:spPr/>
      <dgm:t>
        <a:bodyPr/>
        <a:lstStyle/>
        <a:p>
          <a:endParaRPr lang="en-US"/>
        </a:p>
      </dgm:t>
    </dgm:pt>
    <dgm:pt modelId="{1E8AF785-94F8-412E-8615-894DA3C2D15B}" type="pres">
      <dgm:prSet presAssocID="{A04F2971-BBE1-4911-81F2-E7EC6AC8AD35}" presName="connectorText" presStyleLbl="sibTrans2D1" presStyleIdx="4" presStyleCnt="5"/>
      <dgm:spPr/>
      <dgm:t>
        <a:bodyPr/>
        <a:lstStyle/>
        <a:p>
          <a:endParaRPr lang="en-US"/>
        </a:p>
      </dgm:t>
    </dgm:pt>
  </dgm:ptLst>
  <dgm:cxnLst>
    <dgm:cxn modelId="{C4B8EAE1-551D-4DFE-AE72-19668107A56A}" type="presOf" srcId="{4A9444AA-3B88-42A4-B6FE-ABBE06CAEF6D}" destId="{AA95DFF0-09E4-4BB6-A228-210FA78ADEFE}" srcOrd="0" destOrd="0" presId="urn:microsoft.com/office/officeart/2005/8/layout/cycle2"/>
    <dgm:cxn modelId="{3D01F343-7B4E-4961-B2E1-BFDDFC9F0D0C}" srcId="{4A9444AA-3B88-42A4-B6FE-ABBE06CAEF6D}" destId="{8D19A2B4-FAAD-4FED-ADA2-6AD142F159D5}" srcOrd="2" destOrd="0" parTransId="{F068FAD1-BC43-4654-97F1-5B9C41F55230}" sibTransId="{E33E17B2-CE6B-4CE9-9CCC-3944A31D8CB9}"/>
    <dgm:cxn modelId="{40B0B807-7BA8-4A65-9188-3C30F2DD80C1}" type="presOf" srcId="{3B57264B-5B05-45D9-91FB-8E01BC5C79EF}" destId="{02674378-2E72-49E7-A8DA-F6FD5556B8BB}" srcOrd="0" destOrd="0" presId="urn:microsoft.com/office/officeart/2005/8/layout/cycle2"/>
    <dgm:cxn modelId="{A198D67E-0BDD-4CC7-94F2-8CCBE5529749}" type="presOf" srcId="{E33E17B2-CE6B-4CE9-9CCC-3944A31D8CB9}" destId="{E079256C-8F58-4006-8413-3199DE030430}" srcOrd="0" destOrd="0" presId="urn:microsoft.com/office/officeart/2005/8/layout/cycle2"/>
    <dgm:cxn modelId="{9C0B1184-9ADB-44B7-8718-8101D22DF347}" type="presOf" srcId="{AB39E492-7A7D-4399-A715-498E25524F09}" destId="{36021AE8-5079-4447-8132-DC47BB02F1B2}" srcOrd="0" destOrd="0" presId="urn:microsoft.com/office/officeart/2005/8/layout/cycle2"/>
    <dgm:cxn modelId="{672B9492-0CFF-4071-B9EA-FDC9D49C2B65}" type="presOf" srcId="{E33E17B2-CE6B-4CE9-9CCC-3944A31D8CB9}" destId="{85B2BF6F-FA07-41DA-836D-1A711189AC9B}" srcOrd="1" destOrd="0" presId="urn:microsoft.com/office/officeart/2005/8/layout/cycle2"/>
    <dgm:cxn modelId="{34C20ABF-8726-4765-8B44-23848A0D4D67}" type="presOf" srcId="{258BBF4F-41D6-4359-A9D2-43475883431D}" destId="{4FEDF68E-973B-4AA7-82FE-4A36F2969928}" srcOrd="1" destOrd="0" presId="urn:microsoft.com/office/officeart/2005/8/layout/cycle2"/>
    <dgm:cxn modelId="{409D0175-6EAA-4206-91B8-828E236BE831}" type="presOf" srcId="{6FAA10C7-0E49-4F91-8BD9-FD8643540537}" destId="{6B36683D-1767-4D18-AC28-E6F1C0860B9E}" srcOrd="0" destOrd="0" presId="urn:microsoft.com/office/officeart/2005/8/layout/cycle2"/>
    <dgm:cxn modelId="{3B3FB910-FDFF-4762-BF4A-2F8810D96FAB}" srcId="{4A9444AA-3B88-42A4-B6FE-ABBE06CAEF6D}" destId="{AB39E492-7A7D-4399-A715-498E25524F09}" srcOrd="4" destOrd="0" parTransId="{D6ED8D59-4520-48A6-9A08-35B10695CFC3}" sibTransId="{A04F2971-BBE1-4911-81F2-E7EC6AC8AD35}"/>
    <dgm:cxn modelId="{1A621A70-1449-4581-B30C-A83FA6D17D91}" srcId="{4A9444AA-3B88-42A4-B6FE-ABBE06CAEF6D}" destId="{3B57264B-5B05-45D9-91FB-8E01BC5C79EF}" srcOrd="1" destOrd="0" parTransId="{03D3435A-03AF-4853-BE2E-8FAAB74F3982}" sibTransId="{6FAA10C7-0E49-4F91-8BD9-FD8643540537}"/>
    <dgm:cxn modelId="{A10B68EB-956C-4695-AEE0-D74FB4EACD70}" type="presOf" srcId="{07CB7E23-7379-4CF4-8A62-09152857E907}" destId="{CF46C334-29D9-4770-903F-886B39369E23}" srcOrd="1" destOrd="0" presId="urn:microsoft.com/office/officeart/2005/8/layout/cycle2"/>
    <dgm:cxn modelId="{E7E1F507-8ADD-4A97-A7CA-09A6BAA33DC4}" srcId="{4A9444AA-3B88-42A4-B6FE-ABBE06CAEF6D}" destId="{0D7A512E-92CF-4614-AC96-E4FEFBF832E8}" srcOrd="0" destOrd="0" parTransId="{F81F0B05-E1E3-4F4D-90F3-62086AEC64D0}" sibTransId="{07CB7E23-7379-4CF4-8A62-09152857E907}"/>
    <dgm:cxn modelId="{75304286-62BC-44AB-BFEA-1454103466CE}" type="presOf" srcId="{07CB7E23-7379-4CF4-8A62-09152857E907}" destId="{581D93D4-4413-43CE-8333-EBDBFFE43B1F}" srcOrd="0" destOrd="0" presId="urn:microsoft.com/office/officeart/2005/8/layout/cycle2"/>
    <dgm:cxn modelId="{2C1933AD-F5DC-4806-8F0C-B6675C156E9A}" type="presOf" srcId="{0D7A512E-92CF-4614-AC96-E4FEFBF832E8}" destId="{41E99F5F-F9C5-4953-8969-53E165BEE409}" srcOrd="0" destOrd="0" presId="urn:microsoft.com/office/officeart/2005/8/layout/cycle2"/>
    <dgm:cxn modelId="{BD84E233-E654-4359-B27E-E809AB8FB6FC}" type="presOf" srcId="{8D19A2B4-FAAD-4FED-ADA2-6AD142F159D5}" destId="{DBA352CD-CA79-446A-A73A-20AEBCF93832}" srcOrd="0" destOrd="0" presId="urn:microsoft.com/office/officeart/2005/8/layout/cycle2"/>
    <dgm:cxn modelId="{600A87AF-015B-4979-A6D9-8BAE0140EFE6}" srcId="{4A9444AA-3B88-42A4-B6FE-ABBE06CAEF6D}" destId="{10459D6C-565E-451C-B730-E4EC0E318289}" srcOrd="3" destOrd="0" parTransId="{1D7B6EF8-31DF-4179-83C6-551B941E3550}" sibTransId="{258BBF4F-41D6-4359-A9D2-43475883431D}"/>
    <dgm:cxn modelId="{2AA40850-8350-4DF6-9B86-245633B14278}" type="presOf" srcId="{258BBF4F-41D6-4359-A9D2-43475883431D}" destId="{B62706B7-D61B-486F-BEB9-7DB01EC3BEB1}" srcOrd="0" destOrd="0" presId="urn:microsoft.com/office/officeart/2005/8/layout/cycle2"/>
    <dgm:cxn modelId="{6D00593A-DB07-44A3-AC55-3F3C04C4163C}" type="presOf" srcId="{A04F2971-BBE1-4911-81F2-E7EC6AC8AD35}" destId="{1E8AF785-94F8-412E-8615-894DA3C2D15B}" srcOrd="1" destOrd="0" presId="urn:microsoft.com/office/officeart/2005/8/layout/cycle2"/>
    <dgm:cxn modelId="{995AD0F6-1131-4D8F-B282-87D1408317BD}" type="presOf" srcId="{6FAA10C7-0E49-4F91-8BD9-FD8643540537}" destId="{4DBD35A0-21E0-4F5A-AD16-3BFB95862B2D}" srcOrd="1" destOrd="0" presId="urn:microsoft.com/office/officeart/2005/8/layout/cycle2"/>
    <dgm:cxn modelId="{4E7DB50C-DFE9-42E6-8EF5-1F66C4B27156}" type="presOf" srcId="{A04F2971-BBE1-4911-81F2-E7EC6AC8AD35}" destId="{D3D1209D-20D7-4292-BAE6-D99BF5980789}" srcOrd="0" destOrd="0" presId="urn:microsoft.com/office/officeart/2005/8/layout/cycle2"/>
    <dgm:cxn modelId="{F12E46CE-59ED-4F42-ACAC-82B4991C802F}" type="presOf" srcId="{10459D6C-565E-451C-B730-E4EC0E318289}" destId="{5A2468C3-BE34-48E8-B8A8-3492A6F92ADB}" srcOrd="0" destOrd="0" presId="urn:microsoft.com/office/officeart/2005/8/layout/cycle2"/>
    <dgm:cxn modelId="{29F262BF-C256-4BE4-86CF-183FEAD743C8}" type="presParOf" srcId="{AA95DFF0-09E4-4BB6-A228-210FA78ADEFE}" destId="{41E99F5F-F9C5-4953-8969-53E165BEE409}" srcOrd="0" destOrd="0" presId="urn:microsoft.com/office/officeart/2005/8/layout/cycle2"/>
    <dgm:cxn modelId="{4B2FC189-B2FB-42CB-A0F8-5D9CCB207CDE}" type="presParOf" srcId="{AA95DFF0-09E4-4BB6-A228-210FA78ADEFE}" destId="{581D93D4-4413-43CE-8333-EBDBFFE43B1F}" srcOrd="1" destOrd="0" presId="urn:microsoft.com/office/officeart/2005/8/layout/cycle2"/>
    <dgm:cxn modelId="{31A21784-5039-495C-9570-A4061ED338D3}" type="presParOf" srcId="{581D93D4-4413-43CE-8333-EBDBFFE43B1F}" destId="{CF46C334-29D9-4770-903F-886B39369E23}" srcOrd="0" destOrd="0" presId="urn:microsoft.com/office/officeart/2005/8/layout/cycle2"/>
    <dgm:cxn modelId="{CA9C8859-B25B-41AF-AEAC-AEC4951C6C92}" type="presParOf" srcId="{AA95DFF0-09E4-4BB6-A228-210FA78ADEFE}" destId="{02674378-2E72-49E7-A8DA-F6FD5556B8BB}" srcOrd="2" destOrd="0" presId="urn:microsoft.com/office/officeart/2005/8/layout/cycle2"/>
    <dgm:cxn modelId="{38BEA692-6F74-438B-978C-752AC4A80712}" type="presParOf" srcId="{AA95DFF0-09E4-4BB6-A228-210FA78ADEFE}" destId="{6B36683D-1767-4D18-AC28-E6F1C0860B9E}" srcOrd="3" destOrd="0" presId="urn:microsoft.com/office/officeart/2005/8/layout/cycle2"/>
    <dgm:cxn modelId="{561B5B47-797E-473E-9F22-3A5B0A088C13}" type="presParOf" srcId="{6B36683D-1767-4D18-AC28-E6F1C0860B9E}" destId="{4DBD35A0-21E0-4F5A-AD16-3BFB95862B2D}" srcOrd="0" destOrd="0" presId="urn:microsoft.com/office/officeart/2005/8/layout/cycle2"/>
    <dgm:cxn modelId="{062DB25E-5686-4089-A06F-53053255C258}" type="presParOf" srcId="{AA95DFF0-09E4-4BB6-A228-210FA78ADEFE}" destId="{DBA352CD-CA79-446A-A73A-20AEBCF93832}" srcOrd="4" destOrd="0" presId="urn:microsoft.com/office/officeart/2005/8/layout/cycle2"/>
    <dgm:cxn modelId="{F3D91ABC-56AD-4F32-B559-AAC426A04514}" type="presParOf" srcId="{AA95DFF0-09E4-4BB6-A228-210FA78ADEFE}" destId="{E079256C-8F58-4006-8413-3199DE030430}" srcOrd="5" destOrd="0" presId="urn:microsoft.com/office/officeart/2005/8/layout/cycle2"/>
    <dgm:cxn modelId="{28553FF3-E77C-4DFE-8FB5-2A007A9DF6CD}" type="presParOf" srcId="{E079256C-8F58-4006-8413-3199DE030430}" destId="{85B2BF6F-FA07-41DA-836D-1A711189AC9B}" srcOrd="0" destOrd="0" presId="urn:microsoft.com/office/officeart/2005/8/layout/cycle2"/>
    <dgm:cxn modelId="{8A86A541-92B1-49F9-AD5A-BF4EAB594167}" type="presParOf" srcId="{AA95DFF0-09E4-4BB6-A228-210FA78ADEFE}" destId="{5A2468C3-BE34-48E8-B8A8-3492A6F92ADB}" srcOrd="6" destOrd="0" presId="urn:microsoft.com/office/officeart/2005/8/layout/cycle2"/>
    <dgm:cxn modelId="{2E8B8179-6923-4A6B-BD5E-6DF8DF47F327}" type="presParOf" srcId="{AA95DFF0-09E4-4BB6-A228-210FA78ADEFE}" destId="{B62706B7-D61B-486F-BEB9-7DB01EC3BEB1}" srcOrd="7" destOrd="0" presId="urn:microsoft.com/office/officeart/2005/8/layout/cycle2"/>
    <dgm:cxn modelId="{56F0B172-2778-4500-992F-EE6D99A171E5}" type="presParOf" srcId="{B62706B7-D61B-486F-BEB9-7DB01EC3BEB1}" destId="{4FEDF68E-973B-4AA7-82FE-4A36F2969928}" srcOrd="0" destOrd="0" presId="urn:microsoft.com/office/officeart/2005/8/layout/cycle2"/>
    <dgm:cxn modelId="{148670E3-A642-49A0-BE9A-435ABED5D0A2}" type="presParOf" srcId="{AA95DFF0-09E4-4BB6-A228-210FA78ADEFE}" destId="{36021AE8-5079-4447-8132-DC47BB02F1B2}" srcOrd="8" destOrd="0" presId="urn:microsoft.com/office/officeart/2005/8/layout/cycle2"/>
    <dgm:cxn modelId="{923DF74F-0836-4432-B94F-183C8291C8ED}" type="presParOf" srcId="{AA95DFF0-09E4-4BB6-A228-210FA78ADEFE}" destId="{D3D1209D-20D7-4292-BAE6-D99BF5980789}" srcOrd="9" destOrd="0" presId="urn:microsoft.com/office/officeart/2005/8/layout/cycle2"/>
    <dgm:cxn modelId="{1D4A2350-B683-4A78-BA5D-C59D915B88CC}" type="presParOf" srcId="{D3D1209D-20D7-4292-BAE6-D99BF5980789}" destId="{1E8AF785-94F8-412E-8615-894DA3C2D15B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E99F5F-F9C5-4953-8969-53E165BEE409}">
      <dsp:nvSpPr>
        <dsp:cNvPr id="0" name=""/>
        <dsp:cNvSpPr/>
      </dsp:nvSpPr>
      <dsp:spPr>
        <a:xfrm>
          <a:off x="2699182" y="1330"/>
          <a:ext cx="1817659" cy="146335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dirty="0" smtClean="0"/>
            <a:t>Magma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800" kern="1200" dirty="0" smtClean="0"/>
            <a:t>الماجما</a:t>
          </a:r>
          <a:endParaRPr lang="en-US" sz="1800" kern="1200" dirty="0"/>
        </a:p>
      </dsp:txBody>
      <dsp:txXfrm>
        <a:off x="2965372" y="215633"/>
        <a:ext cx="1285279" cy="1034746"/>
      </dsp:txXfrm>
    </dsp:sp>
    <dsp:sp modelId="{581D93D4-4413-43CE-8333-EBDBFFE43B1F}">
      <dsp:nvSpPr>
        <dsp:cNvPr id="0" name=""/>
        <dsp:cNvSpPr/>
      </dsp:nvSpPr>
      <dsp:spPr>
        <a:xfrm rot="2160000">
          <a:off x="4330975" y="1084274"/>
          <a:ext cx="200801" cy="49388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/>
        </a:p>
      </dsp:txBody>
      <dsp:txXfrm>
        <a:off x="4336727" y="1165346"/>
        <a:ext cx="140561" cy="296329"/>
      </dsp:txXfrm>
    </dsp:sp>
    <dsp:sp modelId="{02674378-2E72-49E7-A8DA-F6FD5556B8BB}">
      <dsp:nvSpPr>
        <dsp:cNvPr id="0" name=""/>
        <dsp:cNvSpPr/>
      </dsp:nvSpPr>
      <dsp:spPr>
        <a:xfrm>
          <a:off x="4085518" y="1292614"/>
          <a:ext cx="2599587" cy="146335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dirty="0" smtClean="0"/>
            <a:t>Crystallisation</a:t>
          </a:r>
          <a:r>
            <a:rPr lang="en-GB" sz="1100" kern="1200" dirty="0" smtClean="0"/>
            <a:t> </a:t>
          </a:r>
          <a:r>
            <a:rPr lang="ar-EG" sz="1800" b="1" kern="1200" dirty="0" smtClean="0"/>
            <a:t>التلبور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dirty="0" smtClean="0"/>
            <a:t>Igneous</a:t>
          </a:r>
          <a:endParaRPr lang="en-US" sz="1800" b="1" kern="1200" dirty="0"/>
        </a:p>
      </dsp:txBody>
      <dsp:txXfrm>
        <a:off x="4466219" y="1506917"/>
        <a:ext cx="1838185" cy="1034746"/>
      </dsp:txXfrm>
    </dsp:sp>
    <dsp:sp modelId="{6B36683D-1767-4D18-AC28-E6F1C0860B9E}">
      <dsp:nvSpPr>
        <dsp:cNvPr id="0" name=""/>
        <dsp:cNvSpPr/>
      </dsp:nvSpPr>
      <dsp:spPr>
        <a:xfrm rot="5961246">
          <a:off x="5044819" y="2812771"/>
          <a:ext cx="339863" cy="49388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/>
        </a:p>
      </dsp:txBody>
      <dsp:txXfrm rot="10800000">
        <a:off x="5104084" y="2861245"/>
        <a:ext cx="237904" cy="296329"/>
      </dsp:txXfrm>
    </dsp:sp>
    <dsp:sp modelId="{DBA352CD-CA79-446A-A73A-20AEBCF93832}">
      <dsp:nvSpPr>
        <dsp:cNvPr id="0" name=""/>
        <dsp:cNvSpPr/>
      </dsp:nvSpPr>
      <dsp:spPr>
        <a:xfrm>
          <a:off x="3847955" y="3381860"/>
          <a:ext cx="2386406" cy="146335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dirty="0" smtClean="0"/>
            <a:t>Weathering &amp; Erosion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800" b="1" kern="1200" dirty="0" smtClean="0"/>
            <a:t>مفتتات صخرية</a:t>
          </a:r>
          <a:endParaRPr lang="en-US" sz="1800" b="1" kern="1200" dirty="0"/>
        </a:p>
      </dsp:txBody>
      <dsp:txXfrm>
        <a:off x="4197436" y="3596163"/>
        <a:ext cx="1687444" cy="1034746"/>
      </dsp:txXfrm>
    </dsp:sp>
    <dsp:sp modelId="{E079256C-8F58-4006-8413-3199DE030430}">
      <dsp:nvSpPr>
        <dsp:cNvPr id="0" name=""/>
        <dsp:cNvSpPr/>
      </dsp:nvSpPr>
      <dsp:spPr>
        <a:xfrm rot="10800006">
          <a:off x="3676170" y="3866594"/>
          <a:ext cx="121394" cy="49388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/>
        </a:p>
      </dsp:txBody>
      <dsp:txXfrm rot="10800000">
        <a:off x="3712588" y="3965370"/>
        <a:ext cx="84976" cy="296329"/>
      </dsp:txXfrm>
    </dsp:sp>
    <dsp:sp modelId="{5A2468C3-BE34-48E8-B8A8-3492A6F92ADB}">
      <dsp:nvSpPr>
        <dsp:cNvPr id="0" name=""/>
        <dsp:cNvSpPr/>
      </dsp:nvSpPr>
      <dsp:spPr>
        <a:xfrm>
          <a:off x="1161281" y="3381856"/>
          <a:ext cx="2457627" cy="146335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800" b="1" kern="1200" dirty="0" smtClean="0"/>
            <a:t>عملية التصخير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dirty="0" smtClean="0"/>
            <a:t>Sedimentary</a:t>
          </a:r>
          <a:endParaRPr lang="en-US" sz="1800" b="1" kern="1200" dirty="0"/>
        </a:p>
      </dsp:txBody>
      <dsp:txXfrm>
        <a:off x="1521192" y="3596159"/>
        <a:ext cx="1737805" cy="1034746"/>
      </dsp:txXfrm>
    </dsp:sp>
    <dsp:sp modelId="{B62706B7-D61B-486F-BEB9-7DB01EC3BEB1}">
      <dsp:nvSpPr>
        <dsp:cNvPr id="0" name=""/>
        <dsp:cNvSpPr/>
      </dsp:nvSpPr>
      <dsp:spPr>
        <a:xfrm rot="15300659">
          <a:off x="1936549" y="2831953"/>
          <a:ext cx="353055" cy="49388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/>
        </a:p>
      </dsp:txBody>
      <dsp:txXfrm rot="10800000">
        <a:off x="2003204" y="2981885"/>
        <a:ext cx="247139" cy="296329"/>
      </dsp:txXfrm>
    </dsp:sp>
    <dsp:sp modelId="{36021AE8-5079-4447-8132-DC47BB02F1B2}">
      <dsp:nvSpPr>
        <dsp:cNvPr id="0" name=""/>
        <dsp:cNvSpPr/>
      </dsp:nvSpPr>
      <dsp:spPr>
        <a:xfrm>
          <a:off x="553894" y="1292614"/>
          <a:ext cx="2553637" cy="146335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800" b="1" kern="1200" dirty="0" smtClean="0"/>
            <a:t>عملية التحول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dirty="0" smtClean="0"/>
            <a:t>Metamorphic</a:t>
          </a:r>
          <a:endParaRPr lang="en-US" sz="1800" b="1" kern="1200" dirty="0"/>
        </a:p>
      </dsp:txBody>
      <dsp:txXfrm>
        <a:off x="927865" y="1506917"/>
        <a:ext cx="1805695" cy="1034746"/>
      </dsp:txXfrm>
    </dsp:sp>
    <dsp:sp modelId="{D3D1209D-20D7-4292-BAE6-D99BF5980789}">
      <dsp:nvSpPr>
        <dsp:cNvPr id="0" name=""/>
        <dsp:cNvSpPr/>
      </dsp:nvSpPr>
      <dsp:spPr>
        <a:xfrm rot="19440000">
          <a:off x="2670531" y="1092963"/>
          <a:ext cx="204317" cy="49388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/>
        </a:p>
      </dsp:txBody>
      <dsp:txXfrm>
        <a:off x="2676384" y="1209753"/>
        <a:ext cx="143022" cy="2963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DF4B4A-73D0-4092-98C2-E0825468A967}" type="datetimeFigureOut">
              <a:rPr lang="en-US" smtClean="0"/>
              <a:t>11/7/2016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121469-07D2-4F56-8BE1-95555323B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181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A3F21FD4-4748-4277-87E8-6AE9355D40B9}" type="slidenum">
              <a:rPr lang="ar-SA" altLang="en-US" sz="1200">
                <a:solidFill>
                  <a:srgbClr val="000000"/>
                </a:solidFill>
              </a:rPr>
              <a:pPr/>
              <a:t>1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307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679186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44519F08-8A6F-4522-8664-027A7ED9071C}" type="slidenum">
              <a:rPr lang="ar-SA" altLang="en-US" sz="1200">
                <a:solidFill>
                  <a:srgbClr val="000000"/>
                </a:solidFill>
              </a:rPr>
              <a:pPr/>
              <a:t>13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317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0643293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3B9970D5-9C4B-471B-9924-3139B74DFE74}" type="slidenum">
              <a:rPr lang="ar-SA" altLang="en-US" sz="1200">
                <a:solidFill>
                  <a:srgbClr val="000000"/>
                </a:solidFill>
              </a:rPr>
              <a:pPr/>
              <a:t>14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318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84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3708725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0A06569A-4EA3-4563-9482-96D6659D1EF6}" type="slidenum">
              <a:rPr lang="ar-SA" altLang="en-US" sz="1200">
                <a:solidFill>
                  <a:srgbClr val="000000"/>
                </a:solidFill>
              </a:rPr>
              <a:pPr/>
              <a:t>15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319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9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503491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194CC30E-2DCB-487B-9976-B228776C08E0}" type="slidenum">
              <a:rPr lang="ar-SA" altLang="en-US" sz="1200">
                <a:solidFill>
                  <a:srgbClr val="000000"/>
                </a:solidFill>
              </a:rPr>
              <a:pPr/>
              <a:t>16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320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05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7084200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36078680-BCD8-4CD2-A043-2BC31FBD423A}" type="slidenum">
              <a:rPr lang="ar-SA" altLang="en-US" sz="1200">
                <a:solidFill>
                  <a:srgbClr val="000000"/>
                </a:solidFill>
              </a:rPr>
              <a:pPr/>
              <a:t>17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321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15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5303645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ED959D20-B6CA-44CB-B72B-2760BCCBE354}" type="slidenum">
              <a:rPr lang="ar-SA" altLang="en-US" sz="1200">
                <a:solidFill>
                  <a:srgbClr val="000000"/>
                </a:solidFill>
              </a:rPr>
              <a:pPr/>
              <a:t>18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322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25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96197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12983F0B-B62E-4B9F-8AE3-1A65BF7F6D9E}" type="slidenum">
              <a:rPr lang="ar-SA" altLang="en-US" sz="1200">
                <a:solidFill>
                  <a:srgbClr val="000000"/>
                </a:solidFill>
              </a:rPr>
              <a:pPr/>
              <a:t>20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323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35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1896223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609266FA-2094-45E8-B2AB-9CF87F45D620}" type="slidenum">
              <a:rPr lang="ar-SA" altLang="en-US" sz="1200">
                <a:solidFill>
                  <a:srgbClr val="000000"/>
                </a:solidFill>
              </a:rPr>
              <a:pPr/>
              <a:t>4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308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82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3098705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D422AD8B-D2BA-4605-A244-F60070625B05}" type="slidenum">
              <a:rPr lang="ar-SA" altLang="en-US" sz="1200">
                <a:solidFill>
                  <a:srgbClr val="000000"/>
                </a:solidFill>
              </a:rPr>
              <a:pPr/>
              <a:t>6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309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92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673903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F9AA0333-1411-49FB-9C4A-0532C96D3340}" type="slidenum">
              <a:rPr lang="ar-SA" altLang="en-US" sz="1200">
                <a:solidFill>
                  <a:srgbClr val="000000"/>
                </a:solidFill>
              </a:rPr>
              <a:pPr/>
              <a:t>7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310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02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5508272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04932308-6681-4C41-A700-F4846567FF95}" type="slidenum">
              <a:rPr lang="ar-SA" altLang="en-US" sz="1200">
                <a:solidFill>
                  <a:srgbClr val="000000"/>
                </a:solidFill>
              </a:rPr>
              <a:pPr/>
              <a:t>8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311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13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6702002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E567F68A-44CC-46A4-919B-96691C69D525}" type="slidenum">
              <a:rPr lang="ar-SA" altLang="en-US" sz="1200">
                <a:solidFill>
                  <a:srgbClr val="000000"/>
                </a:solidFill>
              </a:rPr>
              <a:pPr/>
              <a:t>9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312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23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7319342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4536A656-B5D3-4658-9280-C1D5F3EC2F70}" type="slidenum">
              <a:rPr lang="ar-SA" altLang="en-US" sz="1200">
                <a:solidFill>
                  <a:srgbClr val="000000"/>
                </a:solidFill>
              </a:rPr>
              <a:pPr/>
              <a:t>10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313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33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8195241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1136186A-5527-4ABC-89B7-ABBE692E609E}" type="slidenum">
              <a:rPr lang="ar-SA" altLang="en-US" sz="1200">
                <a:solidFill>
                  <a:srgbClr val="000000"/>
                </a:solidFill>
              </a:rPr>
              <a:pPr/>
              <a:t>11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315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53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589471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584E521A-67F7-4E24-B931-D0857BB88B81}" type="slidenum">
              <a:rPr lang="ar-SA" altLang="en-US" sz="1200">
                <a:solidFill>
                  <a:srgbClr val="000000"/>
                </a:solidFill>
              </a:rPr>
              <a:pPr/>
              <a:t>12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316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64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179644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5.xml"/><Relationship Id="rId1" Type="http://schemas.openxmlformats.org/officeDocument/2006/relationships/themeOverride" Target="../theme/themeOverride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6.xml"/><Relationship Id="rId1" Type="http://schemas.openxmlformats.org/officeDocument/2006/relationships/themeOverride" Target="../theme/themeOverride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7.xml"/><Relationship Id="rId1" Type="http://schemas.openxmlformats.org/officeDocument/2006/relationships/themeOverride" Target="../theme/themeOverride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F97658-7B41-432D-810E-4A0F31FB3770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728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9F90C4-98EF-4C15-B03C-BF4E538CF6A0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225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4D5842-5EB4-43D5-9FDC-F4A482ECB1A8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30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/>
          </p:nvPr>
        </p:nvSpPr>
        <p:spPr>
          <a:xfrm>
            <a:off x="914400" y="609600"/>
            <a:ext cx="10363200" cy="54864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DA88E1-5ADB-47AC-B282-02DF9A49E3B2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516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عنوان، ونص، وقصاصة فن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قصاصة الفنية 3"/>
          <p:cNvSpPr>
            <a:spLocks noGrp="1"/>
          </p:cNvSpPr>
          <p:nvPr>
            <p:ph type="clipArt"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endParaRPr lang="ar-SA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CC4730-BC5A-4555-B906-677BCC4B18BD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207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H="1">
            <a:off x="3556000" y="0"/>
            <a:ext cx="8636000" cy="6858000"/>
          </a:xfrm>
          <a:prstGeom prst="rect">
            <a:avLst/>
          </a:prstGeom>
          <a:blipFill>
            <a:blip r:embed="rId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 rot="16200000">
            <a:off x="127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 sz="180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4489157" y="533400"/>
            <a:ext cx="68072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4472589" y="3539864"/>
            <a:ext cx="6819704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30"/>
          <p:cNvSpPr>
            <a:spLocks noGrp="1"/>
          </p:cNvSpPr>
          <p:nvPr>
            <p:ph type="dt" sz="half" idx="10"/>
          </p:nvPr>
        </p:nvSpPr>
        <p:spPr>
          <a:xfrm>
            <a:off x="7827434" y="6557963"/>
            <a:ext cx="2671233" cy="227012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lang="en-US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911FE6DC-5E49-4DC5-85C5-C90287E091EF}" type="datetimeFigureOut">
              <a:rPr/>
              <a:pPr>
                <a:defRPr/>
              </a:pPr>
              <a:t>11/6/2016</a:t>
            </a:fld>
            <a:endParaRPr/>
          </a:p>
        </p:txBody>
      </p:sp>
      <p:sp>
        <p:nvSpPr>
          <p:cNvPr id="7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3759200" y="6557963"/>
            <a:ext cx="3903133" cy="2286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lang="en-US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8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0507134" y="6556375"/>
            <a:ext cx="785284" cy="228600"/>
          </a:xfrm>
        </p:spPr>
        <p:txBody>
          <a:bodyPr/>
          <a:lstStyle>
            <a:lvl1pPr>
              <a:defRPr>
                <a:solidFill>
                  <a:srgbClr val="FFFFFF"/>
                </a:solidFill>
                <a:latin typeface="Times New Roman" panose="02020603050405020304" pitchFamily="18" charset="0"/>
              </a:defRPr>
            </a:lvl1pPr>
          </a:lstStyle>
          <a:p>
            <a:fld id="{12E1DF7D-327A-43E0-9320-D6BD4303EF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28882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92D41525-B1A2-44D5-B668-5A7F1CEE1127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13379426-B7DF-4158-A2BE-EC0B759116C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0896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400" y="2821838"/>
            <a:ext cx="8340651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2400" y="1905001"/>
            <a:ext cx="8340651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99200" y="6556376"/>
            <a:ext cx="2669117" cy="227013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B13F9A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A6376C86-428E-47D5-9EF8-F06FCE5DCA9D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13517" y="6556375"/>
            <a:ext cx="3860800" cy="2286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B13F9A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78901" y="6554788"/>
            <a:ext cx="783167" cy="228600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270659CB-C521-42D2-8AA8-AF9170432D2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53395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469392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1744" y="1600201"/>
            <a:ext cx="469392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A2218CF8-2DC5-4C9F-BB47-0165FD013C5E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A66D8ECD-8375-4C2F-A6EA-034C7E13A69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93796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571744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71744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03715581-938C-4317-851C-0E533A2E4477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38FE79C3-E127-4880-8E2E-CCA708AEB14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27454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A50E502E-E190-4A64-AC2F-6EDE473317E4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F7C2B62D-F64A-4706-861F-B763F58DBEC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5000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7AE619-B5A3-4763-B884-D12F8DD1784B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2305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B13F9A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B834BFCB-C2E1-4DFC-A761-91C3484308CB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B13F9A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A309AA53-2245-4F54-8BED-D6423C5BCA6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70503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86384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497416"/>
            <a:ext cx="786384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2133600"/>
            <a:ext cx="9652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0093F631-B28D-45CA-8CE6-B3D11EC28653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68620AAA-4E5A-47DE-B42F-A54B6EC2FB6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35648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rot="21240000">
            <a:off x="797985" y="1004888"/>
            <a:ext cx="5759449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 rot="21420000">
            <a:off x="795867" y="998539"/>
            <a:ext cx="5759451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85464" y="1143000"/>
            <a:ext cx="4572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85464" y="3283634"/>
            <a:ext cx="4572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884909" y="1041002"/>
            <a:ext cx="560832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4E7ED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91C4FFE8-9D28-4632-A18A-BD62D9544B1A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4E7ED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4E7ED"/>
                </a:solidFill>
                <a:latin typeface="Times New Roman" panose="02020603050405020304" pitchFamily="18" charset="0"/>
              </a:defRPr>
            </a:lvl1pPr>
          </a:lstStyle>
          <a:p>
            <a:fld id="{89E7E40A-DFB8-4DDA-8617-5AF09B22D2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13934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83A084A7-1D8A-4AE0-9954-C7F08852D812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131D90B3-07F4-4E98-9CB5-1F4865F39F0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03212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37600" y="274956"/>
            <a:ext cx="2032000" cy="5851525"/>
          </a:xfrm>
        </p:spPr>
        <p:txBody>
          <a:bodyPr vert="eaVert" anchor="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57851" y="6557963"/>
            <a:ext cx="2669116" cy="227012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6B79B5A2-0D69-474B-BA72-9506D7C2E141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0" y="6556375"/>
            <a:ext cx="4876800" cy="2286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39667" y="6553200"/>
            <a:ext cx="783167" cy="228600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91C738BA-944B-438E-A030-78FD630041F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263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H="1">
            <a:off x="3556000" y="0"/>
            <a:ext cx="8636000" cy="6858000"/>
          </a:xfrm>
          <a:prstGeom prst="rect">
            <a:avLst/>
          </a:prstGeom>
          <a:blipFill>
            <a:blip r:embed="rId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 rot="16200000">
            <a:off x="127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 sz="180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4489157" y="533400"/>
            <a:ext cx="68072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4472589" y="3539864"/>
            <a:ext cx="6819704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30"/>
          <p:cNvSpPr>
            <a:spLocks noGrp="1"/>
          </p:cNvSpPr>
          <p:nvPr>
            <p:ph type="dt" sz="half" idx="10"/>
          </p:nvPr>
        </p:nvSpPr>
        <p:spPr>
          <a:xfrm>
            <a:off x="7827434" y="6557963"/>
            <a:ext cx="2671233" cy="227012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lang="en-US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FD0A893A-C4D6-4C81-97D7-031990CEEBE7}" type="datetimeFigureOut">
              <a:rPr/>
              <a:pPr>
                <a:defRPr/>
              </a:pPr>
              <a:t>11/6/2016</a:t>
            </a:fld>
            <a:endParaRPr/>
          </a:p>
        </p:txBody>
      </p:sp>
      <p:sp>
        <p:nvSpPr>
          <p:cNvPr id="7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3759200" y="6557963"/>
            <a:ext cx="3903133" cy="2286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lang="en-US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8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0507134" y="6556375"/>
            <a:ext cx="785284" cy="228600"/>
          </a:xfrm>
        </p:spPr>
        <p:txBody>
          <a:bodyPr/>
          <a:lstStyle>
            <a:lvl1pPr>
              <a:defRPr>
                <a:solidFill>
                  <a:srgbClr val="FFFFFF"/>
                </a:solidFill>
                <a:latin typeface="Times New Roman" panose="02020603050405020304" pitchFamily="18" charset="0"/>
              </a:defRPr>
            </a:lvl1pPr>
          </a:lstStyle>
          <a:p>
            <a:fld id="{E045CF1C-DADD-4CE3-8D81-775EC27E1C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99283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610CF58F-D7B1-4342-BA8C-E07A103DBA96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5C00C103-6220-44EE-AE5D-BE0BC499D3A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10239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400" y="2821838"/>
            <a:ext cx="8340651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2400" y="1905001"/>
            <a:ext cx="8340651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99200" y="6556376"/>
            <a:ext cx="2669117" cy="227013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B13F9A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706DF0FA-07E5-49BE-BC2B-282EB780F264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13517" y="6556375"/>
            <a:ext cx="3860800" cy="2286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B13F9A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78901" y="6554788"/>
            <a:ext cx="783167" cy="228600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246024B7-A8DB-499D-8036-F215565EA9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2018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469392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1744" y="1600201"/>
            <a:ext cx="469392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594914E1-CAF1-40D2-8A6C-F17270566249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8D5442D8-6839-4FEF-8021-69BD8694E74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86096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571744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71744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15D81CB0-13D5-4684-AF8F-6B2E833AEF69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16E4F96D-74BD-47E6-86EA-A429CF46EC6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63595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01E67E-0A90-42CC-923E-7FA329EF5AF4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1244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B42C592D-238E-4809-A8F1-53B493C45D57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5177CFE2-F1B8-4EFA-9CCC-8DDA4A62C8F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27429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B13F9A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895B631B-B3F3-47B2-BAA0-0D9A79B175A5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B13F9A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55ECD9DA-96C7-494E-999C-B31194074FD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723461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86384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497416"/>
            <a:ext cx="786384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2133600"/>
            <a:ext cx="9652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69B92328-0E6B-4AD3-B98F-B6930585910E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0F19C163-3916-478E-9354-D70260B189C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21365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rot="21240000">
            <a:off x="797985" y="1004888"/>
            <a:ext cx="5759449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 rot="21420000">
            <a:off x="795867" y="998539"/>
            <a:ext cx="5759451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85464" y="1143000"/>
            <a:ext cx="4572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85464" y="3283634"/>
            <a:ext cx="4572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884909" y="1041002"/>
            <a:ext cx="560832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4E7ED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F0B10751-7D79-4A54-8A13-81E8CA5147C3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4E7ED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4E7ED"/>
                </a:solidFill>
                <a:latin typeface="Times New Roman" panose="02020603050405020304" pitchFamily="18" charset="0"/>
              </a:defRPr>
            </a:lvl1pPr>
          </a:lstStyle>
          <a:p>
            <a:fld id="{3819AE9D-F20C-42E6-A22F-3D102AD088D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31958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E61B4765-AA4D-4297-9125-808454B828EE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1C1F73E0-8C81-4D3D-89A2-F1455CD3DD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89695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37600" y="274956"/>
            <a:ext cx="2032000" cy="5851525"/>
          </a:xfrm>
        </p:spPr>
        <p:txBody>
          <a:bodyPr vert="eaVert" anchor="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57851" y="6557963"/>
            <a:ext cx="2669116" cy="227012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D4C59642-0FD7-441E-A3CE-CF6459E7B2FB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0" y="6556375"/>
            <a:ext cx="4876800" cy="2286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39667" y="6553200"/>
            <a:ext cx="783167" cy="228600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686CBDF5-0350-429B-8926-C8F0EA05CCB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47701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H="1">
            <a:off x="3556000" y="0"/>
            <a:ext cx="8636000" cy="6858000"/>
          </a:xfrm>
          <a:prstGeom prst="rect">
            <a:avLst/>
          </a:prstGeom>
          <a:blipFill>
            <a:blip r:embed="rId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 rot="16200000">
            <a:off x="127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 sz="180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4489157" y="533400"/>
            <a:ext cx="68072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4472589" y="3539864"/>
            <a:ext cx="6819704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30"/>
          <p:cNvSpPr>
            <a:spLocks noGrp="1"/>
          </p:cNvSpPr>
          <p:nvPr>
            <p:ph type="dt" sz="half" idx="10"/>
          </p:nvPr>
        </p:nvSpPr>
        <p:spPr>
          <a:xfrm>
            <a:off x="7827434" y="6557963"/>
            <a:ext cx="2671233" cy="227012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lang="en-US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82979872-3DC9-47F3-B931-7869F982E207}" type="datetimeFigureOut">
              <a:rPr/>
              <a:pPr>
                <a:defRPr/>
              </a:pPr>
              <a:t>11/6/2016</a:t>
            </a:fld>
            <a:endParaRPr/>
          </a:p>
        </p:txBody>
      </p:sp>
      <p:sp>
        <p:nvSpPr>
          <p:cNvPr id="7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3759200" y="6557963"/>
            <a:ext cx="3903133" cy="2286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lang="en-US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8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0507134" y="6556375"/>
            <a:ext cx="785284" cy="228600"/>
          </a:xfrm>
        </p:spPr>
        <p:txBody>
          <a:bodyPr/>
          <a:lstStyle>
            <a:lvl1pPr>
              <a:defRPr>
                <a:solidFill>
                  <a:srgbClr val="FFFFFF"/>
                </a:solidFill>
                <a:latin typeface="Times New Roman" panose="02020603050405020304" pitchFamily="18" charset="0"/>
              </a:defRPr>
            </a:lvl1pPr>
          </a:lstStyle>
          <a:p>
            <a:fld id="{C29E4FD9-AD19-4C8D-8CC9-6731A3ADF46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49292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074C23BC-5DDA-4447-B1CD-7D0F71EE7801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27D843A9-4B2C-4CB1-947C-1416F9875CD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203798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400" y="2821838"/>
            <a:ext cx="8340651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2400" y="1905001"/>
            <a:ext cx="8340651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99200" y="6556376"/>
            <a:ext cx="2669117" cy="227013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B13F9A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800A1FF1-B6AD-47B5-A5A0-DB8A93F43EF5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13517" y="6556375"/>
            <a:ext cx="3860800" cy="2286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B13F9A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78901" y="6554788"/>
            <a:ext cx="783167" cy="228600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29426E08-F381-416E-830D-5838BF4522D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84050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469392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1744" y="1600201"/>
            <a:ext cx="469392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CB7376E7-BF50-45F1-912F-F3B33E331814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C4B90F85-44FC-4948-918E-420327242F8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5824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F9537A-3676-456C-8479-2AC55E2233B9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7808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571744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71744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05A0A987-48AB-45CF-BF8C-00324F48741D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3CC99DA0-B136-4BF2-ADC7-5CA86059CFA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184818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394C0B12-B3CD-4037-9FB9-362F6903ADBE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16CC659C-9E9A-4155-AD88-225910E4EA2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644842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B13F9A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1428A3F0-B84A-43F3-BEF7-4623D3FA8678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B13F9A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44C7AF2C-5584-4646-8E89-C020306F05E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166169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86384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497416"/>
            <a:ext cx="786384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2133600"/>
            <a:ext cx="9652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6FD4E4DF-BE92-4E9F-B86B-3C204DBE187A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82C91450-28BA-4563-BBC2-0C7C3C4BA90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707984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rot="21240000">
            <a:off x="797985" y="1004888"/>
            <a:ext cx="5759449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 rot="21420000">
            <a:off x="795867" y="998539"/>
            <a:ext cx="5759451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85464" y="1143000"/>
            <a:ext cx="4572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85464" y="3283634"/>
            <a:ext cx="4572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884909" y="1041002"/>
            <a:ext cx="560832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4E7ED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76634ABE-9F99-4591-B951-13D8B34B9922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4E7ED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4E7ED"/>
                </a:solidFill>
                <a:latin typeface="Times New Roman" panose="02020603050405020304" pitchFamily="18" charset="0"/>
              </a:defRPr>
            </a:lvl1pPr>
          </a:lstStyle>
          <a:p>
            <a:fld id="{B264E0E9-EB20-43C6-9715-BE62A20BBA7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76747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EA8E9B64-68DF-4E20-A9C1-7EDFB3905041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BFDDA269-2D86-4EEB-B630-FCD4D1E4AE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857781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37600" y="274956"/>
            <a:ext cx="2032000" cy="5851525"/>
          </a:xfrm>
        </p:spPr>
        <p:txBody>
          <a:bodyPr vert="eaVert" anchor="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57851" y="6557963"/>
            <a:ext cx="2669116" cy="227012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3C4CBF22-DED7-428F-8C5B-840875559667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0" y="6556375"/>
            <a:ext cx="4876800" cy="2286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39667" y="6553200"/>
            <a:ext cx="783167" cy="228600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CB48FE37-DA02-4503-8697-8AE016EC0A2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692427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H="1">
            <a:off x="3556000" y="0"/>
            <a:ext cx="8636000" cy="6858000"/>
          </a:xfrm>
          <a:prstGeom prst="rect">
            <a:avLst/>
          </a:prstGeom>
          <a:blipFill>
            <a:blip r:embed="rId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 rot="16200000">
            <a:off x="127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 sz="180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4489157" y="533400"/>
            <a:ext cx="68072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4472589" y="3539864"/>
            <a:ext cx="6819704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30"/>
          <p:cNvSpPr>
            <a:spLocks noGrp="1"/>
          </p:cNvSpPr>
          <p:nvPr>
            <p:ph type="dt" sz="half" idx="10"/>
          </p:nvPr>
        </p:nvSpPr>
        <p:spPr>
          <a:xfrm>
            <a:off x="7827434" y="6557963"/>
            <a:ext cx="2671233" cy="227012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lang="en-US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3784657F-86BD-4131-9B48-8BDD6F35EDDA}" type="datetimeFigureOut">
              <a:rPr/>
              <a:pPr>
                <a:defRPr/>
              </a:pPr>
              <a:t>11/6/2016</a:t>
            </a:fld>
            <a:endParaRPr/>
          </a:p>
        </p:txBody>
      </p:sp>
      <p:sp>
        <p:nvSpPr>
          <p:cNvPr id="7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3759200" y="6557963"/>
            <a:ext cx="3903133" cy="2286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lang="en-US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8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0507134" y="6556375"/>
            <a:ext cx="785284" cy="228600"/>
          </a:xfrm>
        </p:spPr>
        <p:txBody>
          <a:bodyPr/>
          <a:lstStyle>
            <a:lvl1pPr>
              <a:defRPr>
                <a:solidFill>
                  <a:srgbClr val="FFFFFF"/>
                </a:solidFill>
                <a:latin typeface="Times New Roman" panose="02020603050405020304" pitchFamily="18" charset="0"/>
              </a:defRPr>
            </a:lvl1pPr>
          </a:lstStyle>
          <a:p>
            <a:fld id="{5D7C007E-418E-4CD2-8D27-547FAE51494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12692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DCF27999-20F6-425E-82CD-92DDD8CD7E69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6970541E-64BF-45F1-807C-AC567A380D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302723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400" y="2821838"/>
            <a:ext cx="8340651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2400" y="1905001"/>
            <a:ext cx="8340651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99200" y="6556376"/>
            <a:ext cx="2669117" cy="227013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B13F9A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BDC87193-634A-461D-8999-60CAF9F808E7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13517" y="6556375"/>
            <a:ext cx="3860800" cy="2286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B13F9A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78901" y="6554788"/>
            <a:ext cx="783167" cy="228600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0BF96A18-9942-4B4E-AA3C-F6C304FF79F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62909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1307BE-CB45-4DFB-87F1-22DCFC66EAE2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94908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469392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1744" y="1600201"/>
            <a:ext cx="469392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1737E31F-7C29-4770-930E-87C907DA2BB7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327DB153-F936-468F-8887-D463239EFD7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467815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571744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71744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C1D3D45F-1E7D-48BF-8760-827E96355E72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B384917B-2B65-482A-B72C-F99F60A7450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427347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DDD43799-D655-4B25-B0D7-FA7437DA6173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71E8A3FC-E3BA-43EB-9BD4-617B1084E99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234070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B13F9A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FBD02C6F-7C1B-4357-BC99-497F50223B10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B13F9A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0988C169-D9E9-4440-8E6C-774670C35E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988273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86384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497416"/>
            <a:ext cx="786384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2133600"/>
            <a:ext cx="9652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9B1B08C2-1AB7-4C9F-9BB5-8D3D797423F8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4C6E62EF-408F-46BC-A918-86712115F99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03960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rot="21240000">
            <a:off x="797985" y="1004888"/>
            <a:ext cx="5759449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 rot="21420000">
            <a:off x="795867" y="998539"/>
            <a:ext cx="5759451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85464" y="1143000"/>
            <a:ext cx="4572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85464" y="3283634"/>
            <a:ext cx="4572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884909" y="1041002"/>
            <a:ext cx="560832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4E7ED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9DD9391E-0BDF-409C-9F43-558B64512BED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4E7ED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4E7ED"/>
                </a:solidFill>
                <a:latin typeface="Times New Roman" panose="02020603050405020304" pitchFamily="18" charset="0"/>
              </a:defRPr>
            </a:lvl1pPr>
          </a:lstStyle>
          <a:p>
            <a:fld id="{60F3CE4F-FEC4-4F9C-906D-FA4902370F0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43244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87B50635-3D6A-4E88-9814-D54C7762E59F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20EA118C-E619-4F6D-9F42-50B59AE0EFF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652953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37600" y="274956"/>
            <a:ext cx="2032000" cy="5851525"/>
          </a:xfrm>
        </p:spPr>
        <p:txBody>
          <a:bodyPr vert="eaVert" anchor="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57851" y="6557963"/>
            <a:ext cx="2669116" cy="227012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7A090417-4EA9-4C49-92DD-1E6313165F51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0" y="6556375"/>
            <a:ext cx="4876800" cy="2286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39667" y="6553200"/>
            <a:ext cx="783167" cy="228600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08D4A104-59F6-464A-A5BC-840E874B482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796488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H="1">
            <a:off x="3556000" y="0"/>
            <a:ext cx="8636000" cy="6858000"/>
          </a:xfrm>
          <a:prstGeom prst="rect">
            <a:avLst/>
          </a:prstGeom>
          <a:blipFill>
            <a:blip r:embed="rId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 rot="16200000">
            <a:off x="127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 sz="180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4489157" y="533400"/>
            <a:ext cx="68072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4472589" y="3539864"/>
            <a:ext cx="6819704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30"/>
          <p:cNvSpPr>
            <a:spLocks noGrp="1"/>
          </p:cNvSpPr>
          <p:nvPr>
            <p:ph type="dt" sz="half" idx="10"/>
          </p:nvPr>
        </p:nvSpPr>
        <p:spPr>
          <a:xfrm>
            <a:off x="7827434" y="6557963"/>
            <a:ext cx="2671233" cy="227012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lang="en-US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1D136B97-C864-4DB3-BD9C-E8E3672E746C}" type="datetimeFigureOut">
              <a:rPr/>
              <a:pPr>
                <a:defRPr/>
              </a:pPr>
              <a:t>11/6/2016</a:t>
            </a:fld>
            <a:endParaRPr/>
          </a:p>
        </p:txBody>
      </p:sp>
      <p:sp>
        <p:nvSpPr>
          <p:cNvPr id="7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3759200" y="6557963"/>
            <a:ext cx="3903133" cy="2286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lang="en-US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8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0507134" y="6556375"/>
            <a:ext cx="785284" cy="228600"/>
          </a:xfrm>
        </p:spPr>
        <p:txBody>
          <a:bodyPr/>
          <a:lstStyle>
            <a:lvl1pPr>
              <a:defRPr>
                <a:solidFill>
                  <a:srgbClr val="FFFFFF"/>
                </a:solidFill>
                <a:latin typeface="Times New Roman" panose="02020603050405020304" pitchFamily="18" charset="0"/>
              </a:defRPr>
            </a:lvl1pPr>
          </a:lstStyle>
          <a:p>
            <a:fld id="{194E78A2-DA1E-449C-B313-3C3479B4CB7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58646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513E895C-F161-40CB-AA9E-8CB15112F34F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007ED741-D395-4BC0-A33D-1D8A80362FD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72029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0C4D27-1B68-4CBE-9370-EED3C05BA486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7234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400" y="2821838"/>
            <a:ext cx="8340651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2400" y="1905001"/>
            <a:ext cx="8340651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99200" y="6556376"/>
            <a:ext cx="2669117" cy="227013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B13F9A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81D4E677-C514-40A1-BA9C-956298091BEC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13517" y="6556375"/>
            <a:ext cx="3860800" cy="2286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B13F9A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78901" y="6554788"/>
            <a:ext cx="783167" cy="228600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336B7041-F865-4D10-B4EA-C6926AF0D33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55814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469392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1744" y="1600201"/>
            <a:ext cx="469392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8374543E-A3BD-4D25-82FA-B356C87AFEDC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6B234929-026F-4911-A478-9690D7AB51F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237456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571744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71744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86928B55-473C-4344-91D2-983338D2965F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6A5A6928-D5DB-48F9-9780-877DE73D836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173308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36D4ECA4-E743-4EEE-9092-508857FC62B7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683D0C02-9F11-46EF-A533-68A2CB6A1D9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448385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B13F9A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974BAD20-BDF7-41D3-A3F7-BC0108DB9015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B13F9A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463DC501-5AE1-4195-AE6B-AFCEA69965F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832342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86384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497416"/>
            <a:ext cx="786384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2133600"/>
            <a:ext cx="9652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9533E565-B040-45FF-8AC2-C37E181AE36A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BAB07607-0E20-4D15-B00B-A62EC55C10F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997590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rot="21240000">
            <a:off x="797985" y="1004888"/>
            <a:ext cx="5759449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 rot="21420000">
            <a:off x="795867" y="998539"/>
            <a:ext cx="5759451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85464" y="1143000"/>
            <a:ext cx="4572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85464" y="3283634"/>
            <a:ext cx="4572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884909" y="1041002"/>
            <a:ext cx="560832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4E7ED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C51E18F9-F2D7-48E6-B785-91F19AEBA01F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4E7ED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4E7ED"/>
                </a:solidFill>
                <a:latin typeface="Times New Roman" panose="02020603050405020304" pitchFamily="18" charset="0"/>
              </a:defRPr>
            </a:lvl1pPr>
          </a:lstStyle>
          <a:p>
            <a:fld id="{C7CC0D74-4B7B-4F5D-A592-32C6293ECA6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51098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510E34CF-B51B-42F0-89EB-DEBB9FF2139B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644E05A9-5581-4125-B7C5-4FDBBB0264F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028588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37600" y="274956"/>
            <a:ext cx="2032000" cy="5851525"/>
          </a:xfrm>
        </p:spPr>
        <p:txBody>
          <a:bodyPr vert="eaVert" anchor="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57851" y="6557963"/>
            <a:ext cx="2669116" cy="227012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62E182BB-015B-4E23-9FE4-87789D8E290B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0" y="6556375"/>
            <a:ext cx="4876800" cy="2286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39667" y="6553200"/>
            <a:ext cx="783167" cy="228600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8150C27F-C023-4A7A-B5F2-4F2619B47F5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097742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H="1">
            <a:off x="3556000" y="0"/>
            <a:ext cx="8636000" cy="6858000"/>
          </a:xfrm>
          <a:prstGeom prst="rect">
            <a:avLst/>
          </a:prstGeom>
          <a:blipFill>
            <a:blip r:embed="rId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 rot="16200000">
            <a:off x="127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 sz="180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4489157" y="533400"/>
            <a:ext cx="68072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4472589" y="3539864"/>
            <a:ext cx="6819704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30"/>
          <p:cNvSpPr>
            <a:spLocks noGrp="1"/>
          </p:cNvSpPr>
          <p:nvPr>
            <p:ph type="dt" sz="half" idx="10"/>
          </p:nvPr>
        </p:nvSpPr>
        <p:spPr>
          <a:xfrm>
            <a:off x="7827434" y="6557963"/>
            <a:ext cx="2671233" cy="227012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lang="en-US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B53DF01C-04FB-441F-AFA3-C0CD1B54616D}" type="datetimeFigureOut">
              <a:rPr/>
              <a:pPr>
                <a:defRPr/>
              </a:pPr>
              <a:t>11/6/2016</a:t>
            </a:fld>
            <a:endParaRPr/>
          </a:p>
        </p:txBody>
      </p:sp>
      <p:sp>
        <p:nvSpPr>
          <p:cNvPr id="7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3759200" y="6557963"/>
            <a:ext cx="3903133" cy="2286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lang="en-US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8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0507134" y="6556375"/>
            <a:ext cx="785284" cy="228600"/>
          </a:xfrm>
        </p:spPr>
        <p:txBody>
          <a:bodyPr/>
          <a:lstStyle>
            <a:lvl1pPr>
              <a:defRPr>
                <a:solidFill>
                  <a:srgbClr val="FFFFFF"/>
                </a:solidFill>
                <a:latin typeface="Times New Roman" panose="02020603050405020304" pitchFamily="18" charset="0"/>
              </a:defRPr>
            </a:lvl1pPr>
          </a:lstStyle>
          <a:p>
            <a:fld id="{CCF91CBA-CA81-4D4C-9452-9451DC36F15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38280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6C6665B-5B46-4ED4-B776-70DABDED2494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16028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1FDFF81D-9634-4362-B6FF-77127B9598ED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9C753A39-E8B9-4043-AE6A-7E4BC8E5C73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5755926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400" y="2821838"/>
            <a:ext cx="8340651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2400" y="1905001"/>
            <a:ext cx="8340651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99200" y="6556376"/>
            <a:ext cx="2669117" cy="227013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B13F9A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4B643810-2F3F-4E64-B07F-7384F6BA0AE7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13517" y="6556375"/>
            <a:ext cx="3860800" cy="2286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B13F9A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78901" y="6554788"/>
            <a:ext cx="783167" cy="228600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210E588A-1F18-422A-8828-0ED3B6D8A50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68383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469392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1744" y="1600201"/>
            <a:ext cx="469392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3604B06B-F781-4E90-AA0C-9F626A4EF0D0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088D846D-0134-4917-8A19-43EA5FBE453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561084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571744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71744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F6610E27-884F-4571-8E28-2A751EC4DC77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9E7F761F-59BB-429B-8898-7C039904E1C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995860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32A4DFA0-E910-47AA-961D-F20C5A9DD0A2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AD760945-41A3-4435-B7C4-0359D670C0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331828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B13F9A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82DF3B7D-E033-4E53-8CBF-9EDA1E3F45CE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B13F9A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B2B577C8-07F5-414B-A723-288D94DCEB0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467932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86384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497416"/>
            <a:ext cx="786384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2133600"/>
            <a:ext cx="9652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0E0BD6DE-263C-48DB-AA63-2D3905A26B89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2F7F9823-6EBB-4146-B912-796EB5FA7F0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344789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rot="21240000">
            <a:off x="797985" y="1004888"/>
            <a:ext cx="5759449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 rot="21420000">
            <a:off x="795867" y="998539"/>
            <a:ext cx="5759451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85464" y="1143000"/>
            <a:ext cx="4572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85464" y="3283634"/>
            <a:ext cx="4572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884909" y="1041002"/>
            <a:ext cx="560832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4E7ED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2042472D-C930-4D39-AE63-229D7A5C3D80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4E7ED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4E7ED"/>
                </a:solidFill>
                <a:latin typeface="Times New Roman" panose="02020603050405020304" pitchFamily="18" charset="0"/>
              </a:defRPr>
            </a:lvl1pPr>
          </a:lstStyle>
          <a:p>
            <a:fld id="{C4232774-F601-4805-B0FD-87C8DA4CC8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98943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7CDBC11C-19CB-42D8-A7FD-EFFDDBD7F7E1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E7004078-5C7C-4D77-939B-A7A61430A04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613407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37600" y="274956"/>
            <a:ext cx="2032000" cy="5851525"/>
          </a:xfrm>
        </p:spPr>
        <p:txBody>
          <a:bodyPr vert="eaVert" anchor="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57851" y="6557963"/>
            <a:ext cx="2669116" cy="227012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EA1D7EB7-B0DF-4C93-9C9A-6137DC20A486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0" y="6556375"/>
            <a:ext cx="4876800" cy="2286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39667" y="6553200"/>
            <a:ext cx="783167" cy="228600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2BB7A203-3D8F-4D97-BAD7-D959298A1BA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3848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2C29E6-F481-4B32-A002-08B1F3E6CD48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9640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7DC7271-B557-40DC-9C36-DAF1BD93C293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908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altLang="en-US" smtClean="0"/>
              <a:t>انقر لتحرير نمط العنوان الرئيسي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altLang="en-US" smtClean="0"/>
              <a:t>انقر لتحرير أنماط النص الرئيسي</a:t>
            </a:r>
          </a:p>
          <a:p>
            <a:pPr lvl="1"/>
            <a:r>
              <a:rPr lang="ar-SA" altLang="en-US" smtClean="0"/>
              <a:t>المستوى الثاني</a:t>
            </a:r>
          </a:p>
          <a:p>
            <a:pPr lvl="2"/>
            <a:r>
              <a:rPr lang="ar-SA" altLang="en-US" smtClean="0"/>
              <a:t>المستوى الثالث</a:t>
            </a:r>
          </a:p>
          <a:p>
            <a:pPr lvl="3"/>
            <a:r>
              <a:rPr lang="ar-SA" altLang="en-US" smtClean="0"/>
              <a:t>المستوى الرابع</a:t>
            </a:r>
          </a:p>
          <a:p>
            <a:pPr lvl="4"/>
            <a:r>
              <a:rPr lang="ar-SA" altLang="en-US" smtClean="0"/>
              <a:t>المستوى الخامس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 eaLnBrk="1" hangingPunct="1">
              <a:defRPr sz="1400"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1" eaLnBrk="1" hangingPunct="1">
              <a:defRPr sz="1400"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1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C94E918-0A66-40F5-B1FF-A2E71C0CD1A2}" type="slidenum">
              <a:rPr lang="ar-SA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044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10871200" y="0"/>
            <a:ext cx="13208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609600" y="320675"/>
            <a:ext cx="9652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102" name="Text Placeholder 30"/>
          <p:cNvSpPr>
            <a:spLocks noGrp="1"/>
          </p:cNvSpPr>
          <p:nvPr>
            <p:ph type="body" idx="1"/>
          </p:nvPr>
        </p:nvSpPr>
        <p:spPr bwMode="auto">
          <a:xfrm>
            <a:off x="609600" y="1609725"/>
            <a:ext cx="9652000" cy="484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5662085" y="6557963"/>
            <a:ext cx="2669116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rgbClr val="B13F9A"/>
                </a:solidFill>
                <a:latin typeface="Georgia"/>
                <a:cs typeface="+mn-cs"/>
              </a:defRPr>
            </a:lvl1pPr>
            <a:extLst/>
          </a:lstStyle>
          <a:p>
            <a:pPr>
              <a:defRPr/>
            </a:pPr>
            <a:fld id="{162EC279-3F8A-49A6-8CAC-99DF716986CD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609600" y="6557963"/>
            <a:ext cx="48768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rgbClr val="B13F9A"/>
                </a:solidFill>
                <a:latin typeface="Georgia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8335434" y="6556375"/>
            <a:ext cx="785284" cy="2286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100">
                <a:solidFill>
                  <a:srgbClr val="B13F9A"/>
                </a:solidFill>
                <a:latin typeface="Georgia" panose="02040502050405020303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1112389-86F7-4FC7-9D7A-A85CB5FF635A}" type="slidenum">
              <a:rPr lang="en-US" altLang="en-US">
                <a:cs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1745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9pPr>
      <a:extLst/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anose="05020102010507070707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eaLnBrk="0" fontAlgn="base" hangingPunct="0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anose="05020102010507070707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anose="05020102010507070707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anose="05000000000000000000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10871200" y="0"/>
            <a:ext cx="13208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609600" y="320675"/>
            <a:ext cx="9652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126" name="Text Placeholder 30"/>
          <p:cNvSpPr>
            <a:spLocks noGrp="1"/>
          </p:cNvSpPr>
          <p:nvPr>
            <p:ph type="body" idx="1"/>
          </p:nvPr>
        </p:nvSpPr>
        <p:spPr bwMode="auto">
          <a:xfrm>
            <a:off x="609600" y="1609725"/>
            <a:ext cx="9652000" cy="484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5662085" y="6557963"/>
            <a:ext cx="2669116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rgbClr val="B13F9A"/>
                </a:solidFill>
                <a:latin typeface="Georgia"/>
                <a:cs typeface="+mn-cs"/>
              </a:defRPr>
            </a:lvl1pPr>
            <a:extLst/>
          </a:lstStyle>
          <a:p>
            <a:pPr>
              <a:defRPr/>
            </a:pPr>
            <a:fld id="{56183398-CE2E-4612-8B9C-F749D6ECD87F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609600" y="6557963"/>
            <a:ext cx="48768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rgbClr val="B13F9A"/>
                </a:solidFill>
                <a:latin typeface="Georgia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8335434" y="6556375"/>
            <a:ext cx="785284" cy="2286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100">
                <a:solidFill>
                  <a:srgbClr val="B13F9A"/>
                </a:solidFill>
                <a:latin typeface="Georgia" panose="02040502050405020303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1ED2E39-6220-4418-AD10-B586FC529F1D}" type="slidenum">
              <a:rPr lang="en-US" altLang="en-US">
                <a:cs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1800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9pPr>
      <a:extLst/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anose="05020102010507070707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eaLnBrk="0" fontAlgn="base" hangingPunct="0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anose="05020102010507070707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anose="05020102010507070707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anose="05000000000000000000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10871200" y="0"/>
            <a:ext cx="13208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609600" y="320675"/>
            <a:ext cx="9652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150" name="Text Placeholder 30"/>
          <p:cNvSpPr>
            <a:spLocks noGrp="1"/>
          </p:cNvSpPr>
          <p:nvPr>
            <p:ph type="body" idx="1"/>
          </p:nvPr>
        </p:nvSpPr>
        <p:spPr bwMode="auto">
          <a:xfrm>
            <a:off x="609600" y="1609725"/>
            <a:ext cx="9652000" cy="484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5662085" y="6557963"/>
            <a:ext cx="2669116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rgbClr val="B13F9A"/>
                </a:solidFill>
                <a:latin typeface="Georgia"/>
                <a:cs typeface="+mn-cs"/>
              </a:defRPr>
            </a:lvl1pPr>
            <a:extLst/>
          </a:lstStyle>
          <a:p>
            <a:pPr>
              <a:defRPr/>
            </a:pPr>
            <a:fld id="{D5A0A88D-BB79-4DE1-9D48-E19502529BB6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609600" y="6557963"/>
            <a:ext cx="48768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rgbClr val="B13F9A"/>
                </a:solidFill>
                <a:latin typeface="Georgia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8335434" y="6556375"/>
            <a:ext cx="785284" cy="2286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100">
                <a:solidFill>
                  <a:srgbClr val="B13F9A"/>
                </a:solidFill>
                <a:latin typeface="Georgia" panose="02040502050405020303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F9C16A9-AD3C-4284-A95A-0663A20FC9BB}" type="slidenum">
              <a:rPr lang="en-US" altLang="en-US">
                <a:cs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6479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9pPr>
      <a:extLst/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anose="05020102010507070707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eaLnBrk="0" fontAlgn="base" hangingPunct="0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anose="05020102010507070707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anose="05020102010507070707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anose="05000000000000000000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10871200" y="0"/>
            <a:ext cx="13208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609600" y="320675"/>
            <a:ext cx="9652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174" name="Text Placeholder 30"/>
          <p:cNvSpPr>
            <a:spLocks noGrp="1"/>
          </p:cNvSpPr>
          <p:nvPr>
            <p:ph type="body" idx="1"/>
          </p:nvPr>
        </p:nvSpPr>
        <p:spPr bwMode="auto">
          <a:xfrm>
            <a:off x="609600" y="1609725"/>
            <a:ext cx="9652000" cy="484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5662085" y="6557963"/>
            <a:ext cx="2669116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rgbClr val="B13F9A"/>
                </a:solidFill>
                <a:latin typeface="Georgia"/>
                <a:cs typeface="+mn-cs"/>
              </a:defRPr>
            </a:lvl1pPr>
            <a:extLst/>
          </a:lstStyle>
          <a:p>
            <a:pPr>
              <a:defRPr/>
            </a:pPr>
            <a:fld id="{E7BD3616-4740-4658-AA4C-FA1EA6D58662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609600" y="6557963"/>
            <a:ext cx="48768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rgbClr val="B13F9A"/>
                </a:solidFill>
                <a:latin typeface="Georgia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8335434" y="6556375"/>
            <a:ext cx="785284" cy="2286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100">
                <a:solidFill>
                  <a:srgbClr val="B13F9A"/>
                </a:solidFill>
                <a:latin typeface="Georgia" panose="02040502050405020303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224F561-5E1A-434A-B3C2-9168C12E0EB2}" type="slidenum">
              <a:rPr lang="en-US" altLang="en-US">
                <a:cs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948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9pPr>
      <a:extLst/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anose="05020102010507070707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eaLnBrk="0" fontAlgn="base" hangingPunct="0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anose="05020102010507070707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anose="05020102010507070707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anose="05000000000000000000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10871200" y="0"/>
            <a:ext cx="13208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609600" y="320675"/>
            <a:ext cx="9652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198" name="Text Placeholder 30"/>
          <p:cNvSpPr>
            <a:spLocks noGrp="1"/>
          </p:cNvSpPr>
          <p:nvPr>
            <p:ph type="body" idx="1"/>
          </p:nvPr>
        </p:nvSpPr>
        <p:spPr bwMode="auto">
          <a:xfrm>
            <a:off x="609600" y="1609725"/>
            <a:ext cx="9652000" cy="484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5662085" y="6557963"/>
            <a:ext cx="2669116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rgbClr val="B13F9A"/>
                </a:solidFill>
                <a:latin typeface="Georgia"/>
                <a:cs typeface="+mn-cs"/>
              </a:defRPr>
            </a:lvl1pPr>
            <a:extLst/>
          </a:lstStyle>
          <a:p>
            <a:pPr>
              <a:defRPr/>
            </a:pPr>
            <a:fld id="{187E70E0-95A1-4146-BAAF-C3E7D3428C6C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609600" y="6557963"/>
            <a:ext cx="48768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rgbClr val="B13F9A"/>
                </a:solidFill>
                <a:latin typeface="Georgia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8335434" y="6556375"/>
            <a:ext cx="785284" cy="2286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100">
                <a:solidFill>
                  <a:srgbClr val="B13F9A"/>
                </a:solidFill>
                <a:latin typeface="Georgia" panose="02040502050405020303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C6ED65-570A-4867-B5B6-7A29FD9D75BA}" type="slidenum">
              <a:rPr lang="en-US" altLang="en-US">
                <a:cs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9300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9pPr>
      <a:extLst/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anose="05020102010507070707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eaLnBrk="0" fontAlgn="base" hangingPunct="0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anose="05020102010507070707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anose="05020102010507070707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anose="05000000000000000000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10871200" y="0"/>
            <a:ext cx="13208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609600" y="320675"/>
            <a:ext cx="9652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46" name="Text Placeholder 30"/>
          <p:cNvSpPr>
            <a:spLocks noGrp="1"/>
          </p:cNvSpPr>
          <p:nvPr>
            <p:ph type="body" idx="1"/>
          </p:nvPr>
        </p:nvSpPr>
        <p:spPr bwMode="auto">
          <a:xfrm>
            <a:off x="609600" y="1609725"/>
            <a:ext cx="9652000" cy="484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5662085" y="6557963"/>
            <a:ext cx="2669116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rgbClr val="B13F9A"/>
                </a:solidFill>
                <a:latin typeface="Georgia"/>
                <a:cs typeface="+mn-cs"/>
              </a:defRPr>
            </a:lvl1pPr>
            <a:extLst/>
          </a:lstStyle>
          <a:p>
            <a:pPr>
              <a:defRPr/>
            </a:pPr>
            <a:fld id="{F75AC600-891A-4BDE-8681-2E1F4D187FB0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609600" y="6557963"/>
            <a:ext cx="48768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rgbClr val="B13F9A"/>
                </a:solidFill>
                <a:latin typeface="Georgia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8335434" y="6556375"/>
            <a:ext cx="785284" cy="2286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100">
                <a:solidFill>
                  <a:srgbClr val="B13F9A"/>
                </a:solidFill>
                <a:latin typeface="Georgia" panose="02040502050405020303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65B1D82-2CFF-4472-8A70-7BF2BA7D3B2C}" type="slidenum">
              <a:rPr lang="en-US" altLang="en-US">
                <a:cs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4061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9pPr>
      <a:extLst/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anose="05020102010507070707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eaLnBrk="0" fontAlgn="base" hangingPunct="0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anose="05020102010507070707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anose="05020102010507070707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anose="05000000000000000000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0.png"/><Relationship Id="rId4" Type="http://schemas.openxmlformats.org/officeDocument/2006/relationships/oleObject" Target="../embeddings/oleObject5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1.png"/><Relationship Id="rId4" Type="http://schemas.openxmlformats.org/officeDocument/2006/relationships/oleObject" Target="../embeddings/oleObject6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3.png"/><Relationship Id="rId4" Type="http://schemas.openxmlformats.org/officeDocument/2006/relationships/oleObject" Target="../embeddings/oleObject7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4.png"/><Relationship Id="rId4" Type="http://schemas.openxmlformats.org/officeDocument/2006/relationships/oleObject" Target="../embeddings/oleObject8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5.png"/><Relationship Id="rId4" Type="http://schemas.openxmlformats.org/officeDocument/2006/relationships/oleObject" Target="../embeddings/oleObject9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6.png"/><Relationship Id="rId4" Type="http://schemas.openxmlformats.org/officeDocument/2006/relationships/oleObject" Target="../embeddings/oleObject10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17.png"/><Relationship Id="rId4" Type="http://schemas.openxmlformats.org/officeDocument/2006/relationships/oleObject" Target="../embeddings/oleObject11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18.png"/><Relationship Id="rId4" Type="http://schemas.openxmlformats.org/officeDocument/2006/relationships/oleObject" Target="../embeddings/oleObject12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19.png"/><Relationship Id="rId4" Type="http://schemas.openxmlformats.org/officeDocument/2006/relationships/oleObject" Target="../embeddings/oleObject13.bin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png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png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8.png"/><Relationship Id="rId4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9.png"/><Relationship Id="rId4" Type="http://schemas.openxmlformats.org/officeDocument/2006/relationships/oleObject" Target="../embeddings/oleObject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00"/>
            </a:gs>
            <a:gs pos="100000">
              <a:srgbClr val="FF9900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890" name="Picture 3" descr="E:\توصيف المقررات\Images\12871102299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2476500"/>
            <a:ext cx="3810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761116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FF33"/>
            </a:gs>
            <a:gs pos="100000">
              <a:srgbClr val="CCFF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6" name="Object 20"/>
          <p:cNvGraphicFramePr>
            <a:graphicFrameLocks noGrp="1" noChangeAspect="1"/>
          </p:cNvGraphicFramePr>
          <p:nvPr>
            <p:ph/>
          </p:nvPr>
        </p:nvGraphicFramePr>
        <p:xfrm>
          <a:off x="1524001" y="-23813"/>
          <a:ext cx="9117013" cy="683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Image" r:id="rId4" imgW="4267209" imgH="3200406" progId="Photoshop.Image.11">
                  <p:embed/>
                </p:oleObj>
              </mc:Choice>
              <mc:Fallback>
                <p:oleObj name="Image" r:id="rId4" imgW="4267209" imgH="3200406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1" y="-23813"/>
                        <a:ext cx="9117013" cy="683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2902705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FF33"/>
            </a:gs>
            <a:gs pos="100000">
              <a:srgbClr val="CCFF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154" name="Object 21"/>
          <p:cNvGraphicFramePr>
            <a:graphicFrameLocks noGrp="1" noChangeAspect="1"/>
          </p:cNvGraphicFramePr>
          <p:nvPr>
            <p:ph/>
          </p:nvPr>
        </p:nvGraphicFramePr>
        <p:xfrm>
          <a:off x="1524001" y="44451"/>
          <a:ext cx="9117013" cy="683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Image" r:id="rId4" imgW="4267209" imgH="3200406" progId="Photoshop.Image.11">
                  <p:embed/>
                </p:oleObj>
              </mc:Choice>
              <mc:Fallback>
                <p:oleObj name="Image" r:id="rId4" imgW="4267209" imgH="3200406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1" y="44451"/>
                        <a:ext cx="9117013" cy="683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892577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FF33"/>
            </a:gs>
            <a:gs pos="100000">
              <a:srgbClr val="CCFF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178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926" y="-14288"/>
            <a:ext cx="9109075" cy="683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141391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FF33"/>
            </a:gs>
            <a:gs pos="100000">
              <a:srgbClr val="CCFF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202" name="Object 10"/>
          <p:cNvGraphicFramePr>
            <a:graphicFrameLocks noGrp="1" noChangeAspect="1"/>
          </p:cNvGraphicFramePr>
          <p:nvPr>
            <p:ph/>
          </p:nvPr>
        </p:nvGraphicFramePr>
        <p:xfrm>
          <a:off x="1524001" y="-23813"/>
          <a:ext cx="9117013" cy="683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Image" r:id="rId4" imgW="4267209" imgH="3200406" progId="Photoshop.Image.11">
                  <p:embed/>
                </p:oleObj>
              </mc:Choice>
              <mc:Fallback>
                <p:oleObj name="Image" r:id="rId4" imgW="4267209" imgH="3200406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1" y="-23813"/>
                        <a:ext cx="9117013" cy="683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15701480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FF33"/>
            </a:gs>
            <a:gs pos="100000">
              <a:srgbClr val="CCFF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0226" name="Object 10"/>
          <p:cNvGraphicFramePr>
            <a:graphicFrameLocks noGrp="1" noChangeAspect="1"/>
          </p:cNvGraphicFramePr>
          <p:nvPr>
            <p:ph/>
          </p:nvPr>
        </p:nvGraphicFramePr>
        <p:xfrm>
          <a:off x="1524001" y="-23813"/>
          <a:ext cx="9117013" cy="683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Image" r:id="rId4" imgW="4267209" imgH="3200406" progId="Photoshop.Image.11">
                  <p:embed/>
                </p:oleObj>
              </mc:Choice>
              <mc:Fallback>
                <p:oleObj name="Image" r:id="rId4" imgW="4267209" imgH="3200406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1" y="-23813"/>
                        <a:ext cx="9117013" cy="683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71873788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FF33"/>
            </a:gs>
            <a:gs pos="100000">
              <a:srgbClr val="CCFF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1250" name="Object 14"/>
          <p:cNvGraphicFramePr>
            <a:graphicFrameLocks noGrp="1" noChangeAspect="1"/>
          </p:cNvGraphicFramePr>
          <p:nvPr>
            <p:ph/>
          </p:nvPr>
        </p:nvGraphicFramePr>
        <p:xfrm>
          <a:off x="1524000" y="-52388"/>
          <a:ext cx="9151938" cy="686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Image" r:id="rId4" imgW="4267209" imgH="3200406" progId="Photoshop.Image.11">
                  <p:embed/>
                </p:oleObj>
              </mc:Choice>
              <mc:Fallback>
                <p:oleObj name="Image" r:id="rId4" imgW="4267209" imgH="3200406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-52388"/>
                        <a:ext cx="9151938" cy="6862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304868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FF33"/>
            </a:gs>
            <a:gs pos="100000">
              <a:srgbClr val="CCFF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2274" name="Object 10"/>
          <p:cNvGraphicFramePr>
            <a:graphicFrameLocks noGrp="1" noChangeAspect="1"/>
          </p:cNvGraphicFramePr>
          <p:nvPr>
            <p:ph/>
          </p:nvPr>
        </p:nvGraphicFramePr>
        <p:xfrm>
          <a:off x="1524001" y="-23813"/>
          <a:ext cx="9117013" cy="683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Image" r:id="rId4" imgW="4267209" imgH="3200406" progId="Photoshop.Image.11">
                  <p:embed/>
                </p:oleObj>
              </mc:Choice>
              <mc:Fallback>
                <p:oleObj name="Image" r:id="rId4" imgW="4267209" imgH="3200406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1" y="-23813"/>
                        <a:ext cx="9117013" cy="683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06950533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66"/>
            </a:gs>
            <a:gs pos="100000">
              <a:schemeClr val="accent1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3298" name="Object 20"/>
          <p:cNvGraphicFramePr>
            <a:graphicFrameLocks noGrp="1" noChangeAspect="1"/>
          </p:cNvGraphicFramePr>
          <p:nvPr>
            <p:ph/>
          </p:nvPr>
        </p:nvGraphicFramePr>
        <p:xfrm>
          <a:off x="1524001" y="47626"/>
          <a:ext cx="9117013" cy="683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name="Image" r:id="rId4" imgW="4267209" imgH="3200406" progId="Photoshop.Image.11">
                  <p:embed/>
                </p:oleObj>
              </mc:Choice>
              <mc:Fallback>
                <p:oleObj name="Image" r:id="rId4" imgW="4267209" imgH="3200406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1" y="47626"/>
                        <a:ext cx="9117013" cy="683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10221048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66"/>
            </a:gs>
            <a:gs pos="100000">
              <a:schemeClr val="accent1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22" name="Object 22"/>
          <p:cNvGraphicFramePr>
            <a:graphicFrameLocks noGrp="1" noChangeAspect="1"/>
          </p:cNvGraphicFramePr>
          <p:nvPr>
            <p:ph/>
          </p:nvPr>
        </p:nvGraphicFramePr>
        <p:xfrm>
          <a:off x="1524001" y="36513"/>
          <a:ext cx="9117013" cy="6837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Image" r:id="rId4" imgW="4267209" imgH="3200406" progId="Photoshop.Image.11">
                  <p:embed/>
                </p:oleObj>
              </mc:Choice>
              <mc:Fallback>
                <p:oleObj name="Image" r:id="rId4" imgW="4267209" imgH="3200406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1" y="36513"/>
                        <a:ext cx="9117013" cy="6837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2963552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81200" y="320040"/>
            <a:ext cx="72390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sz="4000" dirty="0"/>
              <a:t>The rock cycle </a:t>
            </a:r>
            <a:r>
              <a:rPr lang="ar-EG" sz="4000" dirty="0"/>
              <a:t>الدورة الصخرية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981200" y="1609725"/>
          <a:ext cx="7239000" cy="484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0" name="Straight Arrow Connector 9"/>
          <p:cNvCxnSpPr/>
          <p:nvPr/>
        </p:nvCxnSpPr>
        <p:spPr>
          <a:xfrm>
            <a:off x="5095876" y="3714751"/>
            <a:ext cx="1571625" cy="10715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10800000">
            <a:off x="5738814" y="3500439"/>
            <a:ext cx="1857375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5595939" y="5143500"/>
            <a:ext cx="714375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7608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4511824" y="533400"/>
            <a:ext cx="5688632" cy="3183632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dirty="0"/>
              <a:t>The formation</a:t>
            </a:r>
            <a:r>
              <a:rPr lang="ar-EG" sz="3600" dirty="0"/>
              <a:t/>
            </a:r>
            <a:br>
              <a:rPr lang="ar-EG" sz="3600" dirty="0"/>
            </a:br>
            <a:r>
              <a:rPr lang="en-US" sz="3600" dirty="0"/>
              <a:t> of earth</a:t>
            </a: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878442" y="4149080"/>
            <a:ext cx="5114778" cy="792088"/>
          </a:xfrm>
          <a:extLst/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ar-EG" sz="48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latin typeface="+mj-lt"/>
                <a:ea typeface="+mj-ea"/>
                <a:cs typeface="+mj-cs"/>
              </a:rPr>
              <a:t>بنية الأرض</a:t>
            </a:r>
            <a:endParaRPr lang="en-US" sz="4800" b="1" cap="all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gradFill>
                <a:gsLst>
                  <a:gs pos="0">
                    <a:schemeClr val="accent4">
                      <a:tint val="13000"/>
                    </a:schemeClr>
                  </a:gs>
                  <a:gs pos="10000">
                    <a:schemeClr val="accent4">
                      <a:tint val="20000"/>
                    </a:schemeClr>
                  </a:gs>
                  <a:gs pos="49000">
                    <a:schemeClr val="accent4">
                      <a:tint val="70000"/>
                    </a:schemeClr>
                  </a:gs>
                  <a:gs pos="50000">
                    <a:schemeClr val="accent4">
                      <a:tint val="97000"/>
                    </a:schemeClr>
                  </a:gs>
                  <a:gs pos="100000">
                    <a:schemeClr val="accent4">
                      <a:tint val="20000"/>
                    </a:schemeClr>
                  </a:gs>
                </a:gsLst>
                <a:lin ang="5400000" scaled="1"/>
              </a:gra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81345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66"/>
            </a:gs>
            <a:gs pos="100000">
              <a:schemeClr val="accent1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6370" name="Object 9"/>
          <p:cNvGraphicFramePr>
            <a:graphicFrameLocks noGrp="1" noChangeAspect="1"/>
          </p:cNvGraphicFramePr>
          <p:nvPr>
            <p:ph/>
          </p:nvPr>
        </p:nvGraphicFramePr>
        <p:xfrm>
          <a:off x="1524001" y="36513"/>
          <a:ext cx="9117013" cy="6837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" name="Image" r:id="rId4" imgW="4267209" imgH="3200406" progId="Photoshop.Image.11">
                  <p:embed/>
                </p:oleObj>
              </mc:Choice>
              <mc:Fallback>
                <p:oleObj name="Image" r:id="rId4" imgW="4267209" imgH="3200406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1" y="36513"/>
                        <a:ext cx="9117013" cy="6837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0249330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81200" y="320040"/>
            <a:ext cx="7239000" cy="1143000"/>
          </a:xfrm>
        </p:spPr>
        <p:txBody>
          <a:bodyPr/>
          <a:lstStyle/>
          <a:p>
            <a:pPr algn="ctr" rtl="1" eaLnBrk="1" fontAlgn="auto" hangingPunct="1">
              <a:spcAft>
                <a:spcPts val="0"/>
              </a:spcAft>
              <a:defRPr/>
            </a:pPr>
            <a:r>
              <a:rPr smtClean="0"/>
              <a:t>Glossary of commonly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GB" sz="2400" dirty="0"/>
              <a:t>Primary rocks (Igneous rocks): </a:t>
            </a:r>
            <a:r>
              <a:rPr lang="ar-EG" sz="2400" dirty="0"/>
              <a:t>الصخور الأولية أو النارية</a:t>
            </a:r>
          </a:p>
          <a:p>
            <a:pPr marL="274320" indent="-274320" algn="just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ar-EG" sz="2400" dirty="0"/>
              <a:t>صخور تكونت مع بداية تكوين قشرة الأرض كانت منصهرة ثم بردت بالتدريج ومن بينها صخور الجرانيت والبازلت.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GB" sz="2400" dirty="0"/>
              <a:t>Secondary rocks (Sedimentary rocks) &amp; (Stratified rocks):</a:t>
            </a:r>
          </a:p>
          <a:p>
            <a:pPr marL="274320" indent="-274320" algn="just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ar-EG" sz="2400" dirty="0"/>
              <a:t>الصخور الثانوية أو الرسوبية أو الطبقية، وتتكون نتيجة عمليات الارساب وتظهر على شكل طبقات متعاقبة فوق بعظها ومن بينها الصخور الجيرية والرملية والطينية.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GB" sz="2400" dirty="0"/>
              <a:t>Metamorphic rocks: </a:t>
            </a:r>
            <a:r>
              <a:rPr lang="ar-EG" sz="2400" dirty="0"/>
              <a:t>الصخور المتحولة </a:t>
            </a:r>
          </a:p>
          <a:p>
            <a:pPr marL="274320" indent="-274320" algn="just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ar-EG" sz="2400" dirty="0"/>
              <a:t>الصخور المتحولة تتم عن أصل ناري أو رسوبي بفعل الضغط والحرارة الشديدة من بينها صخر النس المتحول عن الجرانيت، وصخر الشيست المتحول عن الصخور الطينية، والرخام المتحول عن الصخور الجيرية.</a:t>
            </a:r>
            <a:r>
              <a:rPr lang="en-GB" sz="2400" dirty="0"/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04311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0" y="2890392"/>
            <a:ext cx="44196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000" b="1" dirty="0">
                <a:ln w="31550" cmpd="sng">
                  <a:gradFill>
                    <a:gsLst>
                      <a:gs pos="25000">
                        <a:srgbClr val="0F6FC6">
                          <a:shade val="25000"/>
                          <a:satMod val="190000"/>
                        </a:srgbClr>
                      </a:gs>
                      <a:gs pos="80000">
                        <a:srgbClr val="0F6FC6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To Be Continued</a:t>
            </a:r>
          </a:p>
        </p:txBody>
      </p:sp>
    </p:spTree>
    <p:extLst>
      <p:ext uri="{BB962C8B-B14F-4D97-AF65-F5344CB8AC3E}">
        <p14:creationId xmlns:p14="http://schemas.microsoft.com/office/powerpoint/2010/main" val="1414844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81200" y="320040"/>
            <a:ext cx="7239000" cy="94872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/>
              <a:t>Earth Crust  </a:t>
            </a:r>
            <a:r>
              <a:rPr lang="ar-SA" dirty="0" smtClean="0"/>
              <a:t>قشرة الأرض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74826" y="1609725"/>
            <a:ext cx="7705725" cy="4846638"/>
          </a:xfrm>
        </p:spPr>
        <p:txBody>
          <a:bodyPr>
            <a:normAutofit fontScale="85000" lnSpcReduction="10000"/>
          </a:bodyPr>
          <a:lstStyle/>
          <a:p>
            <a:pPr marL="274320" indent="-274320" algn="just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ar-SA" sz="3200" b="1" dirty="0"/>
              <a:t>تتكون</a:t>
            </a:r>
            <a:r>
              <a:rPr lang="ar-EG" sz="3200" b="1" dirty="0"/>
              <a:t> </a:t>
            </a:r>
            <a:r>
              <a:rPr lang="ar-SA" sz="3200" b="1" dirty="0"/>
              <a:t>ال</a:t>
            </a:r>
            <a:r>
              <a:rPr lang="ar-EG" sz="3200" b="1" dirty="0"/>
              <a:t>أ</a:t>
            </a:r>
            <a:r>
              <a:rPr lang="ar-SA" sz="3200" b="1" dirty="0"/>
              <a:t>رض من ثلاث طبقات، القشرة</a:t>
            </a:r>
            <a:r>
              <a:rPr lang="ar-EG" sz="3200" b="1" dirty="0"/>
              <a:t> الأرضية</a:t>
            </a:r>
            <a:r>
              <a:rPr lang="ar-SA" sz="3200" b="1" dirty="0"/>
              <a:t> </a:t>
            </a:r>
            <a:r>
              <a:rPr lang="ar-EG" sz="3200" b="1" dirty="0"/>
              <a:t>والوشاح أو الغطاء الداخلي والنواة أو مركز الأرض</a:t>
            </a:r>
            <a:r>
              <a:rPr lang="ar-SA" sz="3200" b="1" dirty="0" err="1"/>
              <a:t>.</a:t>
            </a:r>
            <a:r>
              <a:rPr lang="ar-SA" sz="3200" b="1" dirty="0"/>
              <a:t> القشرة هي الطبقة الخارجية </a:t>
            </a:r>
            <a:r>
              <a:rPr lang="ar-EG" sz="3200" b="1" dirty="0" err="1"/>
              <a:t>والمانتل</a:t>
            </a:r>
            <a:r>
              <a:rPr lang="ar-SA" sz="3200" b="1" dirty="0"/>
              <a:t> </a:t>
            </a:r>
            <a:r>
              <a:rPr lang="ar-EG" sz="3200" b="1" dirty="0"/>
              <a:t>ال</a:t>
            </a:r>
            <a:r>
              <a:rPr lang="ar-SA" sz="3200" b="1" dirty="0"/>
              <a:t>طبقة المتوسطة و</a:t>
            </a:r>
            <a:r>
              <a:rPr lang="ar-EG" sz="3200" b="1" dirty="0"/>
              <a:t>النواة</a:t>
            </a:r>
            <a:r>
              <a:rPr lang="ar-SA" sz="3200" b="1" dirty="0"/>
              <a:t> هي الطبقة ألأعمق</a:t>
            </a:r>
            <a:r>
              <a:rPr lang="ar-EG" sz="3200" b="1" dirty="0" err="1"/>
              <a:t>.</a:t>
            </a:r>
            <a:r>
              <a:rPr lang="ar-EG" sz="3200" b="1" dirty="0"/>
              <a:t> </a:t>
            </a:r>
            <a:r>
              <a:rPr lang="ar-SA" sz="3200" b="1" dirty="0"/>
              <a:t>قشرة الأرض والأرض الصلبة </a:t>
            </a:r>
            <a:r>
              <a:rPr lang="ar-EG" sz="3200" b="1" dirty="0"/>
              <a:t> تمتد دون </a:t>
            </a:r>
            <a:r>
              <a:rPr lang="ar-SA" sz="3200" b="1" dirty="0"/>
              <a:t>الانقطاع </a:t>
            </a:r>
            <a:r>
              <a:rPr lang="ar-EG" sz="3200" b="1" dirty="0"/>
              <a:t>فوق نطاق </a:t>
            </a:r>
            <a:r>
              <a:rPr lang="ar-SA" sz="3200" b="1" dirty="0"/>
              <a:t>يعرف زلزاليا </a:t>
            </a:r>
            <a:r>
              <a:rPr lang="ar-EG" sz="3200" b="1" dirty="0"/>
              <a:t> حد موهور فيشي </a:t>
            </a:r>
            <a:r>
              <a:rPr lang="ar-SA" sz="3200" b="1" dirty="0"/>
              <a:t>أو باختصار </a:t>
            </a:r>
            <a:r>
              <a:rPr lang="ar-EG" sz="3200" b="1" dirty="0"/>
              <a:t>حد ال</a:t>
            </a:r>
            <a:r>
              <a:rPr lang="ar-SA" sz="3200" b="1" dirty="0"/>
              <a:t>موهو.</a:t>
            </a:r>
            <a:endParaRPr lang="ar-EG" sz="3200" b="1" dirty="0"/>
          </a:p>
          <a:p>
            <a:pPr marL="274320" indent="-274320" algn="just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ar-EG" sz="3200" b="1" dirty="0"/>
              <a:t>تتصف </a:t>
            </a:r>
            <a:r>
              <a:rPr lang="ar-SA" sz="3200" b="1" dirty="0"/>
              <a:t>القشرة </a:t>
            </a:r>
            <a:r>
              <a:rPr lang="ar-EG" sz="3200" b="1" dirty="0"/>
              <a:t>الأرضية بأنها </a:t>
            </a:r>
            <a:r>
              <a:rPr lang="ar-SA" sz="3200" b="1" dirty="0"/>
              <a:t>رقيقة، والقشرة الصخرية </a:t>
            </a:r>
            <a:r>
              <a:rPr lang="ar-EG" sz="3200" b="1" dirty="0"/>
              <a:t>هي ا</a:t>
            </a:r>
            <a:r>
              <a:rPr lang="ar-SA" sz="3200" b="1" dirty="0"/>
              <a:t>لتي تشكل القارات و</a:t>
            </a:r>
            <a:r>
              <a:rPr lang="ar-EG" sz="3200" b="1" dirty="0"/>
              <a:t>أعماق </a:t>
            </a:r>
            <a:r>
              <a:rPr lang="ar-SA" sz="3200" b="1" dirty="0"/>
              <a:t>المحيطات، و</a:t>
            </a:r>
            <a:r>
              <a:rPr lang="ar-EG" sz="3200" b="1" dirty="0"/>
              <a:t>تكوينها غير </a:t>
            </a:r>
            <a:r>
              <a:rPr lang="ar-SA" sz="3200" b="1" dirty="0"/>
              <a:t>متجانس</a:t>
            </a:r>
            <a:r>
              <a:rPr lang="ar-EG" sz="3200" b="1" dirty="0"/>
              <a:t> ،</a:t>
            </a:r>
            <a:r>
              <a:rPr lang="ar-SA" sz="3200" b="1" dirty="0"/>
              <a:t> </a:t>
            </a:r>
            <a:r>
              <a:rPr lang="ar-EG" sz="3200" b="1" dirty="0"/>
              <a:t>ف</a:t>
            </a:r>
            <a:r>
              <a:rPr lang="ar-SA" sz="3200" b="1" dirty="0"/>
              <a:t>هناك نوعان من القشرة </a:t>
            </a:r>
            <a:r>
              <a:rPr lang="ar-EG" sz="3200" b="1" dirty="0"/>
              <a:t>يمكن </a:t>
            </a:r>
            <a:r>
              <a:rPr lang="ar-SA" sz="3200" b="1" dirty="0"/>
              <a:t>تميز</a:t>
            </a:r>
            <a:r>
              <a:rPr lang="ar-EG" sz="3200" b="1" dirty="0"/>
              <a:t>هما</a:t>
            </a:r>
            <a:r>
              <a:rPr lang="ar-SA" sz="3200" b="1" dirty="0"/>
              <a:t>، والتي</a:t>
            </a:r>
            <a:r>
              <a:rPr lang="ar-EG" sz="3200" b="1" dirty="0"/>
              <a:t> باختلاف </a:t>
            </a:r>
            <a:r>
              <a:rPr lang="ar-SA" sz="3200" b="1" dirty="0"/>
              <a:t>خصائص</a:t>
            </a:r>
            <a:r>
              <a:rPr lang="ar-EG" sz="3200" b="1" dirty="0"/>
              <a:t>هما</a:t>
            </a:r>
            <a:r>
              <a:rPr lang="ar-SA" sz="3200" b="1" dirty="0"/>
              <a:t> الفيزيائية </a:t>
            </a:r>
            <a:r>
              <a:rPr lang="ar-EG" sz="3200" b="1" dirty="0"/>
              <a:t>يمكن تميز</a:t>
            </a:r>
            <a:r>
              <a:rPr lang="ar-SA" sz="3200" b="1" dirty="0"/>
              <a:t> وتحديد </a:t>
            </a:r>
            <a:r>
              <a:rPr lang="ar-EG" sz="3200" b="1" dirty="0"/>
              <a:t>ال</a:t>
            </a:r>
            <a:r>
              <a:rPr lang="ar-SA" sz="3200" b="1" dirty="0"/>
              <a:t>قارات </a:t>
            </a:r>
            <a:r>
              <a:rPr lang="ar-EG" sz="3200" b="1" dirty="0"/>
              <a:t>والمناطق الانتقالية بينها وبين </a:t>
            </a:r>
            <a:r>
              <a:rPr lang="ar-SA" sz="3200" b="1" dirty="0"/>
              <a:t>أحواض المحيطات.</a:t>
            </a:r>
            <a:endParaRPr lang="ar-EG" sz="3200" b="1" dirty="0"/>
          </a:p>
          <a:p>
            <a:pPr marL="274320" indent="-274320" algn="just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ar-EG" sz="3200" b="1" dirty="0"/>
              <a:t>متوسط سمك القشرة القارية يتراوح بين 30 حتى 50 كم. وعمق حد </a:t>
            </a:r>
            <a:r>
              <a:rPr lang="ar-EG" sz="3200" b="1" dirty="0" err="1"/>
              <a:t>الموهو</a:t>
            </a:r>
            <a:r>
              <a:rPr lang="ar-EG" sz="3200" b="1" dirty="0"/>
              <a:t> أسفل القارات متوسطها حوالي 35 كم.</a:t>
            </a:r>
          </a:p>
          <a:p>
            <a:pPr marL="274320" indent="-274320" algn="just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en-US" sz="3200" b="1" dirty="0"/>
          </a:p>
          <a:p>
            <a:pPr marL="274320" indent="-274320" algn="just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64089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FF33"/>
            </a:gs>
            <a:gs pos="100000">
              <a:srgbClr val="CCFF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8962" name="Object 10"/>
          <p:cNvGraphicFramePr>
            <a:graphicFrameLocks noGrp="1" noChangeAspect="1"/>
          </p:cNvGraphicFramePr>
          <p:nvPr>
            <p:ph/>
          </p:nvPr>
        </p:nvGraphicFramePr>
        <p:xfrm>
          <a:off x="1524001" y="-23813"/>
          <a:ext cx="9117013" cy="683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Image" r:id="rId4" imgW="4267209" imgH="3200406" progId="Photoshop.Image.11">
                  <p:embed/>
                </p:oleObj>
              </mc:Choice>
              <mc:Fallback>
                <p:oleObj name="Image" r:id="rId4" imgW="4267209" imgH="3200406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1" y="-23813"/>
                        <a:ext cx="9117013" cy="683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6711638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81200" y="320040"/>
            <a:ext cx="7239000" cy="948720"/>
          </a:xfrm>
        </p:spPr>
        <p:txBody>
          <a:bodyPr/>
          <a:lstStyle/>
          <a:p>
            <a:pPr algn="ctr" rtl="1" eaLnBrk="1" fontAlgn="auto" hangingPunct="1">
              <a:spcAft>
                <a:spcPts val="0"/>
              </a:spcAft>
              <a:defRPr/>
            </a:pPr>
            <a:r>
              <a:rPr dirty="0" smtClean="0"/>
              <a:t>Glossary of commonly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847851" y="1609725"/>
            <a:ext cx="7561263" cy="4846638"/>
          </a:xfrm>
        </p:spPr>
        <p:txBody>
          <a:bodyPr>
            <a:normAutofit fontScale="92500"/>
          </a:bodyPr>
          <a:lstStyle/>
          <a:p>
            <a:pPr marL="274320" indent="-274320" algn="just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ar-EG" b="1" dirty="0" smtClean="0"/>
              <a:t>القشرة الأرضية </a:t>
            </a:r>
            <a:r>
              <a:rPr lang="en-US" b="1" dirty="0" smtClean="0"/>
              <a:t>Crust</a:t>
            </a:r>
            <a:r>
              <a:rPr lang="ar-EG" b="1" dirty="0" smtClean="0"/>
              <a:t>: وتتركب من طبقات صخرية تختلف من حيث </a:t>
            </a:r>
          </a:p>
          <a:p>
            <a:pPr marL="274320" indent="-274320" algn="just" rtl="1" eaLnBrk="1" fontAlgn="auto" hangingPunct="1">
              <a:spcAft>
                <a:spcPts val="0"/>
              </a:spcAft>
              <a:buNone/>
              <a:defRPr/>
            </a:pPr>
            <a:r>
              <a:rPr lang="ar-EG" b="1" dirty="0" smtClean="0"/>
              <a:t>   الكثافة وطبيعة تركيبها المعدني، وتتكون من طبقتين هما السيال والسيما.</a:t>
            </a:r>
          </a:p>
          <a:p>
            <a:pPr marL="274320" indent="-274320" algn="just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ar-EG" b="1" dirty="0" smtClean="0"/>
              <a:t>السيال </a:t>
            </a:r>
            <a:r>
              <a:rPr lang="en-US" b="1" dirty="0" err="1" smtClean="0"/>
              <a:t>Sial</a:t>
            </a:r>
            <a:r>
              <a:rPr lang="ar-EG" b="1" dirty="0" smtClean="0"/>
              <a:t>: صخور القشرة السطحية، تتركب معادن صخورها من </a:t>
            </a:r>
            <a:r>
              <a:rPr lang="ar-EG" b="1" dirty="0" err="1" smtClean="0"/>
              <a:t>سيلكات</a:t>
            </a:r>
            <a:r>
              <a:rPr lang="en-GB" b="1" dirty="0" smtClean="0"/>
              <a:t>  </a:t>
            </a:r>
            <a:r>
              <a:rPr lang="ar-EG" b="1" dirty="0" smtClean="0"/>
              <a:t>الألمنيوم وهي طبقة سميكة علي اليابس ورقيقة في قاع البحار والمحيطات.</a:t>
            </a:r>
          </a:p>
          <a:p>
            <a:pPr marL="274320" indent="-274320" algn="just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ar-EG" b="1" dirty="0" err="1" smtClean="0"/>
              <a:t>السيما</a:t>
            </a:r>
            <a:r>
              <a:rPr lang="ar-EG" b="1" dirty="0" smtClean="0"/>
              <a:t> </a:t>
            </a:r>
            <a:r>
              <a:rPr lang="en-US" b="1" dirty="0" err="1" smtClean="0"/>
              <a:t>Sima</a:t>
            </a:r>
            <a:r>
              <a:rPr lang="ar-EG" b="1" dirty="0" smtClean="0"/>
              <a:t>: صخور القشرة الأرضية تحت السطحية وتقع أسفل صخور السيال وتتركب معادن صخورها من سيلكات الماغنسيوم.                       </a:t>
            </a:r>
          </a:p>
          <a:p>
            <a:pPr marL="274320" indent="-274320" algn="just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ar-EG" b="1" dirty="0" err="1" smtClean="0"/>
              <a:t>المانتل</a:t>
            </a:r>
            <a:r>
              <a:rPr lang="ar-EG" b="1" dirty="0" smtClean="0"/>
              <a:t> </a:t>
            </a:r>
            <a:r>
              <a:rPr lang="en-US" b="1" dirty="0" smtClean="0"/>
              <a:t>Mantle</a:t>
            </a:r>
            <a:r>
              <a:rPr lang="ar-EG" b="1" dirty="0" smtClean="0"/>
              <a:t>: الطبقة الغطائية الداخلية وتتركب من معادن وصخور أعلى كثافة من القشرة الخارجي.                                                  </a:t>
            </a:r>
          </a:p>
          <a:p>
            <a:pPr marL="274320" indent="-274320" algn="just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ar-EG" b="1" dirty="0" smtClean="0"/>
              <a:t>باطن الأرض أو النواة المركزية </a:t>
            </a:r>
            <a:r>
              <a:rPr lang="en-US" b="1" dirty="0"/>
              <a:t>Core (Centrospheres) </a:t>
            </a:r>
            <a:r>
              <a:rPr lang="ar-EG" b="1" dirty="0" smtClean="0"/>
              <a:t>: وتتكون بصفة عامة من النيكل والحديد.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428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FF33"/>
            </a:gs>
            <a:gs pos="100000">
              <a:srgbClr val="CCFF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010" name="Object 58"/>
          <p:cNvGraphicFramePr>
            <a:graphicFrameLocks noGrp="1" noChangeAspect="1"/>
          </p:cNvGraphicFramePr>
          <p:nvPr>
            <p:ph/>
          </p:nvPr>
        </p:nvGraphicFramePr>
        <p:xfrm>
          <a:off x="1524001" y="-23813"/>
          <a:ext cx="9117013" cy="683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Image" r:id="rId4" imgW="4267209" imgH="3200406" progId="Photoshop.Image.11">
                  <p:embed/>
                </p:oleObj>
              </mc:Choice>
              <mc:Fallback>
                <p:oleObj name="Image" r:id="rId4" imgW="4267209" imgH="3200406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1" y="-23813"/>
                        <a:ext cx="9117013" cy="683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2907756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FF33"/>
            </a:gs>
            <a:gs pos="100000">
              <a:srgbClr val="CCFF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034" name="Picture 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926" y="22226"/>
            <a:ext cx="9109075" cy="683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452798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FF33"/>
            </a:gs>
            <a:gs pos="100000">
              <a:srgbClr val="CCFF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3058" name="Object 9"/>
          <p:cNvGraphicFramePr>
            <a:graphicFrameLocks noGrp="1" noChangeAspect="1"/>
          </p:cNvGraphicFramePr>
          <p:nvPr>
            <p:ph/>
          </p:nvPr>
        </p:nvGraphicFramePr>
        <p:xfrm>
          <a:off x="1524000" y="-4445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Image" r:id="rId4" imgW="4267209" imgH="3200406" progId="Photoshop.Image.11">
                  <p:embed/>
                </p:oleObj>
              </mc:Choice>
              <mc:Fallback>
                <p:oleObj name="Image" r:id="rId4" imgW="4267209" imgH="3200406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-4445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4589644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gradFill rotWithShape="0">
          <a:gsLst>
            <a:gs pos="0">
              <a:schemeClr val="accent1"/>
            </a:gs>
            <a:gs pos="100000">
              <a:srgbClr val="FFFFCC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82" name="Object 13"/>
          <p:cNvGraphicFramePr>
            <a:graphicFrameLocks noGrp="1" noChangeAspect="1"/>
          </p:cNvGraphicFramePr>
          <p:nvPr>
            <p:ph/>
          </p:nvPr>
        </p:nvGraphicFramePr>
        <p:xfrm>
          <a:off x="1524001" y="-11113"/>
          <a:ext cx="9180513" cy="688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Image" r:id="rId4" imgW="4267209" imgH="3200406" progId="Photoshop.Image.11">
                  <p:embed/>
                </p:oleObj>
              </mc:Choice>
              <mc:Fallback>
                <p:oleObj name="Image" r:id="rId4" imgW="4267209" imgH="3200406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1" y="-11113"/>
                        <a:ext cx="9180513" cy="6884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0439544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تصميم افتراضي">
  <a:themeElements>
    <a:clrScheme name="تصميم افتراضي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تصميم افتراضي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تصميم افتراضي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تصميم افتراضي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pulent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2.xml><?xml version="1.0" encoding="utf-8"?>
<a:themeOverride xmlns:a="http://schemas.openxmlformats.org/drawingml/2006/main">
  <a:clrScheme name="Opulent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3.xml><?xml version="1.0" encoding="utf-8"?>
<a:themeOverride xmlns:a="http://schemas.openxmlformats.org/drawingml/2006/main">
  <a:clrScheme name="Opulent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4.xml><?xml version="1.0" encoding="utf-8"?>
<a:themeOverride xmlns:a="http://schemas.openxmlformats.org/drawingml/2006/main">
  <a:clrScheme name="Opulent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5.xml><?xml version="1.0" encoding="utf-8"?>
<a:themeOverride xmlns:a="http://schemas.openxmlformats.org/drawingml/2006/main">
  <a:clrScheme name="Opulent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6.xml><?xml version="1.0" encoding="utf-8"?>
<a:themeOverride xmlns:a="http://schemas.openxmlformats.org/drawingml/2006/main">
  <a:clrScheme name="Opulent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378</Words>
  <Application>Microsoft Office PowerPoint</Application>
  <PresentationFormat>Custom</PresentationFormat>
  <Paragraphs>48</Paragraphs>
  <Slides>22</Slides>
  <Notes>16</Notes>
  <HiddenSlides>1</HiddenSlides>
  <MMClips>0</MMClips>
  <ScaleCrop>false</ScaleCrop>
  <HeadingPairs>
    <vt:vector size="6" baseType="variant">
      <vt:variant>
        <vt:lpstr>Theme</vt:lpstr>
      </vt:variant>
      <vt:variant>
        <vt:i4>7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تصميم افتراضي</vt:lpstr>
      <vt:lpstr>Opulent</vt:lpstr>
      <vt:lpstr>1_Opulent</vt:lpstr>
      <vt:lpstr>2_Opulent</vt:lpstr>
      <vt:lpstr>3_Opulent</vt:lpstr>
      <vt:lpstr>4_Opulent</vt:lpstr>
      <vt:lpstr>6_Opulent</vt:lpstr>
      <vt:lpstr>Image</vt:lpstr>
      <vt:lpstr>PowerPoint Presentation</vt:lpstr>
      <vt:lpstr>The formation  of earth</vt:lpstr>
      <vt:lpstr>Earth Crust  قشرة الأرض</vt:lpstr>
      <vt:lpstr>PowerPoint Presentation</vt:lpstr>
      <vt:lpstr>Glossary of commonly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rock cycle الدورة الصخرية</vt:lpstr>
      <vt:lpstr>PowerPoint Presentation</vt:lpstr>
      <vt:lpstr>Glossary of commonly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USER</cp:lastModifiedBy>
  <cp:revision>2</cp:revision>
  <dcterms:created xsi:type="dcterms:W3CDTF">2016-11-06T08:46:16Z</dcterms:created>
  <dcterms:modified xsi:type="dcterms:W3CDTF">2016-11-07T17:42:59Z</dcterms:modified>
</cp:coreProperties>
</file>