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8" r:id="rId2"/>
    <p:sldMasterId id="2147483712" r:id="rId3"/>
  </p:sldMasterIdLst>
  <p:notesMasterIdLst>
    <p:notesMasterId r:id="rId19"/>
  </p:notesMasterIdLst>
  <p:sldIdLst>
    <p:sldId id="337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325" r:id="rId13"/>
    <p:sldId id="329" r:id="rId14"/>
    <p:sldId id="330" r:id="rId15"/>
    <p:sldId id="331" r:id="rId16"/>
    <p:sldId id="332" r:id="rId17"/>
    <p:sldId id="33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8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99997D-2079-4964-B5DD-42205EC2772C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9E0C80-160A-491C-97C4-AE3B5F42B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312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A3F21FD4-4748-4277-87E8-6AE9355D40B9}" type="slidenum">
              <a:rPr lang="ar-SA" altLang="en-US" sz="1200">
                <a:solidFill>
                  <a:srgbClr val="000000"/>
                </a:solidFill>
              </a:rPr>
              <a:pPr/>
              <a:t>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07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224304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093B9837-A742-4136-B613-3546ADE43F0E}" type="slidenum">
              <a:rPr lang="ar-SA" altLang="en-US" sz="1200">
                <a:solidFill>
                  <a:srgbClr val="000000"/>
                </a:solidFill>
              </a:rPr>
              <a:pPr/>
              <a:t>10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94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4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30793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0DAEB621-3F0E-4E12-B6FC-8AC1E1F90FB7}" type="slidenum">
              <a:rPr lang="ar-SA" altLang="en-US" sz="1200">
                <a:solidFill>
                  <a:srgbClr val="000000"/>
                </a:solidFill>
              </a:rPr>
              <a:pPr/>
              <a:t>11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98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8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460108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E1DB1157-06E1-4E02-943F-CFD83CCC2BC1}" type="slidenum">
              <a:rPr lang="ar-SA" altLang="en-US" sz="1200">
                <a:solidFill>
                  <a:srgbClr val="000000"/>
                </a:solidFill>
              </a:rPr>
              <a:pPr/>
              <a:t>12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99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927765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D0944353-5794-4C8D-8336-45F8EA577EFF}" type="slidenum">
              <a:rPr lang="ar-SA" altLang="en-US" sz="1200">
                <a:solidFill>
                  <a:srgbClr val="000000"/>
                </a:solidFill>
              </a:rPr>
              <a:pPr/>
              <a:t>13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00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0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243084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EEB1DCF5-D281-48F0-9EEA-2EA8630F19D9}" type="slidenum">
              <a:rPr lang="ar-SA" altLang="en-US" sz="1200">
                <a:solidFill>
                  <a:srgbClr val="000000"/>
                </a:solidFill>
              </a:rPr>
              <a:pPr/>
              <a:t>14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01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1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70625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D9213618-69F3-4180-8889-38A8351888D8}" type="slidenum">
              <a:rPr lang="ar-SA" altLang="en-US" sz="1200">
                <a:solidFill>
                  <a:srgbClr val="000000"/>
                </a:solidFill>
              </a:rPr>
              <a:pPr/>
              <a:t>2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24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46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57804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A326C543-44F9-4DA8-84C7-DDD82513C473}" type="slidenum">
              <a:rPr lang="ar-SA" altLang="en-US" sz="1200">
                <a:solidFill>
                  <a:srgbClr val="000000"/>
                </a:solidFill>
              </a:rPr>
              <a:pPr/>
              <a:t>3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26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66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19240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C9EE9A41-E2C6-4D08-8A63-FCD131498304}" type="slidenum">
              <a:rPr lang="ar-SA" altLang="en-US" sz="1200">
                <a:solidFill>
                  <a:srgbClr val="000000"/>
                </a:solidFill>
              </a:rPr>
              <a:pPr/>
              <a:t>4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27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6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588655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FFF98F01-1E3F-4E34-9D34-C4B3720A17DB}" type="slidenum">
              <a:rPr lang="ar-SA" altLang="en-US" sz="1200">
                <a:solidFill>
                  <a:srgbClr val="000000"/>
                </a:solidFill>
              </a:rPr>
              <a:pPr/>
              <a:t>5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28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87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918436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017D2787-F10B-4CE5-B208-7E31885EDD92}" type="slidenum">
              <a:rPr lang="ar-SA" altLang="en-US" sz="1200">
                <a:solidFill>
                  <a:srgbClr val="000000"/>
                </a:solidFill>
              </a:rPr>
              <a:pPr/>
              <a:t>6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29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97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634020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355BE4F0-304D-4959-B635-F782D344FB0D}" type="slidenum">
              <a:rPr lang="ar-SA" altLang="en-US" sz="1200">
                <a:solidFill>
                  <a:srgbClr val="000000"/>
                </a:solidFill>
              </a:rPr>
              <a:pPr/>
              <a:t>7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30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07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23159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DB277636-22B2-4D51-A564-F69F44DF8D77}" type="slidenum">
              <a:rPr lang="ar-SA" altLang="en-US" sz="1200">
                <a:solidFill>
                  <a:srgbClr val="000000"/>
                </a:solidFill>
              </a:rPr>
              <a:pPr/>
              <a:t>8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31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17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383726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4F936DF7-33D6-497B-87A8-5CAC8EB8969B}" type="slidenum">
              <a:rPr lang="ar-SA" altLang="en-US" sz="1200">
                <a:solidFill>
                  <a:srgbClr val="000000"/>
                </a:solidFill>
              </a:rPr>
              <a:pPr/>
              <a:t>9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32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28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94786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F97658-7B41-432D-810E-4A0F31FB3770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503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9F90C4-98EF-4C15-B03C-BF4E538CF6A0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796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4D5842-5EB4-43D5-9FDC-F4A482ECB1A8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1967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DA88E1-5ADB-47AC-B282-02DF9A49E3B2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757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عنوان، ونص، وقصاصة فن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قصاصة الفنية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CC4730-BC5A-4555-B906-677BCC4B18BD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1195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F97658-7B41-432D-810E-4A0F31FB3770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134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7AE619-B5A3-4763-B884-D12F8DD1784B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726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01E67E-0A90-42CC-923E-7FA329EF5AF4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7872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F9537A-3676-456C-8479-2AC55E2233B9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1319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1307BE-CB45-4DFB-87F1-22DCFC66EAE2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0197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0C4D27-1B68-4CBE-9370-EED3C05BA486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182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7AE619-B5A3-4763-B884-D12F8DD1784B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2277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C6665B-5B46-4ED4-B776-70DABDED2494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6256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2C29E6-F481-4B32-A002-08B1F3E6CD48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8688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DC7271-B557-40DC-9C36-DAF1BD93C293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6217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9F90C4-98EF-4C15-B03C-BF4E538CF6A0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3310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4D5842-5EB4-43D5-9FDC-F4A482ECB1A8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1507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DA88E1-5ADB-47AC-B282-02DF9A49E3B2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447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عنوان، ونص، وقصاصة فن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قصاصة الفنية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CC4730-BC5A-4555-B906-677BCC4B18BD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67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sz="180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7827434" y="6557963"/>
            <a:ext cx="2671233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B53DF01C-04FB-441F-AFA3-C0CD1B54616D}" type="datetimeFigureOut">
              <a:rPr/>
              <a:pPr>
                <a:defRPr/>
              </a:pPr>
              <a:t>11/6/2016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759200" y="6557963"/>
            <a:ext cx="3903133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507134" y="6556375"/>
            <a:ext cx="785284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fld id="{CCF91CBA-CA81-4D4C-9452-9451DC36F1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43773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1FDFF81D-9634-4362-B6FF-77127B9598ED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9C753A39-E8B9-4043-AE6A-7E4BC8E5C73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99200" y="6556376"/>
            <a:ext cx="2669117" cy="227013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4B643810-2F3F-4E64-B07F-7384F6BA0AE7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13517" y="6556375"/>
            <a:ext cx="3860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78901" y="6554788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210E588A-1F18-422A-8828-0ED3B6D8A5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77455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01E67E-0A90-42CC-923E-7FA329EF5AF4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1112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3604B06B-F781-4E90-AA0C-9F626A4EF0D0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088D846D-0134-4917-8A19-43EA5FBE45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64216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F6610E27-884F-4571-8E28-2A751EC4DC77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9E7F761F-59BB-429B-8898-7C039904E1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6965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32A4DFA0-E910-47AA-961D-F20C5A9DD0A2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AD760945-41A3-4435-B7C4-0359D670C0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97816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82DF3B7D-E033-4E53-8CBF-9EDA1E3F45CE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B2B577C8-07F5-414B-A723-288D94DCEB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33932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0E0BD6DE-263C-48DB-AA63-2D3905A26B89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2F7F9823-6EBB-4146-B912-796EB5FA7F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32586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240000">
            <a:off x="797985" y="1004888"/>
            <a:ext cx="5759449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21420000">
            <a:off x="795867" y="998539"/>
            <a:ext cx="5759451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2042472D-C930-4D39-AE63-229D7A5C3D80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4E7ED"/>
                </a:solidFill>
                <a:latin typeface="Times New Roman" panose="02020603050405020304" pitchFamily="18" charset="0"/>
              </a:defRPr>
            </a:lvl1pPr>
          </a:lstStyle>
          <a:p>
            <a:fld id="{C4232774-F601-4805-B0FD-87C8DA4CC8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34282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7CDBC11C-19CB-42D8-A7FD-EFFDDBD7F7E1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E7004078-5C7C-4D77-939B-A7A61430A04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79610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57851" y="6557963"/>
            <a:ext cx="2669116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EA1D7EB7-B0DF-4C93-9C9A-6137DC20A486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556375"/>
            <a:ext cx="4876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39667" y="6553200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2BB7A203-3D8F-4D97-BAD7-D959298A1B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0790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F9537A-3676-456C-8479-2AC55E2233B9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091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1307BE-CB45-4DFB-87F1-22DCFC66EAE2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857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0C4D27-1B68-4CBE-9370-EED3C05BA486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727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C6665B-5B46-4ED4-B776-70DABDED2494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445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2C29E6-F481-4B32-A002-08B1F3E6CD48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197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DC7271-B557-40DC-9C36-DAF1BD93C293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257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 smtClean="0"/>
              <a:t>انقر لتحرير أنماط النص الرئيسي</a:t>
            </a:r>
          </a:p>
          <a:p>
            <a:pPr lvl="1"/>
            <a:r>
              <a:rPr lang="ar-SA" altLang="en-US" smtClean="0"/>
              <a:t>المستوى الثاني</a:t>
            </a:r>
          </a:p>
          <a:p>
            <a:pPr lvl="2"/>
            <a:r>
              <a:rPr lang="ar-SA" altLang="en-US" smtClean="0"/>
              <a:t>المستوى الثالث</a:t>
            </a:r>
          </a:p>
          <a:p>
            <a:pPr lvl="3"/>
            <a:r>
              <a:rPr lang="ar-SA" altLang="en-US" smtClean="0"/>
              <a:t>المستوى الرابع</a:t>
            </a:r>
          </a:p>
          <a:p>
            <a:pPr lvl="4"/>
            <a:r>
              <a:rPr lang="ar-SA" altLang="en-US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C94E918-0A66-40F5-B1FF-A2E71C0CD1A2}" type="slidenum">
              <a:rPr lang="ar-SA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515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 smtClean="0"/>
              <a:t>انقر لتحرير أنماط النص الرئيسي</a:t>
            </a:r>
          </a:p>
          <a:p>
            <a:pPr lvl="1"/>
            <a:r>
              <a:rPr lang="ar-SA" altLang="en-US" smtClean="0"/>
              <a:t>المستوى الثاني</a:t>
            </a:r>
          </a:p>
          <a:p>
            <a:pPr lvl="2"/>
            <a:r>
              <a:rPr lang="ar-SA" altLang="en-US" smtClean="0"/>
              <a:t>المستوى الثالث</a:t>
            </a:r>
          </a:p>
          <a:p>
            <a:pPr lvl="3"/>
            <a:r>
              <a:rPr lang="ar-SA" altLang="en-US" smtClean="0"/>
              <a:t>المستوى الرابع</a:t>
            </a:r>
          </a:p>
          <a:p>
            <a:pPr lvl="4"/>
            <a:r>
              <a:rPr lang="ar-SA" altLang="en-US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C94E918-0A66-40F5-B1FF-A2E71C0CD1A2}" type="slidenum">
              <a:rPr lang="ar-SA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753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609600" y="320675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46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609600" y="1609725"/>
            <a:ext cx="9652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5662085" y="6557963"/>
            <a:ext cx="2669116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fld id="{F75AC600-891A-4BDE-8681-2E1F4D187FB0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6557963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335434" y="6556375"/>
            <a:ext cx="785284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solidFill>
                  <a:srgbClr val="B13F9A"/>
                </a:solidFill>
                <a:latin typeface="Georgia" panose="02040502050405020303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65B1D82-2CFF-4472-8A70-7BF2BA7D3B2C}" type="slidenum">
              <a:rPr lang="en-US" altLang="en-US"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29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anose="05020102010507070707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anose="05000000000000000000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8.png"/><Relationship Id="rId5" Type="http://schemas.openxmlformats.org/officeDocument/2006/relationships/oleObject" Target="../embeddings/oleObject7.bin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0.png"/><Relationship Id="rId5" Type="http://schemas.openxmlformats.org/officeDocument/2006/relationships/oleObject" Target="../embeddings/oleObject8.bin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1.png"/><Relationship Id="rId5" Type="http://schemas.openxmlformats.org/officeDocument/2006/relationships/oleObject" Target="../embeddings/oleObject9.bin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2.png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png"/><Relationship Id="rId5" Type="http://schemas.openxmlformats.org/officeDocument/2006/relationships/image" Target="../media/image8.w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3.png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png"/><Relationship Id="rId5" Type="http://schemas.openxmlformats.org/officeDocument/2006/relationships/oleObject" Target="../embeddings/oleObject5.bin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FF990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3" descr="E:\توصيف المقررات\Images\1287110229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476500"/>
            <a:ext cx="3810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809169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050" name="Picture 5" descr="3_07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714" y="3409951"/>
            <a:ext cx="28575" cy="3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8051" name="Picture 9" descr="3_07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064" y="3424239"/>
            <a:ext cx="14287" cy="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58052" name="Object 14"/>
          <p:cNvGraphicFramePr>
            <a:graphicFrameLocks noGrp="1" noChangeAspect="1"/>
          </p:cNvGraphicFramePr>
          <p:nvPr>
            <p:ph/>
          </p:nvPr>
        </p:nvGraphicFramePr>
        <p:xfrm>
          <a:off x="1524001" y="47626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Image" r:id="rId7" imgW="4267209" imgH="3200406" progId="Photoshop.Image.11">
                  <p:embed/>
                </p:oleObj>
              </mc:Choice>
              <mc:Fallback>
                <p:oleObj name="Image" r:id="rId7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47626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669538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2146" name="Object 9"/>
          <p:cNvGraphicFramePr>
            <a:graphicFrameLocks noGrp="1" noChangeAspect="1"/>
          </p:cNvGraphicFramePr>
          <p:nvPr>
            <p:ph/>
          </p:nvPr>
        </p:nvGraphicFramePr>
        <p:xfrm>
          <a:off x="1524001" y="47626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Image" r:id="rId5" imgW="4267209" imgH="3200406" progId="Photoshop.Image.11">
                  <p:embed/>
                </p:oleObj>
              </mc:Choice>
              <mc:Fallback>
                <p:oleObj name="Image" r:id="rId5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47626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6217951"/>
      </p:ext>
    </p:extLst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70" name="Object 11"/>
          <p:cNvGraphicFramePr>
            <a:graphicFrameLocks noGrp="1" noChangeAspect="1"/>
          </p:cNvGraphicFramePr>
          <p:nvPr>
            <p:ph/>
          </p:nvPr>
        </p:nvGraphicFramePr>
        <p:xfrm>
          <a:off x="1524000" y="19050"/>
          <a:ext cx="9144000" cy="682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r:id="rId5" imgW="2977650" imgH="2224856" progId="">
                  <p:embed/>
                </p:oleObj>
              </mc:Choice>
              <mc:Fallback>
                <p:oleObj r:id="rId5" imgW="2977650" imgH="222485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9050"/>
                        <a:ext cx="9144000" cy="6827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7916512"/>
      </p:ext>
    </p:extLst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4" name="Object 16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548226979"/>
              </p:ext>
            </p:extLst>
          </p:nvPr>
        </p:nvGraphicFramePr>
        <p:xfrm>
          <a:off x="1516064" y="97260"/>
          <a:ext cx="8838550" cy="66746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r:id="rId5" imgW="2971806" imgH="2224856" progId="">
                  <p:embed/>
                </p:oleObj>
              </mc:Choice>
              <mc:Fallback>
                <p:oleObj r:id="rId5" imgW="2971806" imgH="222485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6064" y="97260"/>
                        <a:ext cx="8838550" cy="66746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176630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Text Box 13"/>
          <p:cNvSpPr txBox="1">
            <a:spLocks noChangeArrowheads="1"/>
          </p:cNvSpPr>
          <p:nvPr/>
        </p:nvSpPr>
        <p:spPr bwMode="auto">
          <a:xfrm>
            <a:off x="4038600" y="2514600"/>
            <a:ext cx="114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65219" name="Text Box 14"/>
          <p:cNvSpPr txBox="1">
            <a:spLocks noChangeArrowheads="1"/>
          </p:cNvSpPr>
          <p:nvPr/>
        </p:nvSpPr>
        <p:spPr bwMode="auto">
          <a:xfrm>
            <a:off x="3962400" y="2438400"/>
            <a:ext cx="137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r" rtl="1" fontAlgn="base">
              <a:spcBef>
                <a:spcPct val="5000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graphicFrame>
        <p:nvGraphicFramePr>
          <p:cNvPr id="265220" name="Object 22"/>
          <p:cNvGraphicFramePr>
            <a:graphicFrameLocks noGrp="1" noChangeAspect="1"/>
          </p:cNvGraphicFramePr>
          <p:nvPr>
            <p:ph/>
          </p:nvPr>
        </p:nvGraphicFramePr>
        <p:xfrm>
          <a:off x="1558925" y="4764"/>
          <a:ext cx="9036050" cy="677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Image" r:id="rId5" imgW="4267209" imgH="3200406" progId="Photoshop.Image.11">
                  <p:embed/>
                </p:oleObj>
              </mc:Choice>
              <mc:Fallback>
                <p:oleObj name="Image" r:id="rId5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8925" y="4764"/>
                        <a:ext cx="9036050" cy="6777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140735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0" y="2890392"/>
            <a:ext cx="44196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ln w="31550" cmpd="sng">
                  <a:gradFill>
                    <a:gsLst>
                      <a:gs pos="25000">
                        <a:srgbClr val="0F6FC6">
                          <a:shade val="25000"/>
                          <a:satMod val="190000"/>
                        </a:srgbClr>
                      </a:gs>
                      <a:gs pos="80000">
                        <a:srgbClr val="0F6FC6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To Be Continued</a:t>
            </a:r>
          </a:p>
        </p:txBody>
      </p:sp>
    </p:spTree>
    <p:extLst>
      <p:ext uri="{BB962C8B-B14F-4D97-AF65-F5344CB8AC3E}">
        <p14:creationId xmlns:p14="http://schemas.microsoft.com/office/powerpoint/2010/main" val="28554630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CC00"/>
            </a:gs>
            <a:gs pos="100000">
              <a:srgbClr val="FFFFCC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8"/>
          <p:cNvGraphicFramePr>
            <a:graphicFrameLocks noGrp="1" noChangeAspect="1"/>
          </p:cNvGraphicFramePr>
          <p:nvPr>
            <p:ph/>
          </p:nvPr>
        </p:nvGraphicFramePr>
        <p:xfrm>
          <a:off x="1524001" y="-23813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23813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712741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CC00"/>
            </a:gs>
            <a:gs pos="100000">
              <a:srgbClr val="FFFFCC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538" y="-12700"/>
            <a:ext cx="91614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608462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CC00"/>
            </a:gs>
            <a:gs pos="100000">
              <a:srgbClr val="FFFFCC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547432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00CC0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6"/>
          <p:cNvGraphicFramePr>
            <a:graphicFrameLocks noGrp="1" noChangeAspect="1"/>
          </p:cNvGraphicFramePr>
          <p:nvPr>
            <p:ph/>
          </p:nvPr>
        </p:nvGraphicFramePr>
        <p:xfrm>
          <a:off x="5495925" y="3109914"/>
          <a:ext cx="12001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Package" r:id="rId4" imgW="1203158" imgH="481263" progId="Package">
                  <p:embed/>
                </p:oleObj>
              </mc:Choice>
              <mc:Fallback>
                <p:oleObj name="Package" r:id="rId4" imgW="1203158" imgH="481263" progId="Packag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5925" y="3109914"/>
                        <a:ext cx="1200150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2515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-26988"/>
            <a:ext cx="9180513" cy="68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201102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CC00"/>
            </a:gs>
            <a:gs pos="100000">
              <a:srgbClr val="FFFFCC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845690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9"/>
          <p:cNvGraphicFramePr>
            <a:graphicFrameLocks noGrp="1" noChangeAspect="1"/>
          </p:cNvGraphicFramePr>
          <p:nvPr>
            <p:ph/>
          </p:nvPr>
        </p:nvGraphicFramePr>
        <p:xfrm>
          <a:off x="1631950" y="36514"/>
          <a:ext cx="9036050" cy="677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Image" r:id="rId5" imgW="4267209" imgH="3200406" progId="Photoshop.Image.11">
                  <p:embed/>
                </p:oleObj>
              </mc:Choice>
              <mc:Fallback>
                <p:oleObj name="Image" r:id="rId5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1950" y="36514"/>
                        <a:ext cx="9036050" cy="6777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012046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00CC0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6" name="Object 7"/>
          <p:cNvGraphicFramePr>
            <a:graphicFrameLocks noGrp="1" noChangeAspect="1"/>
          </p:cNvGraphicFramePr>
          <p:nvPr>
            <p:ph/>
          </p:nvPr>
        </p:nvGraphicFramePr>
        <p:xfrm>
          <a:off x="1524001" y="-23813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23813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021193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Object 9"/>
          <p:cNvGraphicFramePr>
            <a:graphicFrameLocks noGrp="1" noChangeAspect="1"/>
          </p:cNvGraphicFramePr>
          <p:nvPr>
            <p:ph/>
          </p:nvPr>
        </p:nvGraphicFramePr>
        <p:xfrm>
          <a:off x="1524001" y="44451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Image" r:id="rId5" imgW="4267209" imgH="3200406" progId="Photoshop.Image.11">
                  <p:embed/>
                </p:oleObj>
              </mc:Choice>
              <mc:Fallback>
                <p:oleObj name="Image" r:id="rId5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44451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244523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صميم افتراضي">
  <a:themeElements>
    <a:clrScheme name="تصميم افتراضي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تصميم افتراضي">
  <a:themeElements>
    <a:clrScheme name="تصميم افتراضي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17</Words>
  <Application>Microsoft Office PowerPoint</Application>
  <PresentationFormat>Custom</PresentationFormat>
  <Paragraphs>15</Paragraphs>
  <Slides>15</Slides>
  <Notes>14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تصميم افتراضي</vt:lpstr>
      <vt:lpstr>1_تصميم افتراضي</vt:lpstr>
      <vt:lpstr>6_Opulent</vt:lpstr>
      <vt:lpstr>Image</vt:lpstr>
      <vt:lpstr>Package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USER</cp:lastModifiedBy>
  <cp:revision>7</cp:revision>
  <dcterms:created xsi:type="dcterms:W3CDTF">2016-11-06T08:43:02Z</dcterms:created>
  <dcterms:modified xsi:type="dcterms:W3CDTF">2016-11-07T18:02:03Z</dcterms:modified>
</cp:coreProperties>
</file>