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50" r:id="rId2"/>
    <p:sldMasterId id="2147483764" r:id="rId3"/>
  </p:sldMasterIdLst>
  <p:notesMasterIdLst>
    <p:notesMasterId r:id="rId19"/>
  </p:notesMasterIdLst>
  <p:sldIdLst>
    <p:sldId id="29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9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8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70881D-66DA-4FA2-8AFC-30DE69F0A8F1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6BA9B-7B0E-491D-A3EA-9222E4411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02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A3F21FD4-4748-4277-87E8-6AE9355D40B9}" type="slidenum">
              <a:rPr lang="ar-SA" altLang="en-US" sz="1200">
                <a:solidFill>
                  <a:srgbClr val="000000"/>
                </a:solidFill>
              </a:rPr>
              <a:pPr/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07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88922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E4FC4C47-6BDB-40D7-92FB-DA766E98BA34}" type="slidenum">
              <a:rPr lang="ar-SA" altLang="en-US" sz="1200">
                <a:solidFill>
                  <a:srgbClr val="000000"/>
                </a:solidFill>
              </a:rPr>
              <a:pPr/>
              <a:t>10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11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1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150957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E405FA27-03A2-40D7-86AA-BC7D68588CCE}" type="slidenum">
              <a:rPr lang="ar-SA" altLang="en-US" sz="1200">
                <a:solidFill>
                  <a:srgbClr val="000000"/>
                </a:solidFill>
              </a:rPr>
              <a:pPr/>
              <a:t>11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12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2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435264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3D001BCF-7A38-4606-BF5E-93A765BD98C1}" type="slidenum">
              <a:rPr lang="ar-SA" altLang="en-US" sz="1200">
                <a:solidFill>
                  <a:srgbClr val="000000"/>
                </a:solidFill>
              </a:rPr>
              <a:pPr/>
              <a:t>12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13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3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81945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87992D0F-18AB-4558-B29D-C05A9818CFD0}" type="slidenum">
              <a:rPr lang="ar-SA" altLang="en-US" sz="1200">
                <a:solidFill>
                  <a:srgbClr val="000000"/>
                </a:solidFill>
              </a:rPr>
              <a:pPr/>
              <a:t>13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14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4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2599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65F1AB9E-48B0-4F63-A105-B44C5E272956}" type="slidenum">
              <a:rPr lang="ar-SA" altLang="en-US" sz="1200">
                <a:solidFill>
                  <a:srgbClr val="000000"/>
                </a:solidFill>
              </a:rPr>
              <a:pPr/>
              <a:t>14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15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5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51285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257D9150-2DB1-4ADC-8BE5-F089533FC60C}" type="slidenum">
              <a:rPr lang="ar-SA" altLang="en-US" sz="1200">
                <a:solidFill>
                  <a:srgbClr val="000000"/>
                </a:solidFill>
              </a:rPr>
              <a:pPr/>
              <a:t>2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03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02002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35EC764B-E284-40E5-A1AC-532424836886}" type="slidenum">
              <a:rPr lang="ar-SA" altLang="en-US" sz="1200">
                <a:solidFill>
                  <a:srgbClr val="000000"/>
                </a:solidFill>
              </a:rPr>
              <a:pPr/>
              <a:t>3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04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4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58915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D4C7B4B9-81F3-4676-9B66-AAB3AB69D55E}" type="slidenum">
              <a:rPr lang="ar-SA" altLang="en-US" sz="1200">
                <a:solidFill>
                  <a:srgbClr val="000000"/>
                </a:solidFill>
              </a:rPr>
              <a:pPr/>
              <a:t>4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05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5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38814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FA9BC929-F074-44CC-A1EB-2DF170D2BE71}" type="slidenum">
              <a:rPr lang="ar-SA" altLang="en-US" sz="1200">
                <a:solidFill>
                  <a:srgbClr val="000000"/>
                </a:solidFill>
              </a:rPr>
              <a:pPr/>
              <a:t>5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06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6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093024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8BAABB3D-DF2E-4950-B1AB-D388715A1417}" type="slidenum">
              <a:rPr lang="ar-SA" altLang="en-US" sz="1200">
                <a:solidFill>
                  <a:srgbClr val="000000"/>
                </a:solidFill>
              </a:rPr>
              <a:pPr/>
              <a:t>6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07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7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15769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DAF15823-E4FB-48A4-9C32-0EBA55A6FD6B}" type="slidenum">
              <a:rPr lang="ar-SA" altLang="en-US" sz="1200">
                <a:solidFill>
                  <a:srgbClr val="000000"/>
                </a:solidFill>
              </a:rPr>
              <a:pPr/>
              <a:t>7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08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8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43848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5CAA2770-055C-4069-9F39-43E8D2C7BE06}" type="slidenum">
              <a:rPr lang="ar-SA" altLang="en-US" sz="1200">
                <a:solidFill>
                  <a:srgbClr val="000000"/>
                </a:solidFill>
              </a:rPr>
              <a:pPr/>
              <a:t>8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09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65024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5363BA52-6E06-435D-8ABC-204CD3927B8C}" type="slidenum">
              <a:rPr lang="ar-SA" altLang="en-US" sz="1200">
                <a:solidFill>
                  <a:srgbClr val="000000"/>
                </a:solidFill>
              </a:rPr>
              <a:pPr/>
              <a:t>9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10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26365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F97658-7B41-432D-810E-4A0F31FB377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698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9F90C4-98EF-4C15-B03C-BF4E538CF6A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54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4D5842-5EB4-43D5-9FDC-F4A482ECB1A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568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DA88E1-5ADB-47AC-B282-02DF9A49E3B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888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CC4730-BC5A-4555-B906-677BCC4B18BD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478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F97658-7B41-432D-810E-4A0F31FB377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9805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7AE619-B5A3-4763-B884-D12F8DD1784B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611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01E67E-0A90-42CC-923E-7FA329EF5AF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840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F9537A-3676-456C-8479-2AC55E2233B9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52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1307BE-CB45-4DFB-87F1-22DCFC66EAE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3678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C4D27-1B68-4CBE-9370-EED3C05BA486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403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7AE619-B5A3-4763-B884-D12F8DD1784B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506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C6665B-5B46-4ED4-B776-70DABDED249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015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2C29E6-F481-4B32-A002-08B1F3E6CD4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4149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DC7271-B557-40DC-9C36-DAF1BD93C293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6946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9F90C4-98EF-4C15-B03C-BF4E538CF6A0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305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4D5842-5EB4-43D5-9FDC-F4A482ECB1A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6997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DA88E1-5ADB-47AC-B282-02DF9A49E3B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788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CC4730-BC5A-4555-B906-677BCC4B18BD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4819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7827441" y="6557963"/>
            <a:ext cx="2671233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2CD02E33-F698-4632-A94B-6AD0A0D431E6}" type="datetimeFigureOut">
              <a:rPr/>
              <a:pPr>
                <a:defRPr/>
              </a:pPr>
              <a:t>11/6/2016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759200" y="6557963"/>
            <a:ext cx="3903133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lang="en-US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507135" y="6556375"/>
            <a:ext cx="785284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fld id="{F5743B69-D876-4D1D-9F5F-3408053E0C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239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02162EEE-AB8B-4DCE-A6D7-A684B85423B0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99A666BD-6B64-410F-9A67-C5C66B3179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68309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1" y="2821840"/>
            <a:ext cx="8340651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401" y="190501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99200" y="6556386"/>
            <a:ext cx="2669117" cy="227013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79935938-E6AD-4715-823A-24AA4D9FAD17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13517" y="6556375"/>
            <a:ext cx="3860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78907" y="6554788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4D93DF3B-1721-4761-941D-7756DF162B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459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01E67E-0A90-42CC-923E-7FA329EF5AF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9165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1744" y="1600206"/>
            <a:ext cx="46939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1C1ABD94-00A3-4597-BD1C-FB585619F259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85E95CE6-D4ED-451F-8395-581AA19E6B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813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8F550AE8-E5BB-44F3-B5F9-19F4F72F3613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CC33EE4F-E871-4AB1-B66D-52080D75EC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7649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D6B8C62B-BB09-463E-BA01-4FA61E6067D1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F4776E50-9913-48B1-8E71-7B2C183A91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1968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C9D8BF3C-5471-4339-887F-33D769FA25C2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B13F9A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926E9A26-7714-4960-B94B-4908E3B1BD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94082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20360907-0A27-4811-B292-E2C21D9ECFE2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DE49FD20-6524-4C0A-A172-E4C9EA61DD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8045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797992" y="1004888"/>
            <a:ext cx="5759449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795869" y="998549"/>
            <a:ext cx="5759451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C7A73F0D-2196-477B-828A-39D4DB344F20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4E7ED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4E7ED"/>
                </a:solidFill>
                <a:latin typeface="Times New Roman" panose="02020603050405020304" pitchFamily="18" charset="0"/>
              </a:defRPr>
            </a:lvl1pPr>
          </a:lstStyle>
          <a:p>
            <a:fld id="{0BD36261-54EA-4923-9CA8-5A5C9D7CF3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50568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75A055C1-4D3C-4CD6-B6BE-F0D220DA698B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B6A89C12-B59A-49EB-9515-B0926A458A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11411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27496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3"/>
            <a:ext cx="8026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57851" y="6557963"/>
            <a:ext cx="2669116" cy="227012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fld id="{BE489AB1-B05E-4FEF-AE5F-2434DD5574FC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556375"/>
            <a:ext cx="4876800" cy="2286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39674" y="6553200"/>
            <a:ext cx="783167" cy="228600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4F6F4E98-439A-4684-9E5A-690A61ACDB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573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F9537A-3676-456C-8479-2AC55E2233B9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710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1307BE-CB45-4DFB-87F1-22DCFC66EAE2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265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C4D27-1B68-4CBE-9370-EED3C05BA486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360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C6665B-5B46-4ED4-B776-70DABDED2494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8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2C29E6-F481-4B32-A002-08B1F3E6CD48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934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DC7271-B557-40DC-9C36-DAF1BD93C293}" type="slidenum">
              <a:rPr lang="ar-SA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074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أنماط النص الرئيسي</a:t>
            </a:r>
          </a:p>
          <a:p>
            <a:pPr lvl="1"/>
            <a:r>
              <a:rPr lang="ar-SA" altLang="en-US" smtClean="0"/>
              <a:t>المستوى الثاني</a:t>
            </a:r>
          </a:p>
          <a:p>
            <a:pPr lvl="2"/>
            <a:r>
              <a:rPr lang="ar-SA" altLang="en-US" smtClean="0"/>
              <a:t>المستوى الثالث</a:t>
            </a:r>
          </a:p>
          <a:p>
            <a:pPr lvl="3"/>
            <a:r>
              <a:rPr lang="ar-SA" altLang="en-US" smtClean="0"/>
              <a:t>المستوى الرابع</a:t>
            </a:r>
          </a:p>
          <a:p>
            <a:pPr lvl="4"/>
            <a:r>
              <a:rPr lang="ar-SA" altLang="en-US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94E918-0A66-40F5-B1FF-A2E71C0CD1A2}" type="slidenum">
              <a:rPr lang="ar-SA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60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نمط العنوان الرئيسي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أنماط النص الرئيسي</a:t>
            </a:r>
          </a:p>
          <a:p>
            <a:pPr lvl="1"/>
            <a:r>
              <a:rPr lang="ar-SA" altLang="en-US" smtClean="0"/>
              <a:t>المستوى الثاني</a:t>
            </a:r>
          </a:p>
          <a:p>
            <a:pPr lvl="2"/>
            <a:r>
              <a:rPr lang="ar-SA" altLang="en-US" smtClean="0"/>
              <a:t>المستوى الثالث</a:t>
            </a:r>
          </a:p>
          <a:p>
            <a:pPr lvl="3"/>
            <a:r>
              <a:rPr lang="ar-SA" altLang="en-US" smtClean="0"/>
              <a:t>المستوى الرابع</a:t>
            </a:r>
          </a:p>
          <a:p>
            <a:pPr lvl="4"/>
            <a:r>
              <a:rPr lang="ar-SA" altLang="en-US" smtClean="0"/>
              <a:t>المستوى الخامس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94E918-0A66-40F5-B1FF-A2E71C0CD1A2}" type="slidenum">
              <a:rPr lang="ar-SA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274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609600" y="320675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222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609600" y="1609725"/>
            <a:ext cx="9652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5662086" y="6557963"/>
            <a:ext cx="2669116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fld id="{209217B5-D069-4C13-A22B-E5EA1F0EFBF6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6557963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B13F9A"/>
                </a:solidFill>
                <a:latin typeface="Georgi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335435" y="6556375"/>
            <a:ext cx="785284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rgbClr val="B13F9A"/>
                </a:solidFill>
                <a:latin typeface="Georgia" panose="020405020504050203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372276D-7CA3-4D70-9343-89E224C70F96}" type="slidenum">
              <a:rPr lang="en-US" altLang="en-US"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577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Georgia" pitchFamily="18" charset="0"/>
          <a:cs typeface="Arial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7.png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0.png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3.png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100000">
              <a:srgbClr val="FF99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3" descr="E:\توصيف المقررات\Images\1287110229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476500"/>
            <a:ext cx="381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51066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2" name="Object 13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9675280"/>
      </p:ext>
    </p:ext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6" name="Object 16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7443753"/>
      </p:ext>
    </p:ext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0" name="Object 11"/>
          <p:cNvGraphicFramePr>
            <a:graphicFrameLocks noGrp="1" noChangeAspect="1"/>
          </p:cNvGraphicFramePr>
          <p:nvPr>
            <p:ph/>
          </p:nvPr>
        </p:nvGraphicFramePr>
        <p:xfrm>
          <a:off x="1524001" y="25400"/>
          <a:ext cx="9109075" cy="683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25400"/>
                        <a:ext cx="9109075" cy="683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702893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4" name="Object 11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670285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chemeClr val="accent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8" name="Object 9"/>
          <p:cNvGraphicFramePr>
            <a:graphicFrameLocks noGrp="1" noChangeAspect="1"/>
          </p:cNvGraphicFramePr>
          <p:nvPr>
            <p:ph/>
          </p:nvPr>
        </p:nvGraphicFramePr>
        <p:xfrm>
          <a:off x="1524001" y="-19050"/>
          <a:ext cx="9109075" cy="683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19050"/>
                        <a:ext cx="9109075" cy="683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758358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0" y="2890394"/>
            <a:ext cx="44196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n w="31550" cmpd="sng">
                  <a:gradFill>
                    <a:gsLst>
                      <a:gs pos="25000">
                        <a:srgbClr val="0F6FC6">
                          <a:shade val="25000"/>
                          <a:satMod val="190000"/>
                        </a:srgbClr>
                      </a:gs>
                      <a:gs pos="80000">
                        <a:srgbClr val="0F6FC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cs typeface="Times New Roman" panose="02020603050405020304" pitchFamily="18" charset="0"/>
              </a:rPr>
              <a:t>To Be Continued</a:t>
            </a:r>
          </a:p>
        </p:txBody>
      </p:sp>
    </p:spTree>
    <p:extLst>
      <p:ext uri="{BB962C8B-B14F-4D97-AF65-F5344CB8AC3E}">
        <p14:creationId xmlns:p14="http://schemas.microsoft.com/office/powerpoint/2010/main" val="25936112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90" name="Object 7"/>
          <p:cNvGraphicFramePr>
            <a:graphicFrameLocks noGrp="1" noChangeAspect="1"/>
          </p:cNvGraphicFramePr>
          <p:nvPr>
            <p:ph/>
          </p:nvPr>
        </p:nvGraphicFramePr>
        <p:xfrm>
          <a:off x="1597025" y="36514"/>
          <a:ext cx="9036050" cy="677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025" y="36514"/>
                        <a:ext cx="9036050" cy="677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628161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4" name="Object 7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2764177"/>
      </p:ext>
    </p:ext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8" name="Picture 5" descr="3_08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714" y="3416301"/>
            <a:ext cx="28575" cy="2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0339" name="Picture 6" descr="3_08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714" y="3416301"/>
            <a:ext cx="28575" cy="2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70340" name="Object 10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Image" r:id="rId5" imgW="4267209" imgH="3200406" progId="Photoshop.Image.11">
                  <p:embed/>
                </p:oleObj>
              </mc:Choice>
              <mc:Fallback>
                <p:oleObj name="Image" r:id="rId5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522868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 rotWithShape="0">
          <a:gsLst>
            <a:gs pos="0">
              <a:schemeClr val="accent1"/>
            </a:gs>
            <a:gs pos="100000">
              <a:srgbClr val="FF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9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7773546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Object 11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703255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10" name="Object 11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7633152"/>
      </p:ext>
    </p:ext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4" name="Object 8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929710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33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8" name="Object 10"/>
          <p:cNvGraphicFramePr>
            <a:graphicFrameLocks noGrp="1" noChangeAspect="1"/>
          </p:cNvGraphicFramePr>
          <p:nvPr>
            <p:ph/>
          </p:nvPr>
        </p:nvGraphicFramePr>
        <p:xfrm>
          <a:off x="1524001" y="-23813"/>
          <a:ext cx="9117013" cy="683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Image" r:id="rId4" imgW="4267209" imgH="3200406" progId="Photoshop.Image.11">
                  <p:embed/>
                </p:oleObj>
              </mc:Choice>
              <mc:Fallback>
                <p:oleObj name="Image" r:id="rId4" imgW="4267209" imgH="3200406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1" y="-23813"/>
                        <a:ext cx="9117013" cy="683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5488365"/>
      </p:ext>
    </p:extLst>
  </p:cSld>
  <p:clrMapOvr>
    <a:masterClrMapping/>
  </p:clrMapOvr>
  <p:transition>
    <p:random/>
  </p:transition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تصميم افتراضي">
  <a:themeElements>
    <a:clrScheme name="تصميم افتراضي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تصميم افتراضي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</Words>
  <Application>Microsoft Office PowerPoint</Application>
  <PresentationFormat>Custom</PresentationFormat>
  <Paragraphs>15</Paragraphs>
  <Slides>15</Slides>
  <Notes>14</Notes>
  <HiddenSlides>1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تصميم افتراضي</vt:lpstr>
      <vt:lpstr>2_تصميم افتراضي</vt:lpstr>
      <vt:lpstr>5_Opulent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2</cp:revision>
  <dcterms:created xsi:type="dcterms:W3CDTF">2016-11-06T08:49:26Z</dcterms:created>
  <dcterms:modified xsi:type="dcterms:W3CDTF">2016-11-07T17:57:54Z</dcterms:modified>
</cp:coreProperties>
</file>